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>
        <p:scale>
          <a:sx n="105" d="100"/>
          <a:sy n="10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358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516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22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76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289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114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544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008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615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55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4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10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374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651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795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7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757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2BE4CC-F875-2942-BB2F-E7B4F159A037}" type="datetimeFigureOut">
              <a:rPr lang="es-PE" smtClean="0"/>
              <a:t>26/06/22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932484-F294-814C-AD58-2DECAAE125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12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AB6381-666E-60B5-21AD-3CAA9A7E42A5}"/>
              </a:ext>
            </a:extLst>
          </p:cNvPr>
          <p:cNvSpPr/>
          <p:nvPr/>
        </p:nvSpPr>
        <p:spPr>
          <a:xfrm>
            <a:off x="1048890" y="-284678"/>
            <a:ext cx="9841575" cy="264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 err="1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Cultura</a:t>
            </a:r>
            <a:r>
              <a:rPr lang="en-US" sz="6000" cap="al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cap="all" dirty="0" err="1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tiahuanaco</a:t>
            </a:r>
            <a:endParaRPr lang="en-US" sz="6000" b="0" cap="all" spc="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683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7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65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67" name="Picture 2066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A4F470-3646-D789-D6E0-1641A0DF9227}"/>
              </a:ext>
            </a:extLst>
          </p:cNvPr>
          <p:cNvSpPr txBox="1"/>
          <p:nvPr/>
        </p:nvSpPr>
        <p:spPr>
          <a:xfrm>
            <a:off x="446663" y="1304458"/>
            <a:ext cx="3326650" cy="2901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Pedro Cieza de León el primer europeo en encontrar los restos arqueológicos de Tiwanaku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 el siglo XVI. </a:t>
            </a:r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l Perú, fuente de Riquezas: Origen de la Cultura Peruana">
            <a:extLst>
              <a:ext uri="{FF2B5EF4-FFF2-40B4-BE49-F238E27FC236}">
                <a16:creationId xmlns:a16="http://schemas.microsoft.com/office/drawing/2014/main" id="{0DE1BF23-45E1-D854-6278-67DBAE9EE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5" b="14954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no sujetando la bola">
            <a:extLst>
              <a:ext uri="{FF2B5EF4-FFF2-40B4-BE49-F238E27FC236}">
                <a16:creationId xmlns:a16="http://schemas.microsoft.com/office/drawing/2014/main" id="{9CFB8499-2069-0BF1-0866-1320BCDF5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b="15414"/>
          <a:stretch/>
        </p:blipFill>
        <p:spPr>
          <a:xfrm>
            <a:off x="20711" y="-6031"/>
            <a:ext cx="12191980" cy="6857990"/>
          </a:xfrm>
          <a:prstGeom prst="rect">
            <a:avLst/>
          </a:prstGeom>
        </p:spPr>
      </p:pic>
      <p:sp>
        <p:nvSpPr>
          <p:cNvPr id="2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16BCB7-ADEC-5E7C-F965-C30C683A475B}"/>
              </a:ext>
            </a:extLst>
          </p:cNvPr>
          <p:cNvSpPr txBox="1"/>
          <p:nvPr/>
        </p:nvSpPr>
        <p:spPr>
          <a:xfrm>
            <a:off x="-186628" y="-1313191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que es la </a:t>
            </a:r>
            <a:r>
              <a:rPr lang="en-US" cap="all" dirty="0" err="1"/>
              <a:t>cultura</a:t>
            </a:r>
            <a:r>
              <a:rPr lang="en-US" cap="all" dirty="0"/>
              <a:t> </a:t>
            </a:r>
            <a:r>
              <a:rPr lang="en-US" cap="all" dirty="0" err="1"/>
              <a:t>tiahuanaco</a:t>
            </a:r>
            <a:r>
              <a:rPr lang="en-US" cap="all" dirty="0"/>
              <a:t>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6BF78E7-20CA-18C6-776F-8EB39F8EEFBB}"/>
              </a:ext>
            </a:extLst>
          </p:cNvPr>
          <p:cNvSpPr/>
          <p:nvPr/>
        </p:nvSpPr>
        <p:spPr>
          <a:xfrm>
            <a:off x="2350" y="57729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PE" dirty="0">
                <a:latin typeface="arial" panose="020B0604020202020204" pitchFamily="34" charset="0"/>
              </a:rPr>
              <a:t>fue el centro de la civilización tiahuanacota, una </a:t>
            </a:r>
            <a:r>
              <a:rPr lang="es-PE" b="1" dirty="0">
                <a:latin typeface="arial" panose="020B0604020202020204" pitchFamily="34" charset="0"/>
              </a:rPr>
              <a:t>cultura</a:t>
            </a:r>
            <a:r>
              <a:rPr lang="es-PE" dirty="0">
                <a:latin typeface="arial" panose="020B0604020202020204" pitchFamily="34" charset="0"/>
              </a:rPr>
              <a:t> preincaica que basaba su economía en la agricultura, la ganadería y la arquitectura, y que abarcó los territorios de la meseta del Collao, entre el oeste de Bolivia, suroeste de Perú, el norte de Argentina y el norte de Chile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982BCA-7D99-8D9C-F2E6-624DA43EF1A7}"/>
              </a:ext>
            </a:extLst>
          </p:cNvPr>
          <p:cNvSpPr txBox="1"/>
          <p:nvPr/>
        </p:nvSpPr>
        <p:spPr>
          <a:xfrm>
            <a:off x="0" y="3324816"/>
            <a:ext cx="477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PE" dirty="0"/>
              <a:t>Cual es la importancia de la cultura tiahuanaco?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C9CDB4D-3FB7-9A99-6917-59CE81B2FC05}"/>
              </a:ext>
            </a:extLst>
          </p:cNvPr>
          <p:cNvSpPr/>
          <p:nvPr/>
        </p:nvSpPr>
        <p:spPr>
          <a:xfrm>
            <a:off x="20710" y="37469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PE" dirty="0">
                <a:latin typeface="arial" panose="020B0604020202020204" pitchFamily="34" charset="0"/>
              </a:rPr>
              <a:t>porque fue la base principal donde se asentaron los elementos esenciales, principalmente económicos, políticos y sociales, del posterior Impero Inca.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27505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7F8B68-6BCC-A48E-7EC6-02B0C76F846B}"/>
              </a:ext>
            </a:extLst>
          </p:cNvPr>
          <p:cNvSpPr txBox="1"/>
          <p:nvPr/>
        </p:nvSpPr>
        <p:spPr>
          <a:xfrm>
            <a:off x="109728" y="243840"/>
            <a:ext cx="43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Cual es el origen de la cultura tiahuanaco?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93654C6-835E-76D8-CB0B-56063B5BBF94}"/>
              </a:ext>
            </a:extLst>
          </p:cNvPr>
          <p:cNvSpPr/>
          <p:nvPr/>
        </p:nvSpPr>
        <p:spPr>
          <a:xfrm>
            <a:off x="36576" y="52782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antes de que el imperio Incaico dominara los Andes, en la cuenca del lago Titicaca nació una </a:t>
            </a:r>
            <a:r>
              <a:rPr lang="es-PE" b="1" dirty="0">
                <a:latin typeface="arial" panose="020B0604020202020204" pitchFamily="34" charset="0"/>
              </a:rPr>
              <a:t>cultura</a:t>
            </a:r>
            <a:r>
              <a:rPr lang="es-PE" dirty="0">
                <a:latin typeface="arial" panose="020B0604020202020204" pitchFamily="34" charset="0"/>
              </a:rPr>
              <a:t> que durante siglos fue una de las más importantes de Sudamérica. Se la conoce como </a:t>
            </a:r>
            <a:r>
              <a:rPr lang="es-PE" b="1" dirty="0">
                <a:latin typeface="arial" panose="020B0604020202020204" pitchFamily="34" charset="0"/>
              </a:rPr>
              <a:t>tiahuanaco</a:t>
            </a:r>
            <a:r>
              <a:rPr lang="es-PE" dirty="0">
                <a:latin typeface="arial" panose="020B0604020202020204" pitchFamily="34" charset="0"/>
              </a:rPr>
              <a:t> por el nombre de su capital, Tiwanaku, situada en la orilla sur del lago Titicaca</a:t>
            </a:r>
            <a:r>
              <a:rPr lang="es-PE" dirty="0">
                <a:solidFill>
                  <a:srgbClr val="BDC1C6"/>
                </a:solidFill>
                <a:latin typeface="arial" panose="020B0604020202020204" pitchFamily="34" charset="0"/>
              </a:rPr>
              <a:t>.</a:t>
            </a:r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3678FA-A257-D24A-7560-8E15133BFD28}"/>
              </a:ext>
            </a:extLst>
          </p:cNvPr>
          <p:cNvSpPr/>
          <p:nvPr/>
        </p:nvSpPr>
        <p:spPr>
          <a:xfrm>
            <a:off x="109728" y="2573774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¿Cuál es la religión de la cultura tiahuanaco?</a:t>
            </a:r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80EA41-9839-2611-31DF-CF5CA1F3553E}"/>
              </a:ext>
            </a:extLst>
          </p:cNvPr>
          <p:cNvSpPr/>
          <p:nvPr/>
        </p:nvSpPr>
        <p:spPr>
          <a:xfrm>
            <a:off x="109728" y="303773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El culto debió estar centrado en el Sol -Viracocha- </a:t>
            </a:r>
            <a:r>
              <a:rPr lang="es-PE" b="1" dirty="0">
                <a:latin typeface="arial" panose="020B0604020202020204" pitchFamily="34" charset="0"/>
              </a:rPr>
              <a:t>quien</a:t>
            </a:r>
            <a:r>
              <a:rPr lang="es-PE" dirty="0">
                <a:latin typeface="arial" panose="020B0604020202020204" pitchFamily="34" charset="0"/>
              </a:rPr>
              <a:t>surgió de las profundidades del Titicaca para crear el cielo y la tierra, la luna, las estrellas y el día. Algunas divinidades fueron profusamente representadas en su arte, tales </a:t>
            </a:r>
            <a:r>
              <a:rPr lang="es-PE" b="1" dirty="0">
                <a:latin typeface="arial" panose="020B0604020202020204" pitchFamily="34" charset="0"/>
              </a:rPr>
              <a:t>como</a:t>
            </a:r>
            <a:r>
              <a:rPr lang="es-PE" dirty="0">
                <a:latin typeface="arial" panose="020B0604020202020204" pitchFamily="34" charset="0"/>
              </a:rPr>
              <a:t> la llama, el felino, las cabezas trofeo y el Sacrificador.</a:t>
            </a:r>
            <a:endParaRPr lang="es-PE" dirty="0"/>
          </a:p>
        </p:txBody>
      </p:sp>
      <p:pic>
        <p:nvPicPr>
          <p:cNvPr id="4098" name="Picture 2" descr="Resultado de imagen">
            <a:extLst>
              <a:ext uri="{FF2B5EF4-FFF2-40B4-BE49-F238E27FC236}">
                <a16:creationId xmlns:a16="http://schemas.microsoft.com/office/drawing/2014/main" id="{A982A5FD-ECC3-026D-1F3D-60F6E0C3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2" y="2773680"/>
            <a:ext cx="2286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que es la cultura tiahuanaco">
            <a:extLst>
              <a:ext uri="{FF2B5EF4-FFF2-40B4-BE49-F238E27FC236}">
                <a16:creationId xmlns:a16="http://schemas.microsoft.com/office/drawing/2014/main" id="{B67DB221-B6C4-DCA9-0889-72E99C517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22" y="96520"/>
            <a:ext cx="3543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6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1A74FC-B7F9-4DD6-6EF5-591159A5AAA8}"/>
              </a:ext>
            </a:extLst>
          </p:cNvPr>
          <p:cNvSpPr/>
          <p:nvPr/>
        </p:nvSpPr>
        <p:spPr>
          <a:xfrm>
            <a:off x="134112" y="1553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¿Cómo se llama el dios principal de la cultura Tiahuanaco?</a:t>
            </a:r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8D3073-B55D-6B63-1A98-D7B20243A12C}"/>
              </a:ext>
            </a:extLst>
          </p:cNvPr>
          <p:cNvSpPr/>
          <p:nvPr/>
        </p:nvSpPr>
        <p:spPr>
          <a:xfrm>
            <a:off x="134112" y="952238"/>
            <a:ext cx="572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latin typeface="arial" panose="020B0604020202020204" pitchFamily="34" charset="0"/>
              </a:rPr>
              <a:t>Dios</a:t>
            </a:r>
            <a:r>
              <a:rPr lang="es-PE" dirty="0">
                <a:latin typeface="arial" panose="020B0604020202020204" pitchFamily="34" charset="0"/>
              </a:rPr>
              <a:t> Huiracocha en la Puerta del Sol de </a:t>
            </a:r>
            <a:r>
              <a:rPr lang="es-PE" b="1" dirty="0">
                <a:latin typeface="arial" panose="020B0604020202020204" pitchFamily="34" charset="0"/>
              </a:rPr>
              <a:t>Tiahuanaco</a:t>
            </a:r>
            <a:r>
              <a:rPr lang="es-PE" dirty="0">
                <a:solidFill>
                  <a:srgbClr val="BDC1C6"/>
                </a:solidFill>
                <a:latin typeface="arial" panose="020B0604020202020204" pitchFamily="34" charset="0"/>
              </a:rPr>
              <a:t>.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6B4892-211B-E583-89DB-112376C2667A}"/>
              </a:ext>
            </a:extLst>
          </p:cNvPr>
          <p:cNvSpPr txBox="1"/>
          <p:nvPr/>
        </p:nvSpPr>
        <p:spPr>
          <a:xfrm>
            <a:off x="-11991" y="1472106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¿Quién era el dios Wiracocha?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B2CABA-2F3F-8C49-5ED9-B6432256FED4}"/>
              </a:ext>
            </a:extLst>
          </p:cNvPr>
          <p:cNvSpPr txBox="1"/>
          <p:nvPr/>
        </p:nvSpPr>
        <p:spPr>
          <a:xfrm>
            <a:off x="463296" y="2377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6DC3276-C118-536C-0FBE-3B3D18BD5654}"/>
              </a:ext>
            </a:extLst>
          </p:cNvPr>
          <p:cNvSpPr/>
          <p:nvPr/>
        </p:nvSpPr>
        <p:spPr>
          <a:xfrm>
            <a:off x="-53650" y="147210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PE" dirty="0">
                <a:solidFill>
                  <a:srgbClr val="BDC1C6"/>
                </a:solidFill>
                <a:latin typeface="arial" panose="020B0604020202020204" pitchFamily="34" charset="0"/>
              </a:rPr>
            </a:br>
            <a:endParaRPr lang="es-PE" dirty="0">
              <a:solidFill>
                <a:srgbClr val="BDC1C6"/>
              </a:solidFill>
              <a:latin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</a:rPr>
              <a:t>Probablemente </a:t>
            </a:r>
            <a:r>
              <a:rPr lang="es-PE" b="1" dirty="0">
                <a:latin typeface="arial" panose="020B0604020202020204" pitchFamily="34" charset="0"/>
              </a:rPr>
              <a:t>Viracocha</a:t>
            </a:r>
            <a:r>
              <a:rPr lang="es-PE" dirty="0">
                <a:latin typeface="arial" panose="020B0604020202020204" pitchFamily="34" charset="0"/>
              </a:rPr>
              <a:t> fue una antigua divinidad desplazada a consecuencia de las victorias obtenidas por Pachacuti Inca Yupanqui y la creación de una casta de soberanos que adoptó el culto solar a Inti como categoría principal de su panteón.</a:t>
            </a:r>
            <a:endParaRPr lang="es-PE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3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AA21F4-D1DB-0C5B-A2EB-8490A60666F9}"/>
              </a:ext>
            </a:extLst>
          </p:cNvPr>
          <p:cNvSpPr txBox="1"/>
          <p:nvPr/>
        </p:nvSpPr>
        <p:spPr>
          <a:xfrm>
            <a:off x="0" y="170688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¿Dónde se encuentra ubicada la cultura Tiahuanaco?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056BB06-79AC-FF76-D4BB-643C10998B1D}"/>
              </a:ext>
            </a:extLst>
          </p:cNvPr>
          <p:cNvSpPr/>
          <p:nvPr/>
        </p:nvSpPr>
        <p:spPr>
          <a:xfrm>
            <a:off x="0" y="5400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La </a:t>
            </a:r>
            <a:r>
              <a:rPr lang="es-PE" b="1" dirty="0">
                <a:latin typeface="arial" panose="020B0604020202020204" pitchFamily="34" charset="0"/>
              </a:rPr>
              <a:t>cultura Tiahuanaco se desarrolló</a:t>
            </a:r>
            <a:r>
              <a:rPr lang="es-PE" dirty="0">
                <a:latin typeface="arial" panose="020B0604020202020204" pitchFamily="34" charset="0"/>
              </a:rPr>
              <a:t> en el altiplano del Lago Titicaca, que </a:t>
            </a:r>
            <a:r>
              <a:rPr lang="es-PE" b="1" dirty="0">
                <a:latin typeface="arial" panose="020B0604020202020204" pitchFamily="34" charset="0"/>
              </a:rPr>
              <a:t>se</a:t>
            </a:r>
            <a:r>
              <a:rPr lang="es-PE" dirty="0">
                <a:latin typeface="arial" panose="020B0604020202020204" pitchFamily="34" charset="0"/>
              </a:rPr>
              <a:t> encuentra entre Perú y Bolivia. Destacó en la escultura monumental y en la arquitectura de piedra.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11409E-8CC2-3A4F-8E00-C7171C1E9AC4}"/>
              </a:ext>
            </a:extLst>
          </p:cNvPr>
          <p:cNvSpPr txBox="1"/>
          <p:nvPr/>
        </p:nvSpPr>
        <p:spPr>
          <a:xfrm>
            <a:off x="0" y="1786515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¿Cuáles son los 3 periodos de la cultura Tiahuanaco?</a:t>
            </a:r>
          </a:p>
          <a:p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738DAF-CB9F-1F55-EE08-81A2555E06EE}"/>
              </a:ext>
            </a:extLst>
          </p:cNvPr>
          <p:cNvSpPr/>
          <p:nvPr/>
        </p:nvSpPr>
        <p:spPr>
          <a:xfrm>
            <a:off x="0" y="210968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Aldeano, urbano e imperial.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E48C8D-90C5-7066-686A-09E0111531F5}"/>
              </a:ext>
            </a:extLst>
          </p:cNvPr>
          <p:cNvSpPr txBox="1"/>
          <p:nvPr/>
        </p:nvSpPr>
        <p:spPr>
          <a:xfrm>
            <a:off x="0" y="2596896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¿Qué es el periodo aldeano?</a:t>
            </a:r>
          </a:p>
          <a:p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A032863-3D0B-C294-9380-E05B496D670C}"/>
              </a:ext>
            </a:extLst>
          </p:cNvPr>
          <p:cNvSpPr/>
          <p:nvPr/>
        </p:nvSpPr>
        <p:spPr>
          <a:xfrm>
            <a:off x="0" y="29200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Durante este </a:t>
            </a:r>
            <a:r>
              <a:rPr lang="es-PE" b="1" dirty="0">
                <a:latin typeface="arial" panose="020B0604020202020204" pitchFamily="34" charset="0"/>
              </a:rPr>
              <a:t>período</a:t>
            </a:r>
            <a:r>
              <a:rPr lang="es-PE" dirty="0">
                <a:latin typeface="arial" panose="020B0604020202020204" pitchFamily="34" charset="0"/>
              </a:rPr>
              <a:t> la vida en Mesoamérica se hace del todo dependiente del cultivo de plantas domesticadas. Cada aldea estaba formada por una o por algunas familias extensas.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0301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{9525C610-8B93-B34B-A910-3B0AB20B1949}tf10001077</Template>
  <TotalTime>1033</TotalTime>
  <Words>409</Words>
  <Application>Microsoft Macintosh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Arial</vt:lpstr>
      <vt:lpstr>Impact</vt:lpstr>
      <vt:lpstr>Evento principal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Joaquin Ramos Dominguez</dc:creator>
  <cp:lastModifiedBy>Joaquin Ramos Dominguez</cp:lastModifiedBy>
  <cp:revision>2</cp:revision>
  <dcterms:created xsi:type="dcterms:W3CDTF">2022-06-26T20:47:37Z</dcterms:created>
  <dcterms:modified xsi:type="dcterms:W3CDTF">2022-06-27T14:01:31Z</dcterms:modified>
</cp:coreProperties>
</file>