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9EC3B53-4082-4E07-9FF1-BBC38979E12A}" type="datetimeFigureOut">
              <a:rPr lang="es-PE" smtClean="0"/>
              <a:t>26/06/2023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a:xfrm>
            <a:off x="9255346" y="2750337"/>
            <a:ext cx="1171888" cy="1356442"/>
          </a:xfrm>
        </p:spPr>
        <p:txBody>
          <a:bodyPr/>
          <a:lstStyle/>
          <a:p>
            <a:fld id="{91811555-3D96-4CF4-894F-A387AD70E726}" type="slidenum">
              <a:rPr lang="es-PE" smtClean="0"/>
              <a:t>‹Nº›</a:t>
            </a:fld>
            <a:endParaRPr lang="es-PE"/>
          </a:p>
        </p:txBody>
      </p:sp>
    </p:spTree>
    <p:extLst>
      <p:ext uri="{BB962C8B-B14F-4D97-AF65-F5344CB8AC3E}">
        <p14:creationId xmlns:p14="http://schemas.microsoft.com/office/powerpoint/2010/main" val="422383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9EC3B53-4082-4E07-9FF1-BBC38979E12A}" type="datetimeFigureOut">
              <a:rPr lang="es-PE" smtClean="0"/>
              <a:t>26/06/2023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a:xfrm>
            <a:off x="10729455" y="4711309"/>
            <a:ext cx="1154151" cy="1090789"/>
          </a:xfrm>
        </p:spPr>
        <p:txBody>
          <a:bodyPr/>
          <a:lstStyle/>
          <a:p>
            <a:fld id="{91811555-3D96-4CF4-894F-A387AD70E726}" type="slidenum">
              <a:rPr lang="es-PE" smtClean="0"/>
              <a:t>‹Nº›</a:t>
            </a:fld>
            <a:endParaRPr lang="es-PE"/>
          </a:p>
        </p:txBody>
      </p:sp>
    </p:spTree>
    <p:extLst>
      <p:ext uri="{BB962C8B-B14F-4D97-AF65-F5344CB8AC3E}">
        <p14:creationId xmlns:p14="http://schemas.microsoft.com/office/powerpoint/2010/main" val="374076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9EC3B53-4082-4E07-9FF1-BBC38979E12A}" type="datetimeFigureOut">
              <a:rPr lang="es-PE" smtClean="0"/>
              <a:t>26/06/2023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a:xfrm>
            <a:off x="10729455" y="4711615"/>
            <a:ext cx="1154151" cy="1090789"/>
          </a:xfrm>
        </p:spPr>
        <p:txBody>
          <a:bodyPr/>
          <a:lstStyle/>
          <a:p>
            <a:fld id="{91811555-3D96-4CF4-894F-A387AD70E726}" type="slidenum">
              <a:rPr lang="es-PE" smtClean="0"/>
              <a:t>‹Nº›</a:t>
            </a:fld>
            <a:endParaRPr lang="es-PE"/>
          </a:p>
        </p:txBody>
      </p:sp>
    </p:spTree>
    <p:extLst>
      <p:ext uri="{BB962C8B-B14F-4D97-AF65-F5344CB8AC3E}">
        <p14:creationId xmlns:p14="http://schemas.microsoft.com/office/powerpoint/2010/main" val="2801683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9EC3B53-4082-4E07-9FF1-BBC38979E12A}" type="datetimeFigureOut">
              <a:rPr lang="es-PE" smtClean="0"/>
              <a:t>26/06/2023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a:xfrm>
            <a:off x="10729455" y="4709925"/>
            <a:ext cx="1154151" cy="1090789"/>
          </a:xfrm>
        </p:spPr>
        <p:txBody>
          <a:bodyPr/>
          <a:lstStyle/>
          <a:p>
            <a:fld id="{91811555-3D96-4CF4-894F-A387AD70E726}" type="slidenum">
              <a:rPr lang="es-PE" smtClean="0"/>
              <a:t>‹Nº›</a:t>
            </a:fld>
            <a:endParaRPr lang="es-PE"/>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661940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9EC3B53-4082-4E07-9FF1-BBC38979E12A}" type="datetimeFigureOut">
              <a:rPr lang="es-PE" smtClean="0"/>
              <a:t>26/06/2023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a:xfrm>
            <a:off x="10729455" y="4709925"/>
            <a:ext cx="1154151" cy="1090789"/>
          </a:xfrm>
        </p:spPr>
        <p:txBody>
          <a:bodyPr/>
          <a:lstStyle/>
          <a:p>
            <a:fld id="{91811555-3D96-4CF4-894F-A387AD70E726}" type="slidenum">
              <a:rPr lang="es-PE" smtClean="0"/>
              <a:t>‹Nº›</a:t>
            </a:fld>
            <a:endParaRPr lang="es-PE"/>
          </a:p>
        </p:txBody>
      </p:sp>
    </p:spTree>
    <p:extLst>
      <p:ext uri="{BB962C8B-B14F-4D97-AF65-F5344CB8AC3E}">
        <p14:creationId xmlns:p14="http://schemas.microsoft.com/office/powerpoint/2010/main" val="2440772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E9EC3B53-4082-4E07-9FF1-BBC38979E12A}" type="datetimeFigureOut">
              <a:rPr lang="es-PE" smtClean="0"/>
              <a:t>26/06/2023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91811555-3D96-4CF4-894F-A387AD70E726}" type="slidenum">
              <a:rPr lang="es-PE" smtClean="0"/>
              <a:t>‹Nº›</a:t>
            </a:fld>
            <a:endParaRPr lang="es-PE"/>
          </a:p>
        </p:txBody>
      </p:sp>
    </p:spTree>
    <p:extLst>
      <p:ext uri="{BB962C8B-B14F-4D97-AF65-F5344CB8AC3E}">
        <p14:creationId xmlns:p14="http://schemas.microsoft.com/office/powerpoint/2010/main" val="2160257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E9EC3B53-4082-4E07-9FF1-BBC38979E12A}" type="datetimeFigureOut">
              <a:rPr lang="es-PE" smtClean="0"/>
              <a:t>26/06/2023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91811555-3D96-4CF4-894F-A387AD70E726}" type="slidenum">
              <a:rPr lang="es-PE" smtClean="0"/>
              <a:t>‹Nº›</a:t>
            </a:fld>
            <a:endParaRPr lang="es-PE"/>
          </a:p>
        </p:txBody>
      </p:sp>
    </p:spTree>
    <p:extLst>
      <p:ext uri="{BB962C8B-B14F-4D97-AF65-F5344CB8AC3E}">
        <p14:creationId xmlns:p14="http://schemas.microsoft.com/office/powerpoint/2010/main" val="1598275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EC3B53-4082-4E07-9FF1-BBC38979E12A}" type="datetimeFigureOut">
              <a:rPr lang="es-PE" smtClean="0"/>
              <a:t>26/06/2023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1811555-3D96-4CF4-894F-A387AD70E726}" type="slidenum">
              <a:rPr lang="es-PE" smtClean="0"/>
              <a:t>‹Nº›</a:t>
            </a:fld>
            <a:endParaRPr lang="es-PE"/>
          </a:p>
        </p:txBody>
      </p:sp>
    </p:spTree>
    <p:extLst>
      <p:ext uri="{BB962C8B-B14F-4D97-AF65-F5344CB8AC3E}">
        <p14:creationId xmlns:p14="http://schemas.microsoft.com/office/powerpoint/2010/main" val="4190149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9EC3B53-4082-4E07-9FF1-BBC38979E12A}" type="datetimeFigureOut">
              <a:rPr lang="es-PE" smtClean="0"/>
              <a:t>26/06/2023</a:t>
            </a:fld>
            <a:endParaRPr lang="es-PE"/>
          </a:p>
        </p:txBody>
      </p:sp>
      <p:sp>
        <p:nvSpPr>
          <p:cNvPr id="5" name="Footer Placeholder 4"/>
          <p:cNvSpPr>
            <a:spLocks noGrp="1"/>
          </p:cNvSpPr>
          <p:nvPr>
            <p:ph type="ftr" sz="quarter" idx="11"/>
          </p:nvPr>
        </p:nvSpPr>
        <p:spPr>
          <a:xfrm>
            <a:off x="680321" y="5936188"/>
            <a:ext cx="6126805" cy="365125"/>
          </a:xfrm>
        </p:spPr>
        <p:txBody>
          <a:bodyPr/>
          <a:lstStyle/>
          <a:p>
            <a:endParaRPr lang="es-PE"/>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91811555-3D96-4CF4-894F-A387AD70E726}" type="slidenum">
              <a:rPr lang="es-PE" smtClean="0"/>
              <a:t>‹Nº›</a:t>
            </a:fld>
            <a:endParaRPr lang="es-PE"/>
          </a:p>
        </p:txBody>
      </p:sp>
    </p:spTree>
    <p:extLst>
      <p:ext uri="{BB962C8B-B14F-4D97-AF65-F5344CB8AC3E}">
        <p14:creationId xmlns:p14="http://schemas.microsoft.com/office/powerpoint/2010/main" val="338342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EC3B53-4082-4E07-9FF1-BBC38979E12A}" type="datetimeFigureOut">
              <a:rPr lang="es-PE" smtClean="0"/>
              <a:t>26/06/2023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91811555-3D96-4CF4-894F-A387AD70E726}" type="slidenum">
              <a:rPr lang="es-PE" smtClean="0"/>
              <a:t>‹Nº›</a:t>
            </a:fld>
            <a:endParaRPr lang="es-PE"/>
          </a:p>
        </p:txBody>
      </p:sp>
    </p:spTree>
    <p:extLst>
      <p:ext uri="{BB962C8B-B14F-4D97-AF65-F5344CB8AC3E}">
        <p14:creationId xmlns:p14="http://schemas.microsoft.com/office/powerpoint/2010/main" val="271204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9EC3B53-4082-4E07-9FF1-BBC38979E12A}" type="datetimeFigureOut">
              <a:rPr lang="es-PE" smtClean="0"/>
              <a:t>26/06/2023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a:xfrm>
            <a:off x="10729455" y="2869895"/>
            <a:ext cx="1154151" cy="1090789"/>
          </a:xfrm>
        </p:spPr>
        <p:txBody>
          <a:bodyPr/>
          <a:lstStyle/>
          <a:p>
            <a:fld id="{91811555-3D96-4CF4-894F-A387AD70E726}" type="slidenum">
              <a:rPr lang="es-PE" smtClean="0"/>
              <a:t>‹Nº›</a:t>
            </a:fld>
            <a:endParaRPr lang="es-PE"/>
          </a:p>
        </p:txBody>
      </p:sp>
    </p:spTree>
    <p:extLst>
      <p:ext uri="{BB962C8B-B14F-4D97-AF65-F5344CB8AC3E}">
        <p14:creationId xmlns:p14="http://schemas.microsoft.com/office/powerpoint/2010/main" val="202832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9EC3B53-4082-4E07-9FF1-BBC38979E12A}" type="datetimeFigureOut">
              <a:rPr lang="es-PE" smtClean="0"/>
              <a:t>26/06/2023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1811555-3D96-4CF4-894F-A387AD70E726}" type="slidenum">
              <a:rPr lang="es-PE" smtClean="0"/>
              <a:t>‹Nº›</a:t>
            </a:fld>
            <a:endParaRPr lang="es-PE"/>
          </a:p>
        </p:txBody>
      </p:sp>
    </p:spTree>
    <p:extLst>
      <p:ext uri="{BB962C8B-B14F-4D97-AF65-F5344CB8AC3E}">
        <p14:creationId xmlns:p14="http://schemas.microsoft.com/office/powerpoint/2010/main" val="59562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9EC3B53-4082-4E07-9FF1-BBC38979E12A}" type="datetimeFigureOut">
              <a:rPr lang="es-PE" smtClean="0"/>
              <a:t>26/06/2023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91811555-3D96-4CF4-894F-A387AD70E726}" type="slidenum">
              <a:rPr lang="es-PE" smtClean="0"/>
              <a:t>‹Nº›</a:t>
            </a:fld>
            <a:endParaRPr lang="es-PE"/>
          </a:p>
        </p:txBody>
      </p:sp>
    </p:spTree>
    <p:extLst>
      <p:ext uri="{BB962C8B-B14F-4D97-AF65-F5344CB8AC3E}">
        <p14:creationId xmlns:p14="http://schemas.microsoft.com/office/powerpoint/2010/main" val="359350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9EC3B53-4082-4E07-9FF1-BBC38979E12A}" type="datetimeFigureOut">
              <a:rPr lang="es-PE" smtClean="0"/>
              <a:t>26/06/2023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91811555-3D96-4CF4-894F-A387AD70E726}" type="slidenum">
              <a:rPr lang="es-PE" smtClean="0"/>
              <a:t>‹Nº›</a:t>
            </a:fld>
            <a:endParaRPr lang="es-PE"/>
          </a:p>
        </p:txBody>
      </p:sp>
    </p:spTree>
    <p:extLst>
      <p:ext uri="{BB962C8B-B14F-4D97-AF65-F5344CB8AC3E}">
        <p14:creationId xmlns:p14="http://schemas.microsoft.com/office/powerpoint/2010/main" val="193721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9EC3B53-4082-4E07-9FF1-BBC38979E12A}" type="datetimeFigureOut">
              <a:rPr lang="es-PE" smtClean="0"/>
              <a:t>26/06/2023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91811555-3D96-4CF4-894F-A387AD70E726}" type="slidenum">
              <a:rPr lang="es-PE" smtClean="0"/>
              <a:t>‹Nº›</a:t>
            </a:fld>
            <a:endParaRPr lang="es-PE"/>
          </a:p>
        </p:txBody>
      </p:sp>
    </p:spTree>
    <p:extLst>
      <p:ext uri="{BB962C8B-B14F-4D97-AF65-F5344CB8AC3E}">
        <p14:creationId xmlns:p14="http://schemas.microsoft.com/office/powerpoint/2010/main" val="346674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9EC3B53-4082-4E07-9FF1-BBC38979E12A}" type="datetimeFigureOut">
              <a:rPr lang="es-PE" smtClean="0"/>
              <a:t>26/06/2023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1811555-3D96-4CF4-894F-A387AD70E726}" type="slidenum">
              <a:rPr lang="es-PE" smtClean="0"/>
              <a:t>‹Nº›</a:t>
            </a:fld>
            <a:endParaRPr lang="es-PE"/>
          </a:p>
        </p:txBody>
      </p:sp>
    </p:spTree>
    <p:extLst>
      <p:ext uri="{BB962C8B-B14F-4D97-AF65-F5344CB8AC3E}">
        <p14:creationId xmlns:p14="http://schemas.microsoft.com/office/powerpoint/2010/main" val="108622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9EC3B53-4082-4E07-9FF1-BBC38979E12A}" type="datetimeFigureOut">
              <a:rPr lang="es-PE" smtClean="0"/>
              <a:t>26/06/2023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91811555-3D96-4CF4-894F-A387AD70E726}" type="slidenum">
              <a:rPr lang="es-PE" smtClean="0"/>
              <a:t>‹Nº›</a:t>
            </a:fld>
            <a:endParaRPr lang="es-PE"/>
          </a:p>
        </p:txBody>
      </p:sp>
    </p:spTree>
    <p:extLst>
      <p:ext uri="{BB962C8B-B14F-4D97-AF65-F5344CB8AC3E}">
        <p14:creationId xmlns:p14="http://schemas.microsoft.com/office/powerpoint/2010/main" val="1336078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9EC3B53-4082-4E07-9FF1-BBC38979E12A}" type="datetimeFigureOut">
              <a:rPr lang="es-PE" smtClean="0"/>
              <a:t>26/06/2023</a:t>
            </a:fld>
            <a:endParaRPr lang="es-PE"/>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1811555-3D96-4CF4-894F-A387AD70E726}" type="slidenum">
              <a:rPr lang="es-PE" smtClean="0"/>
              <a:t>‹Nº›</a:t>
            </a:fld>
            <a:endParaRPr lang="es-PE"/>
          </a:p>
        </p:txBody>
      </p:sp>
    </p:spTree>
    <p:extLst>
      <p:ext uri="{BB962C8B-B14F-4D97-AF65-F5344CB8AC3E}">
        <p14:creationId xmlns:p14="http://schemas.microsoft.com/office/powerpoint/2010/main" val="425682641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n.wikipedia.org/wiki/Heavyweigh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en.wikipedia.org/wiki/Headbut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78B9F7-10E0-2F7C-E613-1ED718D41280}"/>
              </a:ext>
            </a:extLst>
          </p:cNvPr>
          <p:cNvSpPr>
            <a:spLocks noGrp="1"/>
          </p:cNvSpPr>
          <p:nvPr>
            <p:ph type="ctrTitle"/>
          </p:nvPr>
        </p:nvSpPr>
        <p:spPr>
          <a:xfrm>
            <a:off x="1205616" y="1535837"/>
            <a:ext cx="6544590" cy="2876365"/>
          </a:xfrm>
        </p:spPr>
        <p:txBody>
          <a:bodyPr>
            <a:normAutofit/>
          </a:bodyPr>
          <a:lstStyle/>
          <a:p>
            <a:pPr algn="ctr"/>
            <a:r>
              <a:rPr lang="es-PE" sz="7300" dirty="0">
                <a:latin typeface="Book Antiqua" panose="02040602050305030304" pitchFamily="18" charset="0"/>
              </a:rPr>
              <a:t>MIKE TYSON</a:t>
            </a:r>
            <a:br>
              <a:rPr lang="es-PE" sz="2800" dirty="0">
                <a:latin typeface="Book Antiqua" panose="02040602050305030304" pitchFamily="18" charset="0"/>
              </a:rPr>
            </a:br>
            <a:r>
              <a:rPr lang="es-PE" sz="1800" dirty="0">
                <a:latin typeface="Bahnschrift SemiBold" panose="020B0502040204020203" pitchFamily="34" charset="0"/>
              </a:rPr>
              <a:t>    “</a:t>
            </a:r>
            <a:r>
              <a:rPr lang="es-PE" sz="1800" b="1" i="0" dirty="0" err="1">
                <a:effectLst/>
                <a:latin typeface="Bahnschrift SemiBold" panose="020B0502040204020203" pitchFamily="34" charset="0"/>
              </a:rPr>
              <a:t>Iron</a:t>
            </a:r>
            <a:r>
              <a:rPr lang="es-PE" sz="1800" b="1" i="0" dirty="0">
                <a:effectLst/>
                <a:latin typeface="Bahnschrift SemiBold" panose="020B0502040204020203" pitchFamily="34" charset="0"/>
              </a:rPr>
              <a:t> Mike”</a:t>
            </a:r>
            <a:r>
              <a:rPr lang="es-PE" sz="1800" dirty="0">
                <a:latin typeface="Bahnschrift SemiBold" panose="020B0502040204020203" pitchFamily="34" charset="0"/>
              </a:rPr>
              <a:t> -</a:t>
            </a:r>
            <a:r>
              <a:rPr lang="es-PE" sz="1800" b="0" i="0" dirty="0">
                <a:solidFill>
                  <a:srgbClr val="202122"/>
                </a:solidFill>
                <a:effectLst/>
                <a:latin typeface="Bahnschrift SemiBold" panose="020B0502040204020203" pitchFamily="34" charset="0"/>
              </a:rPr>
              <a:t> </a:t>
            </a:r>
            <a:r>
              <a:rPr lang="es-PE" sz="1800" b="0" i="0" dirty="0">
                <a:effectLst/>
                <a:latin typeface="Bahnschrift SemiBold" panose="020B0502040204020203" pitchFamily="34" charset="0"/>
              </a:rPr>
              <a:t>"</a:t>
            </a:r>
            <a:r>
              <a:rPr lang="es-PE" sz="1800" b="1" i="0" dirty="0" err="1">
                <a:effectLst/>
                <a:latin typeface="Bahnschrift SemiBold" panose="020B0502040204020203" pitchFamily="34" charset="0"/>
              </a:rPr>
              <a:t>Kid</a:t>
            </a:r>
            <a:r>
              <a:rPr lang="es-PE" sz="1800" b="1" i="0" dirty="0">
                <a:effectLst/>
                <a:latin typeface="Bahnschrift SemiBold" panose="020B0502040204020203" pitchFamily="34" charset="0"/>
              </a:rPr>
              <a:t> </a:t>
            </a:r>
            <a:r>
              <a:rPr lang="es-PE" sz="1800" b="1" i="0" dirty="0" err="1">
                <a:effectLst/>
                <a:latin typeface="Bahnschrift SemiBold" panose="020B0502040204020203" pitchFamily="34" charset="0"/>
              </a:rPr>
              <a:t>Dynamite</a:t>
            </a:r>
            <a:r>
              <a:rPr lang="es-PE" sz="1800" b="0" i="0" dirty="0">
                <a:effectLst/>
                <a:latin typeface="Bahnschrift SemiBold" panose="020B0502040204020203" pitchFamily="34" charset="0"/>
              </a:rPr>
              <a:t>“</a:t>
            </a:r>
            <a:br>
              <a:rPr lang="es-PE" sz="1800" b="0" i="0" dirty="0">
                <a:effectLst/>
                <a:latin typeface="Bahnschrift SemiBold" panose="020B0502040204020203" pitchFamily="34" charset="0"/>
              </a:rPr>
            </a:br>
            <a:r>
              <a:rPr lang="es-PE" sz="1800" b="0" i="0" dirty="0">
                <a:effectLst/>
                <a:latin typeface="Bahnschrift SemiBold" panose="020B0502040204020203" pitchFamily="34" charset="0"/>
              </a:rPr>
              <a:t>“</a:t>
            </a:r>
            <a:r>
              <a:rPr lang="en-US" sz="1800" b="0" i="0" dirty="0">
                <a:effectLst/>
                <a:latin typeface="Bahnschrift SemiBold" panose="020B0502040204020203" pitchFamily="34" charset="0"/>
              </a:rPr>
              <a:t>The </a:t>
            </a:r>
            <a:r>
              <a:rPr lang="en-US" sz="1800" b="0" i="0" dirty="0" err="1">
                <a:effectLst/>
                <a:latin typeface="Bahnschrift SemiBold" panose="020B0502040204020203" pitchFamily="34" charset="0"/>
              </a:rPr>
              <a:t>Baddest</a:t>
            </a:r>
            <a:r>
              <a:rPr lang="en-US" sz="1800" b="0" i="0" dirty="0">
                <a:effectLst/>
                <a:latin typeface="Bahnschrift SemiBold" panose="020B0502040204020203" pitchFamily="34" charset="0"/>
              </a:rPr>
              <a:t> Man on the Planet”</a:t>
            </a:r>
            <a:br>
              <a:rPr lang="en-US" sz="1800" b="0" i="0" dirty="0">
                <a:solidFill>
                  <a:srgbClr val="000000"/>
                </a:solidFill>
                <a:effectLst/>
                <a:latin typeface="Bahnschrift SemiBold" panose="020B0502040204020203" pitchFamily="34" charset="0"/>
              </a:rPr>
            </a:br>
            <a:endParaRPr lang="es-PE" sz="1800" dirty="0">
              <a:latin typeface="Bahnschrift SemiBold" panose="020B0502040204020203" pitchFamily="34" charset="0"/>
            </a:endParaRPr>
          </a:p>
        </p:txBody>
      </p:sp>
      <p:sp>
        <p:nvSpPr>
          <p:cNvPr id="3" name="Subtítulo 2">
            <a:extLst>
              <a:ext uri="{FF2B5EF4-FFF2-40B4-BE49-F238E27FC236}">
                <a16:creationId xmlns:a16="http://schemas.microsoft.com/office/drawing/2014/main" id="{486F091C-0EE1-F4CA-2343-32D84778A271}"/>
              </a:ext>
            </a:extLst>
          </p:cNvPr>
          <p:cNvSpPr>
            <a:spLocks noGrp="1"/>
          </p:cNvSpPr>
          <p:nvPr>
            <p:ph type="subTitle" idx="1"/>
          </p:nvPr>
        </p:nvSpPr>
        <p:spPr>
          <a:xfrm>
            <a:off x="8123067" y="5184560"/>
            <a:ext cx="3814439" cy="1056442"/>
          </a:xfrm>
        </p:spPr>
        <p:txBody>
          <a:bodyPr/>
          <a:lstStyle/>
          <a:p>
            <a:r>
              <a:rPr lang="es-PE" dirty="0"/>
              <a:t>TEACHER: VLADIMIR SOLANO.</a:t>
            </a:r>
          </a:p>
          <a:p>
            <a:pPr algn="ctr"/>
            <a:r>
              <a:rPr lang="es-PE" dirty="0"/>
              <a:t>BY: SAIHAJ SINGH LAURE</a:t>
            </a:r>
          </a:p>
        </p:txBody>
      </p:sp>
      <p:pic>
        <p:nvPicPr>
          <p:cNvPr id="1028" name="Picture 4">
            <a:extLst>
              <a:ext uri="{FF2B5EF4-FFF2-40B4-BE49-F238E27FC236}">
                <a16:creationId xmlns:a16="http://schemas.microsoft.com/office/drawing/2014/main" id="{EC371286-FFB9-F98F-D21F-3670E2800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5270" y="723528"/>
            <a:ext cx="3086730" cy="357770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58DED6A2-08F7-32AB-692F-1A18B90AB1E6}"/>
              </a:ext>
            </a:extLst>
          </p:cNvPr>
          <p:cNvPicPr>
            <a:picLocks noChangeAspect="1"/>
          </p:cNvPicPr>
          <p:nvPr/>
        </p:nvPicPr>
        <p:blipFill rotWithShape="1">
          <a:blip r:embed="rId3"/>
          <a:srcRect l="12743" t="10550" r="80704" b="75664"/>
          <a:stretch/>
        </p:blipFill>
        <p:spPr>
          <a:xfrm>
            <a:off x="0" y="0"/>
            <a:ext cx="1205616" cy="1233996"/>
          </a:xfrm>
          <a:prstGeom prst="rect">
            <a:avLst/>
          </a:prstGeom>
        </p:spPr>
      </p:pic>
    </p:spTree>
    <p:extLst>
      <p:ext uri="{BB962C8B-B14F-4D97-AF65-F5344CB8AC3E}">
        <p14:creationId xmlns:p14="http://schemas.microsoft.com/office/powerpoint/2010/main" val="50429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6DE75-34CD-61B2-9036-7CCBB7BF0131}"/>
              </a:ext>
            </a:extLst>
          </p:cNvPr>
          <p:cNvSpPr>
            <a:spLocks noGrp="1"/>
          </p:cNvSpPr>
          <p:nvPr>
            <p:ph type="title"/>
          </p:nvPr>
        </p:nvSpPr>
        <p:spPr/>
        <p:txBody>
          <a:bodyPr/>
          <a:lstStyle/>
          <a:p>
            <a:r>
              <a:rPr lang="en-US" b="1" i="0" dirty="0">
                <a:effectLst/>
                <a:latin typeface="Arial" panose="020B0604020202020204" pitchFamily="34" charset="0"/>
              </a:rPr>
              <a:t>Michael Gerard Tyson</a:t>
            </a:r>
            <a:r>
              <a:rPr lang="en-US" b="0" i="0" dirty="0">
                <a:effectLst/>
                <a:latin typeface="Arial" panose="020B0604020202020204" pitchFamily="34" charset="0"/>
              </a:rPr>
              <a:t> (born June 30, 1966)</a:t>
            </a:r>
            <a:endParaRPr lang="es-PE" dirty="0"/>
          </a:p>
        </p:txBody>
      </p:sp>
      <p:sp>
        <p:nvSpPr>
          <p:cNvPr id="3" name="Marcador de contenido 2">
            <a:extLst>
              <a:ext uri="{FF2B5EF4-FFF2-40B4-BE49-F238E27FC236}">
                <a16:creationId xmlns:a16="http://schemas.microsoft.com/office/drawing/2014/main" id="{3C511559-B66B-3AC1-4CDF-1343998368A8}"/>
              </a:ext>
            </a:extLst>
          </p:cNvPr>
          <p:cNvSpPr>
            <a:spLocks noGrp="1"/>
          </p:cNvSpPr>
          <p:nvPr>
            <p:ph idx="1"/>
          </p:nvPr>
        </p:nvSpPr>
        <p:spPr>
          <a:xfrm>
            <a:off x="5868140" y="2336872"/>
            <a:ext cx="6063448" cy="4321379"/>
          </a:xfrm>
        </p:spPr>
        <p:txBody>
          <a:bodyPr>
            <a:normAutofit fontScale="92500" lnSpcReduction="10000"/>
          </a:bodyPr>
          <a:lstStyle/>
          <a:p>
            <a:pPr marL="0" indent="0" algn="just">
              <a:buNone/>
            </a:pPr>
            <a:r>
              <a:rPr lang="en-US" b="0" i="0" dirty="0">
                <a:solidFill>
                  <a:schemeClr val="bg1"/>
                </a:solidFill>
                <a:effectLst/>
                <a:latin typeface="Century Schoolbook" panose="02040604050505020304" pitchFamily="18" charset="0"/>
              </a:rPr>
              <a:t>Is an American former </a:t>
            </a:r>
            <a:r>
              <a:rPr lang="en-US" dirty="0">
                <a:solidFill>
                  <a:schemeClr val="bg1"/>
                </a:solidFill>
                <a:effectLst/>
                <a:latin typeface="Century Schoolbook" panose="02040604050505020304" pitchFamily="18" charset="0"/>
              </a:rPr>
              <a:t>professional boxer </a:t>
            </a:r>
            <a:r>
              <a:rPr lang="en-US" b="0" i="0" dirty="0">
                <a:solidFill>
                  <a:schemeClr val="bg1"/>
                </a:solidFill>
                <a:effectLst/>
                <a:latin typeface="Century Schoolbook" panose="02040604050505020304" pitchFamily="18" charset="0"/>
              </a:rPr>
              <a:t>who competed from 1985 to 2005.</a:t>
            </a:r>
          </a:p>
          <a:p>
            <a:pPr marL="0" indent="0" algn="just">
              <a:buNone/>
            </a:pPr>
            <a:r>
              <a:rPr lang="en-US" b="0" i="0" dirty="0">
                <a:solidFill>
                  <a:schemeClr val="bg1"/>
                </a:solidFill>
                <a:effectLst/>
                <a:latin typeface="Century Schoolbook" panose="02040604050505020304" pitchFamily="18" charset="0"/>
              </a:rPr>
              <a:t>Tyson is considered to be one of the greatest </a:t>
            </a:r>
            <a:r>
              <a:rPr lang="en-US" b="0" i="0" u="none" strike="noStrike" dirty="0">
                <a:solidFill>
                  <a:schemeClr val="bg1"/>
                </a:solidFill>
                <a:effectLst/>
                <a:latin typeface="Century Schoolbook" panose="02040604050505020304" pitchFamily="18" charset="0"/>
                <a:hlinkClick r:id="rId2" tooltip="Heavyweight">
                  <a:extLst>
                    <a:ext uri="{A12FA001-AC4F-418D-AE19-62706E023703}">
                      <ahyp:hlinkClr xmlns:ahyp="http://schemas.microsoft.com/office/drawing/2018/hyperlinkcolor" val="tx"/>
                    </a:ext>
                  </a:extLst>
                </a:hlinkClick>
              </a:rPr>
              <a:t>heavyweight</a:t>
            </a:r>
            <a:r>
              <a:rPr lang="en-US" b="0" i="0" dirty="0">
                <a:solidFill>
                  <a:schemeClr val="bg1"/>
                </a:solidFill>
                <a:effectLst/>
                <a:latin typeface="Century Schoolbook" panose="02040604050505020304" pitchFamily="18" charset="0"/>
              </a:rPr>
              <a:t> boxers of all time.</a:t>
            </a:r>
          </a:p>
          <a:p>
            <a:pPr marL="0" indent="0" algn="just">
              <a:buNone/>
            </a:pPr>
            <a:r>
              <a:rPr lang="en-US" b="0" i="0" dirty="0">
                <a:solidFill>
                  <a:schemeClr val="bg1"/>
                </a:solidFill>
                <a:effectLst/>
                <a:latin typeface="Century Schoolbook" panose="02040604050505020304" pitchFamily="18" charset="0"/>
              </a:rPr>
              <a:t>Tyson made his professional debut as an 18-year-old on March 6, 1985.</a:t>
            </a:r>
          </a:p>
          <a:p>
            <a:pPr marL="0" indent="0" algn="just">
              <a:buNone/>
            </a:pPr>
            <a:r>
              <a:rPr lang="en-US" b="0" i="0" dirty="0">
                <a:solidFill>
                  <a:schemeClr val="bg1"/>
                </a:solidFill>
                <a:effectLst/>
                <a:latin typeface="Century Schoolbook" panose="02040604050505020304" pitchFamily="18" charset="0"/>
              </a:rPr>
              <a:t> He won his first 19 professional fights by </a:t>
            </a:r>
            <a:r>
              <a:rPr lang="en-US" b="0" i="0" u="none" strike="noStrike" dirty="0">
                <a:solidFill>
                  <a:schemeClr val="bg1"/>
                </a:solidFill>
                <a:effectLst/>
                <a:latin typeface="Century Schoolbook" panose="02040604050505020304" pitchFamily="18" charset="0"/>
              </a:rPr>
              <a:t>knockout</a:t>
            </a:r>
            <a:r>
              <a:rPr lang="en-US" u="none" strike="noStrike" dirty="0">
                <a:solidFill>
                  <a:schemeClr val="bg1"/>
                </a:solidFill>
                <a:effectLst/>
                <a:latin typeface="Century Schoolbook" panose="02040604050505020304" pitchFamily="18" charset="0"/>
              </a:rPr>
              <a:t>.</a:t>
            </a:r>
          </a:p>
          <a:p>
            <a:pPr marL="0" indent="0" algn="just">
              <a:buNone/>
            </a:pPr>
            <a:r>
              <a:rPr lang="en-US" b="0" i="0" dirty="0">
                <a:solidFill>
                  <a:schemeClr val="bg1"/>
                </a:solidFill>
                <a:effectLst/>
                <a:latin typeface="Century Schoolbook" panose="02040604050505020304" pitchFamily="18" charset="0"/>
              </a:rPr>
              <a:t> Tyson holds the record as the youngest boxer ever to win a heavyweight title.</a:t>
            </a:r>
          </a:p>
          <a:p>
            <a:pPr marL="0" indent="0" algn="just">
              <a:buNone/>
            </a:pPr>
            <a:r>
              <a:rPr lang="en-US" b="0" i="0" dirty="0">
                <a:solidFill>
                  <a:srgbClr val="202122"/>
                </a:solidFill>
                <a:effectLst/>
                <a:latin typeface="Century Schoolbook" panose="02040604050505020304" pitchFamily="18" charset="0"/>
              </a:rPr>
              <a:t>In 1992, Tyson was convicted of rape and sentenced to six years in prison, although he was released on parole after three years.</a:t>
            </a:r>
            <a:endParaRPr lang="es-PE" dirty="0">
              <a:latin typeface="Century Schoolbook" panose="02040604050505020304" pitchFamily="18" charset="0"/>
            </a:endParaRPr>
          </a:p>
          <a:p>
            <a:pPr marL="0" indent="0" algn="just">
              <a:buNone/>
            </a:pPr>
            <a:endParaRPr lang="es-PE" dirty="0">
              <a:solidFill>
                <a:schemeClr val="bg1"/>
              </a:solidFill>
              <a:latin typeface="Century Schoolbook" panose="02040604050505020304" pitchFamily="18" charset="0"/>
            </a:endParaRPr>
          </a:p>
        </p:txBody>
      </p:sp>
      <p:pic>
        <p:nvPicPr>
          <p:cNvPr id="2050" name="Picture 2">
            <a:extLst>
              <a:ext uri="{FF2B5EF4-FFF2-40B4-BE49-F238E27FC236}">
                <a16:creationId xmlns:a16="http://schemas.microsoft.com/office/drawing/2014/main" id="{8F6504D3-4B84-10CE-6457-F8A3C1ADD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42" y="2336872"/>
            <a:ext cx="5499747" cy="4188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88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EBBD7-67D3-3AD1-FB36-1DA8977B6EEE}"/>
              </a:ext>
            </a:extLst>
          </p:cNvPr>
          <p:cNvSpPr>
            <a:spLocks noGrp="1"/>
          </p:cNvSpPr>
          <p:nvPr>
            <p:ph type="title"/>
          </p:nvPr>
        </p:nvSpPr>
        <p:spPr/>
        <p:txBody>
          <a:bodyPr/>
          <a:lstStyle/>
          <a:p>
            <a:r>
              <a:rPr lang="en-US" b="1" i="0" dirty="0">
                <a:effectLst/>
                <a:latin typeface="Arial" panose="020B0604020202020204" pitchFamily="34" charset="0"/>
              </a:rPr>
              <a:t>Tyson vs. Holyfield </a:t>
            </a:r>
            <a:r>
              <a:rPr lang="en-US" sz="1800" b="1" i="0" dirty="0">
                <a:effectLst/>
                <a:latin typeface="Arial" panose="020B0604020202020204" pitchFamily="34" charset="0"/>
              </a:rPr>
              <a:t>(</a:t>
            </a:r>
            <a:r>
              <a:rPr lang="en-US" sz="1800" b="0" i="0" dirty="0">
                <a:effectLst/>
                <a:latin typeface="Arial" panose="020B0604020202020204" pitchFamily="34" charset="0"/>
              </a:rPr>
              <a:t>June 28, 1997)</a:t>
            </a:r>
            <a:endParaRPr lang="es-PE" sz="1800" dirty="0"/>
          </a:p>
        </p:txBody>
      </p:sp>
      <p:sp>
        <p:nvSpPr>
          <p:cNvPr id="3" name="Marcador de contenido 2">
            <a:extLst>
              <a:ext uri="{FF2B5EF4-FFF2-40B4-BE49-F238E27FC236}">
                <a16:creationId xmlns:a16="http://schemas.microsoft.com/office/drawing/2014/main" id="{286D5F31-000E-29DC-E6B8-B4681FEDE749}"/>
              </a:ext>
            </a:extLst>
          </p:cNvPr>
          <p:cNvSpPr>
            <a:spLocks noGrp="1"/>
          </p:cNvSpPr>
          <p:nvPr>
            <p:ph idx="1"/>
          </p:nvPr>
        </p:nvSpPr>
        <p:spPr>
          <a:xfrm>
            <a:off x="186431" y="2104008"/>
            <a:ext cx="6951216" cy="4367813"/>
          </a:xfrm>
        </p:spPr>
        <p:txBody>
          <a:bodyPr>
            <a:noAutofit/>
          </a:bodyPr>
          <a:lstStyle/>
          <a:p>
            <a:pPr algn="just"/>
            <a:r>
              <a:rPr lang="en-US" sz="1600" b="0" i="0" dirty="0">
                <a:solidFill>
                  <a:schemeClr val="bg1"/>
                </a:solidFill>
                <a:effectLst/>
                <a:latin typeface="Century Schoolbook" panose="02040604050505020304" pitchFamily="18" charset="0"/>
              </a:rPr>
              <a:t>the fight was stopped at the end of the third round, with Tyson disqualified</a:t>
            </a:r>
            <a:r>
              <a:rPr lang="en-US" sz="1600" b="0" i="0" baseline="30000" dirty="0">
                <a:solidFill>
                  <a:schemeClr val="bg1"/>
                </a:solidFill>
                <a:effectLst/>
                <a:latin typeface="Century Schoolbook" panose="02040604050505020304" pitchFamily="18" charset="0"/>
              </a:rPr>
              <a:t> </a:t>
            </a:r>
            <a:r>
              <a:rPr lang="en-US" sz="1600" b="0" i="0" dirty="0">
                <a:solidFill>
                  <a:schemeClr val="bg1"/>
                </a:solidFill>
                <a:effectLst/>
                <a:latin typeface="Century Schoolbook" panose="02040604050505020304" pitchFamily="18" charset="0"/>
              </a:rPr>
              <a:t>for biting Holyfield on both ears.</a:t>
            </a:r>
          </a:p>
          <a:p>
            <a:pPr algn="just"/>
            <a:r>
              <a:rPr lang="en-US" sz="1600" b="0" i="0" dirty="0">
                <a:solidFill>
                  <a:schemeClr val="bg1"/>
                </a:solidFill>
                <a:effectLst/>
                <a:latin typeface="Century Schoolbook" panose="02040604050505020304" pitchFamily="18" charset="0"/>
              </a:rPr>
              <a:t> The first time Tyson bit him, the match was temporarily stopped. Referee Mills Lane deducted two points from Tyson and the fight resumed. However, after the match resumed, Tyson bit him again, resulting in his disqualification, and Holyfield won the match.</a:t>
            </a:r>
          </a:p>
          <a:p>
            <a:pPr algn="just"/>
            <a:r>
              <a:rPr lang="en-US" sz="1600" b="0" i="0" dirty="0">
                <a:solidFill>
                  <a:schemeClr val="bg1"/>
                </a:solidFill>
                <a:effectLst/>
                <a:latin typeface="Century Schoolbook" panose="02040604050505020304" pitchFamily="18" charset="0"/>
              </a:rPr>
              <a:t> The first bite was severe enough to remove a piece of Holyfield's right ear, which was found on the ring floor after the fight, Tyson later stated that his actions were retaliation for Holyfield repeatedly </a:t>
            </a:r>
            <a:r>
              <a:rPr lang="en-US" sz="1600" b="0" i="0" strike="noStrike" dirty="0">
                <a:solidFill>
                  <a:schemeClr val="bg1"/>
                </a:solidFill>
                <a:effectLst/>
                <a:latin typeface="Century Schoolbook" panose="02040604050505020304" pitchFamily="18" charset="0"/>
                <a:hlinkClick r:id="rId2" tooltip="Headbutt">
                  <a:extLst>
                    <a:ext uri="{A12FA001-AC4F-418D-AE19-62706E023703}">
                      <ahyp:hlinkClr xmlns:ahyp="http://schemas.microsoft.com/office/drawing/2018/hyperlinkcolor" val="tx"/>
                    </a:ext>
                  </a:extLst>
                </a:hlinkClick>
              </a:rPr>
              <a:t>headbutting</a:t>
            </a:r>
            <a:r>
              <a:rPr lang="en-US" sz="1600" b="0" i="0" dirty="0">
                <a:solidFill>
                  <a:schemeClr val="bg1"/>
                </a:solidFill>
                <a:effectLst/>
                <a:latin typeface="Century Schoolbook" panose="02040604050505020304" pitchFamily="18" charset="0"/>
              </a:rPr>
              <a:t> him without penalty In the confusion that followed the ending of the bout and announcement of the decision, a near riot occurred in the arena and several people were injured. Tyson was the first heavyweight title fight in over 50 years to end in a disqualification.</a:t>
            </a:r>
            <a:endParaRPr lang="en-US" sz="1600" b="0" i="0" baseline="30000" dirty="0">
              <a:solidFill>
                <a:schemeClr val="bg1"/>
              </a:solidFill>
              <a:effectLst/>
              <a:latin typeface="Century Schoolbook" panose="02040604050505020304" pitchFamily="18" charset="0"/>
            </a:endParaRPr>
          </a:p>
        </p:txBody>
      </p:sp>
      <p:pic>
        <p:nvPicPr>
          <p:cNvPr id="3074" name="Picture 2">
            <a:extLst>
              <a:ext uri="{FF2B5EF4-FFF2-40B4-BE49-F238E27FC236}">
                <a16:creationId xmlns:a16="http://schemas.microsoft.com/office/drawing/2014/main" id="{BAFF3F3E-FAAF-BBB8-D06D-4B062B6E6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753" y="2017277"/>
            <a:ext cx="4699247" cy="399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745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C49929-420D-C579-F06E-FE35A96AE558}"/>
              </a:ext>
            </a:extLst>
          </p:cNvPr>
          <p:cNvSpPr>
            <a:spLocks noGrp="1"/>
          </p:cNvSpPr>
          <p:nvPr>
            <p:ph type="title"/>
          </p:nvPr>
        </p:nvSpPr>
        <p:spPr/>
        <p:txBody>
          <a:bodyPr/>
          <a:lstStyle/>
          <a:p>
            <a:r>
              <a:rPr lang="en-US" b="1" i="0" dirty="0">
                <a:effectLst/>
                <a:latin typeface="Arial" panose="020B0604020202020204" pitchFamily="34" charset="0"/>
              </a:rPr>
              <a:t>Tyson vs. Holyfield</a:t>
            </a:r>
            <a:endParaRPr lang="es-PE" dirty="0"/>
          </a:p>
        </p:txBody>
      </p:sp>
      <p:sp>
        <p:nvSpPr>
          <p:cNvPr id="3" name="Marcador de contenido 2">
            <a:extLst>
              <a:ext uri="{FF2B5EF4-FFF2-40B4-BE49-F238E27FC236}">
                <a16:creationId xmlns:a16="http://schemas.microsoft.com/office/drawing/2014/main" id="{7D5FD62D-B7D9-A95F-BC49-9F734B67F696}"/>
              </a:ext>
            </a:extLst>
          </p:cNvPr>
          <p:cNvSpPr>
            <a:spLocks noGrp="1"/>
          </p:cNvSpPr>
          <p:nvPr>
            <p:ph idx="1"/>
          </p:nvPr>
        </p:nvSpPr>
        <p:spPr>
          <a:xfrm>
            <a:off x="0" y="2041864"/>
            <a:ext cx="7137648" cy="4563122"/>
          </a:xfrm>
        </p:spPr>
        <p:txBody>
          <a:bodyPr>
            <a:noAutofit/>
          </a:bodyPr>
          <a:lstStyle/>
          <a:p>
            <a:pPr algn="just"/>
            <a:r>
              <a:rPr lang="en-US" sz="3600" b="0" i="0" dirty="0">
                <a:solidFill>
                  <a:schemeClr val="bg1"/>
                </a:solidFill>
                <a:effectLst/>
                <a:latin typeface="Century Schoolbook" panose="02040604050505020304" pitchFamily="18" charset="0"/>
              </a:rPr>
              <a:t>Two days after the fight, Tyson issued a </a:t>
            </a:r>
            <a:r>
              <a:rPr lang="en-US" sz="3600" b="0" i="0" dirty="0" err="1">
                <a:solidFill>
                  <a:schemeClr val="bg1"/>
                </a:solidFill>
                <a:effectLst/>
                <a:latin typeface="Century Schoolbook" panose="02040604050505020304" pitchFamily="18" charset="0"/>
              </a:rPr>
              <a:t>statement,apologizing</a:t>
            </a:r>
            <a:r>
              <a:rPr lang="en-US" sz="3600" b="0" i="0" dirty="0">
                <a:solidFill>
                  <a:schemeClr val="bg1"/>
                </a:solidFill>
                <a:effectLst/>
                <a:latin typeface="Century Schoolbook" panose="02040604050505020304" pitchFamily="18" charset="0"/>
              </a:rPr>
              <a:t> to Holyfield for his actions and asked not to be banned for life over the </a:t>
            </a:r>
            <a:r>
              <a:rPr lang="en-US" sz="3600" b="0" i="0" dirty="0" err="1">
                <a:solidFill>
                  <a:schemeClr val="bg1"/>
                </a:solidFill>
                <a:effectLst/>
                <a:latin typeface="Century Schoolbook" panose="02040604050505020304" pitchFamily="18" charset="0"/>
              </a:rPr>
              <a:t>incident.Tyson</a:t>
            </a:r>
            <a:r>
              <a:rPr lang="en-US" sz="3600" b="0" i="0" dirty="0">
                <a:solidFill>
                  <a:schemeClr val="bg1"/>
                </a:solidFill>
                <a:effectLst/>
                <a:latin typeface="Century Schoolbook" panose="02040604050505020304" pitchFamily="18" charset="0"/>
              </a:rPr>
              <a:t> was roundly condemned in the news media but was not without defenders. </a:t>
            </a:r>
          </a:p>
        </p:txBody>
      </p:sp>
      <p:pic>
        <p:nvPicPr>
          <p:cNvPr id="4098" name="Picture 2">
            <a:extLst>
              <a:ext uri="{FF2B5EF4-FFF2-40B4-BE49-F238E27FC236}">
                <a16:creationId xmlns:a16="http://schemas.microsoft.com/office/drawing/2014/main" id="{08232DA4-A926-CA29-5B68-B989E6E9F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343" y="1970842"/>
            <a:ext cx="4814657" cy="3728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87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988290-3E59-0151-6884-C10541AF25C7}"/>
              </a:ext>
            </a:extLst>
          </p:cNvPr>
          <p:cNvPicPr>
            <a:picLocks noChangeAspect="1"/>
          </p:cNvPicPr>
          <p:nvPr/>
        </p:nvPicPr>
        <p:blipFill>
          <a:blip r:embed="rId2"/>
          <a:stretch>
            <a:fillRect/>
          </a:stretch>
        </p:blipFill>
        <p:spPr>
          <a:xfrm>
            <a:off x="1" y="0"/>
            <a:ext cx="12192000" cy="6858000"/>
          </a:xfrm>
          <a:prstGeom prst="rect">
            <a:avLst/>
          </a:prstGeom>
        </p:spPr>
      </p:pic>
      <p:pic>
        <p:nvPicPr>
          <p:cNvPr id="5122" name="Picture 2">
            <a:extLst>
              <a:ext uri="{FF2B5EF4-FFF2-40B4-BE49-F238E27FC236}">
                <a16:creationId xmlns:a16="http://schemas.microsoft.com/office/drawing/2014/main" id="{6A91C218-AF90-8512-7117-B484F2E622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41" t="20061" r="4671" b="20271"/>
          <a:stretch/>
        </p:blipFill>
        <p:spPr bwMode="auto">
          <a:xfrm>
            <a:off x="7661430" y="470517"/>
            <a:ext cx="3693110" cy="210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326336"/>
      </p:ext>
    </p:extLst>
  </p:cSld>
  <p:clrMapOvr>
    <a:masterClrMapping/>
  </p:clrMapOvr>
</p:sld>
</file>

<file path=ppt/theme/theme1.xml><?xml version="1.0" encoding="utf-8"?>
<a:theme xmlns:a="http://schemas.openxmlformats.org/drawingml/2006/main" name="Berlín">
  <a:themeElements>
    <a:clrScheme name="Berlí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TM04033917[[fn=Berlín]]</Template>
  <TotalTime>355</TotalTime>
  <Words>355</Words>
  <Application>Microsoft Office PowerPoint</Application>
  <PresentationFormat>Panorámica</PresentationFormat>
  <Paragraphs>16</Paragraphs>
  <Slides>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Arial</vt:lpstr>
      <vt:lpstr>Bahnschrift SemiBold</vt:lpstr>
      <vt:lpstr>Book Antiqua</vt:lpstr>
      <vt:lpstr>Century Schoolbook</vt:lpstr>
      <vt:lpstr>Trebuchet MS</vt:lpstr>
      <vt:lpstr>Berlín</vt:lpstr>
      <vt:lpstr>MIKE TYSON     “Iron Mike” - "Kid Dynamite“ “The Baddest Man on the Planet” </vt:lpstr>
      <vt:lpstr>Michael Gerard Tyson (born June 30, 1966)</vt:lpstr>
      <vt:lpstr>Tyson vs. Holyfield (June 28, 1997)</vt:lpstr>
      <vt:lpstr>Tyson vs. Holyfield</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TYSON     “Iron Mike” - "Kid Dynamite“ “The Baddest Man on the Planet” </dc:title>
  <dc:creator>Saihaj Singh</dc:creator>
  <cp:lastModifiedBy>Saihaj Singh</cp:lastModifiedBy>
  <cp:revision>4</cp:revision>
  <dcterms:created xsi:type="dcterms:W3CDTF">2023-06-26T14:53:20Z</dcterms:created>
  <dcterms:modified xsi:type="dcterms:W3CDTF">2023-06-27T00:23:26Z</dcterms:modified>
</cp:coreProperties>
</file>