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7" r:id="rId2"/>
    <p:sldId id="258" r:id="rId3"/>
    <p:sldId id="259" r:id="rId4"/>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1" d="100"/>
          <a:sy n="71" d="100"/>
        </p:scale>
        <p:origin x="696" y="7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PE"/>
          </a:p>
        </p:txBody>
      </p:sp>
      <p:sp>
        <p:nvSpPr>
          <p:cNvPr id="4" name="Marcador de fecha 3"/>
          <p:cNvSpPr>
            <a:spLocks noGrp="1"/>
          </p:cNvSpPr>
          <p:nvPr>
            <p:ph type="dt" sz="half" idx="10"/>
          </p:nvPr>
        </p:nvSpPr>
        <p:spPr/>
        <p:txBody>
          <a:bodyPr/>
          <a:lstStyle/>
          <a:p>
            <a:fld id="{37628979-9BC2-4B56-9D11-CAAB7F3CEE36}" type="datetimeFigureOut">
              <a:rPr lang="es-PE" smtClean="0"/>
              <a:t>10/07/2023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207556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628979-9BC2-4B56-9D11-CAAB7F3CEE36}" type="datetimeFigureOut">
              <a:rPr lang="es-PE" smtClean="0"/>
              <a:t>10/07/2023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2234776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628979-9BC2-4B56-9D11-CAAB7F3CEE36}" type="datetimeFigureOut">
              <a:rPr lang="es-PE" smtClean="0"/>
              <a:t>10/07/2023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245129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10"/>
          </p:nvPr>
        </p:nvSpPr>
        <p:spPr/>
        <p:txBody>
          <a:bodyPr/>
          <a:lstStyle/>
          <a:p>
            <a:fld id="{37628979-9BC2-4B56-9D11-CAAB7F3CEE36}" type="datetimeFigureOut">
              <a:rPr lang="es-PE" smtClean="0"/>
              <a:t>10/07/2023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318920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37628979-9BC2-4B56-9D11-CAAB7F3CEE36}" type="datetimeFigureOut">
              <a:rPr lang="es-PE" smtClean="0"/>
              <a:t>10/07/2023</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439165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fecha 4"/>
          <p:cNvSpPr>
            <a:spLocks noGrp="1"/>
          </p:cNvSpPr>
          <p:nvPr>
            <p:ph type="dt" sz="half" idx="10"/>
          </p:nvPr>
        </p:nvSpPr>
        <p:spPr/>
        <p:txBody>
          <a:bodyPr/>
          <a:lstStyle/>
          <a:p>
            <a:fld id="{37628979-9BC2-4B56-9D11-CAAB7F3CEE36}" type="datetimeFigureOut">
              <a:rPr lang="es-PE" smtClean="0"/>
              <a:t>10/07/2023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3456057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Marcador de fecha 6"/>
          <p:cNvSpPr>
            <a:spLocks noGrp="1"/>
          </p:cNvSpPr>
          <p:nvPr>
            <p:ph type="dt" sz="half" idx="10"/>
          </p:nvPr>
        </p:nvSpPr>
        <p:spPr/>
        <p:txBody>
          <a:bodyPr/>
          <a:lstStyle/>
          <a:p>
            <a:fld id="{37628979-9BC2-4B56-9D11-CAAB7F3CEE36}" type="datetimeFigureOut">
              <a:rPr lang="es-PE" smtClean="0"/>
              <a:t>10/07/2023</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85705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PE"/>
          </a:p>
        </p:txBody>
      </p:sp>
      <p:sp>
        <p:nvSpPr>
          <p:cNvPr id="3" name="Marcador de fecha 2"/>
          <p:cNvSpPr>
            <a:spLocks noGrp="1"/>
          </p:cNvSpPr>
          <p:nvPr>
            <p:ph type="dt" sz="half" idx="10"/>
          </p:nvPr>
        </p:nvSpPr>
        <p:spPr/>
        <p:txBody>
          <a:bodyPr/>
          <a:lstStyle/>
          <a:p>
            <a:fld id="{37628979-9BC2-4B56-9D11-CAAB7F3CEE36}" type="datetimeFigureOut">
              <a:rPr lang="es-PE" smtClean="0"/>
              <a:t>10/07/2023</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1242767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7628979-9BC2-4B56-9D11-CAAB7F3CEE36}" type="datetimeFigureOut">
              <a:rPr lang="es-PE" smtClean="0"/>
              <a:t>10/07/2023</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3114961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7628979-9BC2-4B56-9D11-CAAB7F3CEE36}" type="datetimeFigureOut">
              <a:rPr lang="es-PE" smtClean="0"/>
              <a:t>10/07/2023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2546985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37628979-9BC2-4B56-9D11-CAAB7F3CEE36}" type="datetimeFigureOut">
              <a:rPr lang="es-PE" smtClean="0"/>
              <a:t>10/07/2023</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D8A0561F-6F23-4776-B1CD-8B1080902E72}" type="slidenum">
              <a:rPr lang="es-PE" smtClean="0"/>
              <a:t>‹Nº›</a:t>
            </a:fld>
            <a:endParaRPr lang="es-PE"/>
          </a:p>
        </p:txBody>
      </p:sp>
    </p:spTree>
    <p:extLst>
      <p:ext uri="{BB962C8B-B14F-4D97-AF65-F5344CB8AC3E}">
        <p14:creationId xmlns:p14="http://schemas.microsoft.com/office/powerpoint/2010/main" val="4183412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628979-9BC2-4B56-9D11-CAAB7F3CEE36}" type="datetimeFigureOut">
              <a:rPr lang="es-PE" smtClean="0"/>
              <a:t>10/07/2023</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A0561F-6F23-4776-B1CD-8B1080902E72}" type="slidenum">
              <a:rPr lang="es-PE" smtClean="0"/>
              <a:t>‹Nº›</a:t>
            </a:fld>
            <a:endParaRPr lang="es-PE"/>
          </a:p>
        </p:txBody>
      </p:sp>
    </p:spTree>
    <p:extLst>
      <p:ext uri="{BB962C8B-B14F-4D97-AF65-F5344CB8AC3E}">
        <p14:creationId xmlns:p14="http://schemas.microsoft.com/office/powerpoint/2010/main" val="2731098077"/>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ational Kitten Day - July 10th - Special Days of the Month"/>
          <p:cNvPicPr>
            <a:picLocks noChangeAspect="1" noChangeArrowheads="1"/>
          </p:cNvPicPr>
          <p:nvPr/>
        </p:nvPicPr>
        <p:blipFill rotWithShape="1">
          <a:blip r:embed="rId2">
            <a:extLst>
              <a:ext uri="{28A0092B-C50C-407E-A947-70E740481C1C}">
                <a14:useLocalDpi xmlns:a14="http://schemas.microsoft.com/office/drawing/2010/main" val="0"/>
              </a:ext>
            </a:extLst>
          </a:blip>
          <a:srcRect b="11799"/>
          <a:stretch/>
        </p:blipFill>
        <p:spPr bwMode="auto">
          <a:xfrm>
            <a:off x="0" y="-61175"/>
            <a:ext cx="12192000" cy="6980349"/>
          </a:xfrm>
          <a:prstGeom prst="rect">
            <a:avLst/>
          </a:prstGeom>
          <a:noFill/>
          <a:extLst>
            <a:ext uri="{909E8E84-426E-40DD-AFC4-6F175D3DCCD1}">
              <a14:hiddenFill xmlns:a14="http://schemas.microsoft.com/office/drawing/2010/main">
                <a:solidFill>
                  <a:srgbClr val="FFFFFF"/>
                </a:solidFill>
              </a14:hiddenFill>
            </a:ext>
          </a:extLst>
        </p:spPr>
      </p:pic>
      <p:sp>
        <p:nvSpPr>
          <p:cNvPr id="3" name="Título 2"/>
          <p:cNvSpPr>
            <a:spLocks noGrp="1"/>
          </p:cNvSpPr>
          <p:nvPr>
            <p:ph type="title"/>
          </p:nvPr>
        </p:nvSpPr>
        <p:spPr>
          <a:xfrm>
            <a:off x="838200" y="6220496"/>
            <a:ext cx="10515600" cy="637504"/>
          </a:xfrm>
        </p:spPr>
        <p:txBody>
          <a:bodyPr>
            <a:normAutofit fontScale="90000"/>
          </a:bodyPr>
          <a:lstStyle/>
          <a:p>
            <a:r>
              <a:rPr lang="es-PE" b="1" i="1" dirty="0" smtClean="0"/>
              <a:t>GOOD MORNING TEACHER AND CLASSMATES</a:t>
            </a:r>
            <a:endParaRPr lang="es-PE" b="1" i="1" dirty="0"/>
          </a:p>
        </p:txBody>
      </p:sp>
    </p:spTree>
    <p:extLst>
      <p:ext uri="{BB962C8B-B14F-4D97-AF65-F5344CB8AC3E}">
        <p14:creationId xmlns:p14="http://schemas.microsoft.com/office/powerpoint/2010/main" val="399097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6214" y="1223680"/>
            <a:ext cx="11681138" cy="2433919"/>
          </a:xfrm>
        </p:spPr>
        <p:txBody>
          <a:bodyPr>
            <a:noAutofit/>
          </a:bodyPr>
          <a:lstStyle/>
          <a:p>
            <a:r>
              <a:rPr lang="es-PE" sz="3600" b="1" i="1" dirty="0" smtClean="0"/>
              <a:t>This date is July 10th and celebrate national kitten day</a:t>
            </a:r>
            <a:br>
              <a:rPr lang="es-PE" sz="3600" b="1" i="1" dirty="0" smtClean="0"/>
            </a:br>
            <a:r>
              <a:rPr lang="es-PE" sz="3600" b="1" i="1" dirty="0"/>
              <a:t/>
            </a:r>
            <a:br>
              <a:rPr lang="es-PE" sz="3600" b="1" i="1" dirty="0"/>
            </a:br>
            <a:r>
              <a:rPr lang="es-PE" sz="3600" b="1" i="1" dirty="0" smtClean="0"/>
              <a:t>today is important  because  on this day people help cats are on streets and because they receive special treatment on this day.</a:t>
            </a:r>
            <a:br>
              <a:rPr lang="es-PE" sz="3600" b="1" i="1" dirty="0" smtClean="0"/>
            </a:br>
            <a:r>
              <a:rPr lang="es-PE" sz="3600" b="1" i="1" dirty="0"/>
              <a:t/>
            </a:r>
            <a:br>
              <a:rPr lang="es-PE" sz="3600" b="1" i="1" dirty="0"/>
            </a:br>
            <a:r>
              <a:rPr lang="es-PE" sz="3600" b="1" i="1" dirty="0" smtClean="0"/>
              <a:t>The celebration was created by animal advocate and pet expert Collen Paige </a:t>
            </a:r>
            <a:br>
              <a:rPr lang="es-PE" sz="3600" b="1" i="1" dirty="0" smtClean="0"/>
            </a:br>
            <a:r>
              <a:rPr lang="es-PE" sz="3600" b="1" i="1" dirty="0"/>
              <a:t/>
            </a:r>
            <a:br>
              <a:rPr lang="es-PE" sz="3600" b="1" i="1" dirty="0"/>
            </a:br>
            <a:r>
              <a:rPr lang="es-PE" sz="3600" b="1" i="1" dirty="0" smtClean="0"/>
              <a:t>The day was created in tribute to </a:t>
            </a:r>
            <a:r>
              <a:rPr lang="es-PE" sz="3600" b="1" i="1" dirty="0"/>
              <a:t>S</a:t>
            </a:r>
            <a:r>
              <a:rPr lang="es-PE" sz="3600" b="1" i="1" dirty="0" smtClean="0"/>
              <a:t>ocks kitty of former president of the United States Bill Clingtong.</a:t>
            </a:r>
            <a:endParaRPr lang="es-PE" sz="3600" b="1" i="1" dirty="0"/>
          </a:p>
        </p:txBody>
      </p:sp>
      <p:pic>
        <p:nvPicPr>
          <p:cNvPr id="7" name="Imagen 6"/>
          <p:cNvPicPr>
            <a:picLocks noChangeAspect="1"/>
          </p:cNvPicPr>
          <p:nvPr/>
        </p:nvPicPr>
        <p:blipFill rotWithShape="1">
          <a:blip r:embed="rId2"/>
          <a:srcRect b="4520"/>
          <a:stretch/>
        </p:blipFill>
        <p:spPr>
          <a:xfrm>
            <a:off x="8108576" y="4397187"/>
            <a:ext cx="4083425" cy="2353237"/>
          </a:xfrm>
          <a:prstGeom prst="rect">
            <a:avLst/>
          </a:prstGeom>
        </p:spPr>
      </p:pic>
    </p:spTree>
    <p:extLst>
      <p:ext uri="{BB962C8B-B14F-4D97-AF65-F5344CB8AC3E}">
        <p14:creationId xmlns:p14="http://schemas.microsoft.com/office/powerpoint/2010/main" val="3937692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26340" y="2904565"/>
            <a:ext cx="9027459" cy="1008530"/>
          </a:xfrm>
        </p:spPr>
        <p:txBody>
          <a:bodyPr/>
          <a:lstStyle/>
          <a:p>
            <a:r>
              <a:rPr lang="es-PE" dirty="0" smtClean="0"/>
              <a:t>THANK YOU FOR LISTENING</a:t>
            </a:r>
            <a:endParaRPr lang="es-PE" dirty="0"/>
          </a:p>
        </p:txBody>
      </p:sp>
    </p:spTree>
    <p:extLst>
      <p:ext uri="{BB962C8B-B14F-4D97-AF65-F5344CB8AC3E}">
        <p14:creationId xmlns:p14="http://schemas.microsoft.com/office/powerpoint/2010/main" val="204285050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TotalTime>
  <Words>19</Words>
  <Application>Microsoft Office PowerPoint</Application>
  <PresentationFormat>Panorámica</PresentationFormat>
  <Paragraphs>3</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GOOD MORNING TEACHER AND CLASSMATES</vt:lpstr>
      <vt:lpstr>This date is July 10th and celebrate national kitten day  today is important  because  on this day people help cats are on streets and because they receive special treatment on this day.  The celebration was created by animal advocate and pet expert Collen Paige   The day was created in tribute to Socks kitty of former president of the United States Bill Clingtong.</vt:lpstr>
      <vt:lpstr>THANK YOU FOR LISTENING</vt:lpstr>
    </vt:vector>
  </TitlesOfParts>
  <Company>Microsoft Corp.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c:title>
  <dc:creator>Laptop</dc:creator>
  <cp:lastModifiedBy>Laptop</cp:lastModifiedBy>
  <cp:revision>6</cp:revision>
  <dcterms:created xsi:type="dcterms:W3CDTF">2023-07-10T23:37:38Z</dcterms:created>
  <dcterms:modified xsi:type="dcterms:W3CDTF">2023-07-11T00:46:37Z</dcterms:modified>
</cp:coreProperties>
</file>