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ferenciador.com/retroalimentacion-positiva-y-negativ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B14399-D32A-66E2-B715-9B27D2F2CF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LA RETROALIMENTACIÓN</a:t>
            </a:r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A803608-5FEC-EBE7-C6AA-AEB0DA4021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FABRIZIO GUEVARA RAMÍREZ</a:t>
            </a:r>
            <a:endParaRPr lang="es-P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804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37D8D597-4BBF-04DA-9E5D-A5075AFA9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E660D0C0-816C-7231-E915-B19B5D421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La retroalimentación es un proceso mediante el cual el organismo regula la concentración de hormonas. La retroalimentación puede ser tanto positiva como negativa y su balance se fundamentado en la regulación de su producción, metabolismo y excreción, es decir, son los mecanismos con los cuales el cuerpo reacciona a un estimulo.</a:t>
            </a:r>
          </a:p>
          <a:p>
            <a:pPr algn="just"/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  <a:p>
            <a:pPr marL="0" indent="0" algn="just">
              <a:buNone/>
            </a:pP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Definir que es la retroalimentación positiva y negativa.</a:t>
            </a:r>
          </a:p>
          <a:p>
            <a:pPr marL="0" indent="0" algn="just">
              <a:buNone/>
            </a:pP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Explicar el proceso de retroalimentación en glándulas.</a:t>
            </a:r>
            <a:endParaRPr lang="es-P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037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7E0EB58-61FD-51EB-F3FA-88771A2ED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RETROALIMENTACION POSITIVA</a:t>
            </a:r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71362DDE-CC67-1E3B-6E8D-F756C0522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La retroalimentación positiva es un tipo de retroalimentación que promueve el cambio dentro de un sistema.</a:t>
            </a:r>
            <a:endParaRPr lang="es-P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237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ormonas : Lactancia, el gran vínculo entre madre e hijo">
            <a:extLst>
              <a:ext uri="{FF2B5EF4-FFF2-40B4-BE49-F238E27FC236}">
                <a16:creationId xmlns:a16="http://schemas.microsoft.com/office/drawing/2014/main" id="{90E0FC13-B3F8-CBEB-8C27-A6F42A98C6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922" y="1790524"/>
            <a:ext cx="3725717" cy="3518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0BA4C42D-9067-C990-F319-7592F8C1B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Glándula pituitaria</a:t>
            </a:r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11CC035-E1A6-26E2-ABD1-8CA537C5DED3}"/>
              </a:ext>
            </a:extLst>
          </p:cNvPr>
          <p:cNvSpPr txBox="1"/>
          <p:nvPr/>
        </p:nvSpPr>
        <p:spPr>
          <a:xfrm>
            <a:off x="5931907" y="2789750"/>
            <a:ext cx="457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i="0" dirty="0">
                <a:effectLst/>
                <a:latin typeface="arial" panose="020B0604020202020204" pitchFamily="34" charset="0"/>
              </a:rPr>
              <a:t>La succión del pezón por el niño produce oxitocina, que a su vez provoca un aumento de la producción de leche; cuanto más se succiona, más oxitocina se libera y más leche se produce.</a:t>
            </a:r>
            <a:endParaRPr lang="es-PE" sz="16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EBE28E7-7060-F05F-260A-164AE5EAFF53}"/>
              </a:ext>
            </a:extLst>
          </p:cNvPr>
          <p:cNvSpPr txBox="1"/>
          <p:nvPr/>
        </p:nvSpPr>
        <p:spPr>
          <a:xfrm>
            <a:off x="1855305" y="5443011"/>
            <a:ext cx="4426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Figura1: proceso de retroalimentación de la glándula pituitaria </a:t>
            </a:r>
            <a:endParaRPr lang="es-P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sz="1200" dirty="0">
                <a:latin typeface="Arial" panose="020B0604020202020204" pitchFamily="34" charset="0"/>
                <a:cs typeface="Arial" panose="020B0604020202020204" pitchFamily="34" charset="0"/>
              </a:rPr>
              <a:t>Imagen recuperada de: https://acortar.link/4oQMyY</a:t>
            </a: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46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B3EDB1-FFC3-8F92-A844-FEAF7C994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RETROALIMENTACION NEGATIVA </a:t>
            </a:r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2C3BA5-3B11-CE6F-F0E5-CB4D5A00C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6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 </a:t>
            </a:r>
            <a:r>
              <a:rPr lang="es-ES" sz="160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retroalimentación negativa promueve </a:t>
            </a:r>
            <a:r>
              <a:rPr lang="es-ES" sz="1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ES" sz="160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estado de un sistema a mantener el equilibrio cuando este sufre cambios por alguna acción</a:t>
            </a:r>
            <a:r>
              <a:rPr lang="es-ES" sz="16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627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gulation of the thyroid gland">
            <a:extLst>
              <a:ext uri="{FF2B5EF4-FFF2-40B4-BE49-F238E27FC236}">
                <a16:creationId xmlns:a16="http://schemas.microsoft.com/office/drawing/2014/main" id="{2AE97FBF-F628-183B-35E7-536F548138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743" y="2002559"/>
            <a:ext cx="2960390" cy="3077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FE8AA61-7F0E-0F08-8EC7-450DECE4C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Glándula tiroidea</a:t>
            </a:r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C6AE097-C676-2DB1-E29C-FBEDA0941597}"/>
              </a:ext>
            </a:extLst>
          </p:cNvPr>
          <p:cNvSpPr txBox="1"/>
          <p:nvPr/>
        </p:nvSpPr>
        <p:spPr>
          <a:xfrm>
            <a:off x="6205170" y="2464005"/>
            <a:ext cx="43435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b="0" i="0" dirty="0">
                <a:solidFill>
                  <a:srgbClr val="4A4A4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glándula tiroides está regulada por un bucle de retroalimentación negativa. El bucle incluye al hipotálamo y la glándula pituitaria, además de la tiroides.</a:t>
            </a:r>
            <a:endParaRPr lang="es-P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0673B0E-44CE-8B43-80E0-7A6E497EF4D1}"/>
              </a:ext>
            </a:extLst>
          </p:cNvPr>
          <p:cNvSpPr txBox="1"/>
          <p:nvPr/>
        </p:nvSpPr>
        <p:spPr>
          <a:xfrm>
            <a:off x="2104911" y="5486400"/>
            <a:ext cx="4693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Figura2: retroalimentación de la glándula tiroidea</a:t>
            </a:r>
          </a:p>
          <a:p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Imagen rescatada de: https://acortar.link/uxWxJg</a:t>
            </a:r>
            <a:endParaRPr lang="es-P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408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A982C3-0673-E819-1D00-9F9B255D5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EL PÁNCREAS </a:t>
            </a:r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BIOLOGÍA 3º SECUNDARIA: Regulación de la glucemia">
            <a:extLst>
              <a:ext uri="{FF2B5EF4-FFF2-40B4-BE49-F238E27FC236}">
                <a16:creationId xmlns:a16="http://schemas.microsoft.com/office/drawing/2014/main" id="{3F7B3F44-D71C-65FB-091D-7D4928967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270" y="1673086"/>
            <a:ext cx="5182775" cy="351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5B8BD81-CC53-2318-022B-E012733ABD34}"/>
              </a:ext>
            </a:extLst>
          </p:cNvPr>
          <p:cNvSpPr txBox="1"/>
          <p:nvPr/>
        </p:nvSpPr>
        <p:spPr>
          <a:xfrm>
            <a:off x="6651875" y="2828835"/>
            <a:ext cx="40816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i="0" dirty="0">
                <a:effectLst/>
                <a:latin typeface="arial" panose="020B0604020202020204" pitchFamily="34" charset="0"/>
              </a:rPr>
              <a:t>El proceso de retroalimentación negativa regula los niveles de azúcar en sangre para mantener el cuerpo en equilibrio</a:t>
            </a:r>
            <a:endParaRPr lang="es-PE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F9B082C-DC2F-EC8B-4C09-05381CB4A438}"/>
              </a:ext>
            </a:extLst>
          </p:cNvPr>
          <p:cNvSpPr txBox="1"/>
          <p:nvPr/>
        </p:nvSpPr>
        <p:spPr>
          <a:xfrm>
            <a:off x="1232452" y="5539409"/>
            <a:ext cx="5049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Figura3: retroalimentación del páncreas</a:t>
            </a:r>
          </a:p>
          <a:p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Imagen recuperada de: https://acortar.link/32cFOu</a:t>
            </a:r>
            <a:endParaRPr lang="es-P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330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97CDF2-5494-5502-1C52-6A5D0B683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Conclusiones </a:t>
            </a:r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53FDAF-EA21-350D-CCCC-3F17AB4F3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1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 retroalimentación negativa ocurre cuando un producto causa un efecto para disminuir su propia producción.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La retroalimentación positiva ocurre cuando un producto causa un efecto para aumentar su propia producción y esto hace que las condiciones se vuelvan. extremas en aumento</a:t>
            </a:r>
          </a:p>
          <a:p>
            <a:pPr marL="342900" indent="-342900">
              <a:buFont typeface="+mj-lt"/>
              <a:buAutoNum type="arabicPeriod"/>
            </a:pPr>
            <a:endParaRPr lang="es-P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552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697836-43CD-29A9-3750-8B67595AF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REFERENCIAS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F9F2CB-7E32-9ABB-9FE2-09E83E0BE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Diferencia entre retroalimentación positiva y retroalimentación negativa. (s. f.). Diferenciador. Recuperado 18 de julio de 2020, de 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https://www.diferenciador.com/retroalimentacion-positiva-y-negativa/</a:t>
            </a:r>
            <a:endParaRPr lang="es-E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P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89280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86</TotalTime>
  <Words>344</Words>
  <Application>Microsoft Office PowerPoint</Application>
  <PresentationFormat>Panorámica</PresentationFormat>
  <Paragraphs>29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Arial</vt:lpstr>
      <vt:lpstr>Century Gothic</vt:lpstr>
      <vt:lpstr>Galería</vt:lpstr>
      <vt:lpstr>LA RETROALIMENTACIÓN</vt:lpstr>
      <vt:lpstr>INTRODUCCIÓN</vt:lpstr>
      <vt:lpstr>RETROALIMENTACION POSITIVA</vt:lpstr>
      <vt:lpstr>Glándula pituitaria</vt:lpstr>
      <vt:lpstr>RETROALIMENTACION NEGATIVA </vt:lpstr>
      <vt:lpstr>Glándula tiroidea</vt:lpstr>
      <vt:lpstr>EL PÁNCREAS </vt:lpstr>
      <vt:lpstr>Conclusiones </vt:lpstr>
      <vt:lpstr>REFERENCIAS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RETROALIMENTACIÓN</dc:title>
  <dc:creator>Windows10</dc:creator>
  <cp:lastModifiedBy>Windows10</cp:lastModifiedBy>
  <cp:revision>2</cp:revision>
  <dcterms:created xsi:type="dcterms:W3CDTF">2022-07-18T15:59:21Z</dcterms:created>
  <dcterms:modified xsi:type="dcterms:W3CDTF">2022-07-18T17:26:03Z</dcterms:modified>
</cp:coreProperties>
</file>