
<file path=[Content_Types].xml><?xml version="1.0" encoding="utf-8"?>
<Types xmlns="http://schemas.openxmlformats.org/package/2006/content-types">
  <Default Extension="rels" ContentType="application/vnd.openxmlformats-package.relationships+xml"/>
  <Default Extension="xml" ContentType="application/xml"/>
  <Default Extension="vml" ContentType="application/vnd.openxmlformats-officedocument.vmlDrawing"/>
  <Default Extension="fntdata" ContentType="application/x-fontdata"/>
  <Default Extension="bmp" ContentType="image/bmp"/>
  <Default Extension="jpeg" ContentType="image/jpeg"/>
  <Default Extension="png" ContentType="image/png"/>
  <Default Extension="gif" ContentType="image/gif"/>
  <Default Extension="tif" ContentType="image/tif"/>
  <Default Extension="emf" ContentType="image/x-emf"/>
  <Default Extension="wmf" ContentType="image/x-wmf"/>
  <Default Extension="pct" ContentType="image/pct"/>
  <Default Extension="pcx" ContentType="image/pcx"/>
  <Default Extension="tga" ContentType="image/tga"/>
  <Default Extension="svg" ContentType="image/svg+xml"/>
  <Default Extension="avi" ContentType="video/avi"/>
  <Default Extension="wmv" ContentType="video/wmv"/>
  <Default Extension="mpg" ContentType="video/mpeg"/>
  <Default Extension="mpeg" ContentType="video/mpeg"/>
  <Default Extension="mp2" ContentType="video/mpeg"/>
  <Default Extension="mp4" ContentType="video/mpeg"/>
  <Default Extension="wma" ContentType="audio/x-ms-wma"/>
  <Default Extension="mid" ContentType="audio/unknown"/>
  <Default Extension="midi" ContentType="audio/unknown"/>
  <Default Extension="rmi" ContentType="audio/unknown"/>
  <Default Extension="mp3" ContentType="audio/unknown"/>
  <Default Extension="wav" ContentType="audio/wav"/>
  <Default Extension="bin" ContentType="application/vnd.openxmlformats-officedocument.oleObjec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Types>
</file>

<file path=_rels/.rels><?xml version="1.0" encoding="UTF-8" standalone="yes" ?>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sldMasterIdLst>
    <p:sldMasterId id="2147483648" r:id="rId5"/>
  </p:sldMasterIdLst>
  <p:sldIdLst>
    <p:sldId id="256" r:id="rId6"/>
    <p:sldId id="257" r:id="rId7"/>
    <p:sldId id="258" r:id="rId8"/>
    <p:sldId id="259" r:id="rId9"/>
  </p:sldIdLst>
  <p:sldSz cx="12192000" cy="6858000"/>
  <p:notesSz cx="6858000" cy="12192000"/>
  <p:defaultTextStyle>
    <a:lvl1pPr marL="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1pPr>
    <a:lvl2pPr marL="4572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2pPr>
    <a:lvl3pPr marL="9144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3pPr>
    <a:lvl4pPr marL="13716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4pPr>
    <a:lvl5pPr marL="18288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5pPr>
    <a:lvl6pPr marL="22860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6pPr>
    <a:lvl7pPr marL="27432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7pPr>
    <a:lvl8pPr marL="32004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8pPr>
    <a:lvl9pPr marL="36576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9pPr>
  </p:defaultTextStyle>
</p:presentation>
</file>

<file path=ppt/presProps.xml><?xml version="1.0" encoding="utf-8"?>
<p:presentationPr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showPr showNarration="1">
    <p:penClr>
      <a:srgbClr val="0000FF"/>
    </p:penClr>
  </p:showPr>
  <p:extLst>
    <p:ext uri="smNativeData">
      <pr:smAppRevision xmlns:pr="smNativeData" xmlns="smNativeData" dt="1699228900" val="1066" revOS="4"/>
      <pr:smFileRevision xmlns:pr="smNativeData" xmlns="smNativeData" dt="1699228900" val="101"/>
      <pr:guideOptions xmlns:pr="smNativeData" xmlns="smNativeData" dt="1699228900" snapToGrid="1" snapToBorders="1" snapToGuides="1"/>
    </p:ext>
  </p:extLst>
</p:presentationPr>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slideViewPr>
    <p:cSldViewPr snapToObjects="1" showGuides="1">
      <p:cViewPr varScale="1">
        <p:scale>
          <a:sx n="94" d="100"/>
          <a:sy n="94" d="100"/>
        </p:scale>
        <p:origin x="377" y="351"/>
      </p:cViewPr>
      <p:guideLst x="0" y="0">
        <p:guide orient="horz" pos="2160"/>
        <p:guide pos="3840"/>
      </p:guideLst>
    </p:cSldViewPr>
  </p:slideViewPr>
  <p:outlineViewPr>
    <p:cViewPr>
      <p:scale>
        <a:sx n="33" d="100"/>
        <a:sy n="33" d="100"/>
      </p:scale>
      <p:origin x="0" y="0"/>
    </p:cViewPr>
  </p:outlineViewPr>
  <p:sorterViewPr>
    <p:cViewPr>
      <p:scale>
        <a:sx n="19" d="100"/>
        <a:sy n="19" d="100"/>
      </p:scale>
      <p:origin x="0" y="0"/>
    </p:cViewPr>
  </p:sorterViewPr>
  <p:notesViewPr>
    <p:cSldViewPr snapToObjects="1" showGuides="1">
      <p:cViewPr>
        <p:scale>
          <a:sx n="94" d="100"/>
          <a:sy n="94" d="100"/>
        </p:scale>
        <p:origin x="377" y="351"/>
      </p:cViewPr>
    </p:cSldViewPr>
  </p:notesViewPr>
  <p:gridSpacing cx="73477120" cy="73477120"/>
</p:viewPr>
</file>

<file path=ppt/_rels/presentation.xml.rels><?xml version="1.0" encoding="UTF-8" standalone="yes" ?>
<Relationships xmlns="http://schemas.openxmlformats.org/package/2006/relationships"><Relationship Id="rId1" Type="http://schemas.openxmlformats.org/officeDocument/2006/relationships/theme" Target="theme/theme1.xml"/><Relationship Id="rId2" Type="http://schemas.openxmlformats.org/officeDocument/2006/relationships/tableStyles" Target="tableStyles.xml"/><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slideMaster" Target="slideMasters/slide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s>
</file>

<file path=ppt/slideLayouts/_rels/slideLayout1.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title">
  <p:cSld name="Diapositiva de título">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AUAABoNAABgRQAAJhYAABAAAAAmAAAACAAAAAEAAAAAAAAA"/>
              </a:ext>
            </a:extLst>
          </p:cNvSpPr>
          <p:nvPr>
            <p:ph type="ctrTitle"/>
          </p:nvPr>
        </p:nvSpPr>
        <p:spPr>
          <a:xfrm>
            <a:off x="914400" y="2129790"/>
            <a:ext cx="10363200" cy="1470660"/>
          </a:xfrm>
        </p:spPr>
        <p:txBody>
          <a:bodyPr/>
          <a:lstStyle/>
          <a:p>
            <a:pPr/>
            <a:r>
              <a:t>Click to edit Master title style</a:t>
            </a:r>
          </a:p>
        </p:txBody>
      </p:sp>
      <p:sp>
        <p:nvSpPr>
          <p:cNvPr id="3" name="SlideSubtitle1"/>
          <p:cNvSpPr>
            <a:spLocks noGrp="1" noChangeArrowheads="1"/>
            <a:extLst>
              <a:ext uri="smNativeData">
                <pr:smNativeData xmlns:pr="smNativeData" xmlns="smNativeData" val="SMDATA_15_5Cx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QAsAAOgXAADAPwAAsCIAABAAAAAmAAAACAAAAAGAAAAAAAAA"/>
              </a:ext>
            </a:extLst>
          </p:cNvSpPr>
          <p:nvPr>
            <p:ph type="subTitle" idx="1"/>
          </p:nvPr>
        </p:nvSpPr>
        <p:spPr>
          <a:xfrm>
            <a:off x="1828800" y="3886200"/>
            <a:ext cx="8534400" cy="1752600"/>
          </a:xfrm>
        </p:spPr>
        <p:txBody>
          <a:bodyPr/>
          <a:lstStyle>
            <a:lvl1pPr marL="0" indent="0" algn="ctr">
              <a:buNone/>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a:r>
              <a:t>Click to edit Master subtitle style</a:t>
            </a:r>
          </a:p>
        </p:txBody>
      </p:sp>
      <p:sp>
        <p:nvSpPr>
          <p:cNvPr id="4" name="DateTimeArea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
              </a:ext>
            </a:extLst>
          </p:cNvSpPr>
          <p:nvPr>
            <p:ph type="dt" sz="quarter" idx="10"/>
          </p:nvPr>
        </p:nvSpPr>
        <p:spPr/>
        <p:txBody>
          <a:bodyPr/>
          <a:lstStyle/>
          <a:p>
            <a:pPr/>
            <a:fld id="{3EA315C4-8AD3-F6E3-9D1B-7CB65B556B29}" type="datetime1">
              <a:t/>
            </a:fld>
          </a:p>
        </p:txBody>
      </p:sp>
      <p:sp>
        <p:nvSpPr>
          <p:cNvPr id="5" name="FooterArea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
              </a:ext>
            </a:extLst>
          </p:cNvSpPr>
          <p:nvPr>
            <p:ph type="ftr" sz="quarter" idx="11"/>
          </p:nvPr>
        </p:nvSpPr>
        <p:spPr/>
        <p:txBody>
          <a:bodyPr/>
          <a:lstStyle/>
          <a:p>
            <a:pPr/>
            <a:r>
              <a:t/>
            </a:r>
          </a:p>
        </p:txBody>
      </p:sp>
      <p:sp>
        <p:nvSpPr>
          <p:cNvPr id="6" name="SlideNumberArea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sAf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
              </a:ext>
            </a:extLst>
          </p:cNvSpPr>
          <p:nvPr>
            <p:ph type="sldNum" sz="quarter" idx="12"/>
          </p:nvPr>
        </p:nvSpPr>
        <p:spPr/>
        <p:txBody>
          <a:bodyPr/>
          <a:lstStyle/>
          <a:p>
            <a:pPr/>
            <a:fld id="{3EA30BD1-9FD3-F6FD-9D1B-69A845556B3C}" type="slidenum">
              <a:t/>
            </a:fld>
          </a:p>
        </p:txBody>
      </p:sp>
    </p:spTree>
  </p:cSld>
  <p:clrMapOvr>
    <a:masterClrMapping/>
  </p:clrMapOvr>
</p:sldLayout>
</file>

<file path=ppt/slideLayouts/slideLayout10.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vertTx">
  <p:cSld name="Título y texto vertical">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G49Ij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
              </a:ext>
            </a:extLst>
          </p:cNvSpPr>
          <p:nvPr>
            <p:ph type="title"/>
          </p:nvPr>
        </p:nvSpPr>
        <p:spPr/>
        <p:txBody>
          <a:bodyPr/>
          <a:lstStyle/>
          <a:p>
            <a:pPr/>
            <a:r>
              <a:t>Click to edit Master title style</a:t>
            </a:r>
          </a:p>
        </p:txBody>
      </p:sp>
      <p:sp>
        <p:nvSpPr>
          <p:cNvPr id="3" name="SlideText1"/>
          <p:cNvSpPr>
            <a:spLocks noGrp="1" noChangeArrowheads="1"/>
            <a:extLst>
              <a:ext uri="smNativeData">
                <pr:smNativeData xmlns:pr="smNativeData" xmlns="smNativeData" val="SMDATA_15_5CxIZRMAAAAlAAAAZAAAAA8BAAAAkAAAAEgAAACQAAAASAAAAAAAAAAAAAAAAQ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gJAABARwAAsCUAABAAAAAmAAAACAAAAAIAAAAAAAAA"/>
              </a:ext>
            </a:extLst>
          </p:cNvSpPr>
          <p:nvPr>
            <p:ph idx="1"/>
          </p:nvPr>
        </p:nvSpPr>
        <p:spPr/>
        <p:txBody>
          <a:bodyPr vert="vert" wrap="square" numCol="1" spcCol="215900" anchor="t">
            <a:prstTxWarp prst="textNoShape">
              <a:avLst/>
            </a:prstTxWarp>
          </a:bodyPr>
          <a:lstStyle/>
          <a:p>
            <a:pPr/>
            <a:r>
              <a:t>Click to edit Master text styles</a:t>
            </a:r>
          </a:p>
          <a:p>
            <a:pPr lvl="1"/>
            <a:r>
              <a:t>Second level</a:t>
            </a:r>
          </a:p>
          <a:p>
            <a:pPr lvl="2"/>
            <a:r>
              <a:t>Third level</a:t>
            </a:r>
          </a:p>
          <a:p>
            <a:pPr lvl="3"/>
            <a:r>
              <a:t>Fourth level</a:t>
            </a:r>
          </a:p>
          <a:p>
            <a:pPr lvl="4"/>
            <a:r>
              <a:t>Fifth level</a:t>
            </a:r>
          </a:p>
        </p:txBody>
      </p:sp>
      <p:sp>
        <p:nvSpPr>
          <p:cNvPr id="4" name="DateTimeArea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
              </a:ext>
            </a:extLst>
          </p:cNvSpPr>
          <p:nvPr>
            <p:ph type="dt" sz="quarter" idx="10"/>
          </p:nvPr>
        </p:nvSpPr>
        <p:spPr/>
        <p:txBody>
          <a:bodyPr/>
          <a:lstStyle/>
          <a:p>
            <a:pPr/>
            <a:fld id="{3EA36A96-D8D3-F69C-9D1B-2EC924556B7B}" type="datetime1">
              <a:t/>
            </a:fld>
          </a:p>
        </p:txBody>
      </p:sp>
      <p:sp>
        <p:nvSpPr>
          <p:cNvPr id="5" name="FooterArea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GE6c3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
              </a:ext>
            </a:extLst>
          </p:cNvSpPr>
          <p:nvPr>
            <p:ph type="ftr" sz="quarter" idx="11"/>
          </p:nvPr>
        </p:nvSpPr>
        <p:spPr/>
        <p:txBody>
          <a:bodyPr/>
          <a:lstStyle/>
          <a:p>
            <a:pPr/>
            <a:r>
              <a:t/>
            </a:r>
          </a:p>
        </p:txBody>
      </p:sp>
      <p:sp>
        <p:nvSpPr>
          <p:cNvPr id="6" name="SlideNumberArea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
              </a:ext>
            </a:extLst>
          </p:cNvSpPr>
          <p:nvPr>
            <p:ph type="sldNum" sz="quarter" idx="12"/>
          </p:nvPr>
        </p:nvSpPr>
        <p:spPr/>
        <p:txBody>
          <a:bodyPr/>
          <a:lstStyle/>
          <a:p>
            <a:pPr/>
            <a:fld id="{3EA31404-4AD3-F6E2-9D1B-BCB75A556BE9}" type="slidenum">
              <a:t/>
            </a:fld>
          </a:p>
        </p:txBody>
      </p:sp>
    </p:spTree>
  </p:cSld>
  <p:clrMapOvr>
    <a:masterClrMapping/>
  </p:clrMapOvr>
</p:sldLayout>
</file>

<file path=ppt/slideLayouts/slideLayout11.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vertTitleAndTx">
  <p:cSld name="Título vertical y texto">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5CxIZRMAAAAlAAAAZAAAAA8BAAAAkAAAAEgAAACQAAAASAAAAAAAAAACAAAAAQ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YDYAALABAABARwAAsCUAABAAAAAmAAAACAAAAIMAAAAAAAAA"/>
              </a:ext>
            </a:extLst>
          </p:cNvSpPr>
          <p:nvPr>
            <p:ph type="title"/>
          </p:nvPr>
        </p:nvSpPr>
        <p:spPr>
          <a:xfrm>
            <a:off x="8839200" y="274320"/>
            <a:ext cx="2743200" cy="5852160"/>
          </a:xfrm>
        </p:spPr>
        <p:txBody>
          <a:bodyPr vert="vert" wrap="square" numCol="1" spcCol="215900" anchor="b">
            <a:prstTxWarp prst="textNoShape">
              <a:avLst/>
            </a:prstTxWarp>
          </a:bodyPr>
          <a:lstStyle/>
          <a:p>
            <a:pPr/>
            <a:r>
              <a:t>Click to edit Master title style</a:t>
            </a:r>
          </a:p>
        </p:txBody>
      </p:sp>
      <p:sp>
        <p:nvSpPr>
          <p:cNvPr id="3" name="SlideText1"/>
          <p:cNvSpPr>
            <a:spLocks noGrp="1" noChangeArrowheads="1"/>
            <a:extLst>
              <a:ext uri="smNativeData">
                <pr:smNativeData xmlns:pr="smNativeData" xmlns="smNativeData" val="SMDATA_15_5CxIZRMAAAAlAAAAZAAAAA8BAAAAkAAAAEgAAACQAAAASAAAAAAAAAAAAAAAAQ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AfNQAAsCUAABAAAAAmAAAACAAAAAMAAAAAAAAA"/>
              </a:ext>
            </a:extLst>
          </p:cNvSpPr>
          <p:nvPr>
            <p:ph idx="1"/>
          </p:nvPr>
        </p:nvSpPr>
        <p:spPr>
          <a:xfrm>
            <a:off x="609600" y="274320"/>
            <a:ext cx="8025765" cy="5852160"/>
          </a:xfrm>
        </p:spPr>
        <p:txBody>
          <a:bodyPr vert="vert" wrap="square" numCol="1" spcCol="215900" anchor="t">
            <a:prstTxWarp prst="textNoShape">
              <a:avLst/>
            </a:prstTxWarp>
          </a:bodyPr>
          <a:lstStyle/>
          <a:p>
            <a:pPr/>
            <a:r>
              <a:t>Click to edit Master text styles</a:t>
            </a:r>
          </a:p>
          <a:p>
            <a:pPr lvl="1"/>
            <a:r>
              <a:t>Second level</a:t>
            </a:r>
          </a:p>
          <a:p>
            <a:pPr lvl="2"/>
            <a:r>
              <a:t>Third level</a:t>
            </a:r>
          </a:p>
          <a:p>
            <a:pPr lvl="3"/>
            <a:r>
              <a:t>Fourth level</a:t>
            </a:r>
          </a:p>
          <a:p>
            <a:pPr lvl="4"/>
            <a:r>
              <a:t>Fifth level</a:t>
            </a:r>
          </a:p>
        </p:txBody>
      </p:sp>
      <p:sp>
        <p:nvSpPr>
          <p:cNvPr id="4" name="DateTimeArea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
              </a:ext>
            </a:extLst>
          </p:cNvSpPr>
          <p:nvPr>
            <p:ph type="dt" sz="quarter" idx="10"/>
          </p:nvPr>
        </p:nvSpPr>
        <p:spPr/>
        <p:txBody>
          <a:bodyPr/>
          <a:lstStyle/>
          <a:p>
            <a:pPr/>
            <a:fld id="{3EA34045-0BD3-F6B6-9D1B-FDE30E556BA8}" type="datetime1">
              <a:t/>
            </a:fld>
          </a:p>
        </p:txBody>
      </p:sp>
      <p:sp>
        <p:nvSpPr>
          <p:cNvPr id="5" name="FooterArea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
              </a:ext>
            </a:extLst>
          </p:cNvSpPr>
          <p:nvPr>
            <p:ph type="ftr" sz="quarter" idx="11"/>
          </p:nvPr>
        </p:nvSpPr>
        <p:spPr/>
        <p:txBody>
          <a:bodyPr/>
          <a:lstStyle/>
          <a:p>
            <a:pPr/>
            <a:r>
              <a:t/>
            </a:r>
          </a:p>
        </p:txBody>
      </p:sp>
      <p:sp>
        <p:nvSpPr>
          <p:cNvPr id="6" name="SlideNumberArea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
              </a:ext>
            </a:extLst>
          </p:cNvSpPr>
          <p:nvPr>
            <p:ph type="sldNum" sz="quarter" idx="12"/>
          </p:nvPr>
        </p:nvSpPr>
        <p:spPr/>
        <p:txBody>
          <a:bodyPr/>
          <a:lstStyle/>
          <a:p>
            <a:pPr/>
            <a:fld id="{3EA32AEC-A2D3-F6DC-9D1B-548964556B01}" type="slidenum">
              <a:t/>
            </a:fld>
          </a:p>
        </p:txBody>
      </p:sp>
    </p:spTree>
  </p:cSld>
  <p:clrMapOvr>
    <a:masterClrMapping/>
  </p:clrMapOvr>
</p:sldLayout>
</file>

<file path=ppt/slideLayouts/slideLayout2.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tx">
  <p:cSld name="Título y contenido">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
              </a:ext>
            </a:extLst>
          </p:cNvSpPr>
          <p:nvPr>
            <p:ph type="title"/>
          </p:nvPr>
        </p:nvSpPr>
        <p:spPr/>
        <p:txBody>
          <a:bodyPr/>
          <a:lstStyle/>
          <a:p>
            <a:pPr/>
            <a:r>
              <a:t>Click to edit Master title style</a:t>
            </a:r>
          </a:p>
        </p:txBody>
      </p:sp>
      <p:sp>
        <p:nvSpPr>
          <p:cNvPr id="3" name="SlideText1"/>
          <p:cNvSpPr>
            <a:spLocks noGrp="1" noChangeArrowheads="1"/>
            <a:extLst>
              <a:ext uri="smNativeData">
                <pr:smNativeData xmlns:pr="smNativeData" xmlns="smNativeData" val="SMDATA_15_5Cx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gJAABARwAAsCUAABAAAAAmAAAACAAAAAAAAAAAAAAA"/>
              </a:ext>
            </a:extLst>
          </p:cNvSpPr>
          <p:nvPr>
            <p:ph idx="1"/>
          </p:nvPr>
        </p:nvSpPr>
        <p:spPr/>
        <p:txBody>
          <a:bodyPr/>
          <a:lstStyle/>
          <a:p>
            <a:pPr/>
            <a:r>
              <a:t>Click to edit Master text styles</a:t>
            </a:r>
          </a:p>
          <a:p>
            <a:pPr lvl="1"/>
            <a:r>
              <a:t>Second level</a:t>
            </a:r>
          </a:p>
          <a:p>
            <a:pPr lvl="2"/>
            <a:r>
              <a:t>Third level</a:t>
            </a:r>
          </a:p>
          <a:p>
            <a:pPr lvl="3"/>
            <a:r>
              <a:t>Fourth level</a:t>
            </a:r>
          </a:p>
          <a:p>
            <a:pPr lvl="4"/>
            <a:r>
              <a:t>Fifth level</a:t>
            </a:r>
          </a:p>
        </p:txBody>
      </p:sp>
      <p:sp>
        <p:nvSpPr>
          <p:cNvPr id="4" name="DateTimeArea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
              </a:ext>
            </a:extLst>
          </p:cNvSpPr>
          <p:nvPr>
            <p:ph type="dt" sz="quarter" idx="10"/>
          </p:nvPr>
        </p:nvSpPr>
        <p:spPr/>
        <p:txBody>
          <a:bodyPr/>
          <a:lstStyle/>
          <a:p>
            <a:pPr/>
            <a:fld id="{3EA3708A-C4D3-F686-9D1B-32D33E556B67}" type="datetime1">
              <a:t/>
            </a:fld>
          </a:p>
        </p:txBody>
      </p:sp>
      <p:sp>
        <p:nvSpPr>
          <p:cNvPr id="5" name="FooterArea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
              </a:ext>
            </a:extLst>
          </p:cNvSpPr>
          <p:nvPr>
            <p:ph type="ftr" sz="quarter" idx="11"/>
          </p:nvPr>
        </p:nvSpPr>
        <p:spPr/>
        <p:txBody>
          <a:bodyPr/>
          <a:lstStyle/>
          <a:p>
            <a:pPr/>
            <a:r>
              <a:t/>
            </a:r>
          </a:p>
        </p:txBody>
      </p:sp>
      <p:sp>
        <p:nvSpPr>
          <p:cNvPr id="6" name="SlideNumberArea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
              </a:ext>
            </a:extLst>
          </p:cNvSpPr>
          <p:nvPr>
            <p:ph type="sldNum" sz="quarter" idx="12"/>
          </p:nvPr>
        </p:nvSpPr>
        <p:spPr/>
        <p:txBody>
          <a:bodyPr/>
          <a:lstStyle/>
          <a:p>
            <a:pPr/>
            <a:fld id="{3EA33EB5-FBD3-F6C8-9D1B-0D9D70556B58}" type="slidenum">
              <a:t/>
            </a:fld>
          </a:p>
        </p:txBody>
      </p:sp>
    </p:spTree>
  </p:cSld>
  <p:clrMapOvr>
    <a:masterClrMapping/>
  </p:clrMapOvr>
</p:sldLayout>
</file>

<file path=ppt/slideLayouts/slideLayout3.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secHead">
  <p:cSld name="Encabezado de sección">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5Cx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7QUAABwbAACtRQAAfSMAABAAAAAmAAAACAAAAIGAAAAAAAAA"/>
              </a:ext>
            </a:extLst>
          </p:cNvSpPr>
          <p:nvPr>
            <p:ph type="title"/>
          </p:nvPr>
        </p:nvSpPr>
        <p:spPr>
          <a:xfrm>
            <a:off x="963295" y="4406900"/>
            <a:ext cx="10363200" cy="1362075"/>
          </a:xfrm>
        </p:spPr>
        <p:txBody>
          <a:bodyPr vert="horz" wrap="square" numCol="1" spcCol="215900" anchor="t">
            <a:prstTxWarp prst="textNoShape">
              <a:avLst/>
            </a:prstTxWarp>
          </a:bodyPr>
          <a:lstStyle>
            <a:lvl1pPr algn="l">
              <a:defRPr sz="4000" b="1" cap="all"/>
            </a:lvl1pPr>
          </a:lstStyle>
          <a:p>
            <a:pPr/>
            <a:r>
              <a:t>Click to edit Master title style</a:t>
            </a:r>
          </a:p>
        </p:txBody>
      </p:sp>
      <p:sp>
        <p:nvSpPr>
          <p:cNvPr id="3" name="SlideText1"/>
          <p:cNvSpPr>
            <a:spLocks noGrp="1" noChangeArrowheads="1"/>
            <a:extLst>
              <a:ext uri="smNativeData">
                <pr:smNativeData xmlns:pr="smNativeData" xmlns="smNativeData" val="SMDATA_15_5CxIZRMAAAAlAAAAZAAAAA8B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7QUAAOERAACtRQAAHBsAABAAAAAmAAAACAAAAIGAAAAAAAAA"/>
              </a:ext>
            </a:extLst>
          </p:cNvSpPr>
          <p:nvPr>
            <p:ph idx="1"/>
          </p:nvPr>
        </p:nvSpPr>
        <p:spPr>
          <a:xfrm>
            <a:off x="963295" y="2906395"/>
            <a:ext cx="10363200" cy="1500505"/>
          </a:xfrm>
        </p:spPr>
        <p:txBody>
          <a:bodyPr vert="horz" wrap="square" numCol="1" spcCol="215900" anchor="b">
            <a:prstTxWarp prst="textNoShape">
              <a:avLst/>
            </a:prstTxWarp>
          </a:bodyPr>
          <a:lstStyle>
            <a:lvl1pPr marL="0" indent="0">
              <a:buNone/>
              <a:defRPr sz="2000" cap="none"/>
            </a:lvl1pPr>
            <a:lvl2pPr marL="457200" indent="0">
              <a:buNone/>
              <a:defRPr sz="1800" cap="none"/>
            </a:lvl2pPr>
            <a:lvl3pPr marL="914400" indent="0">
              <a:buNone/>
              <a:defRPr sz="1600" cap="none"/>
            </a:lvl3pPr>
            <a:lvl4pPr marL="1371600" indent="0">
              <a:buNone/>
              <a:defRPr sz="1400" cap="none"/>
            </a:lvl4pPr>
            <a:lvl5pPr marL="1828800" indent="0">
              <a:buNone/>
              <a:defRPr sz="1400" cap="none"/>
            </a:lvl5pPr>
            <a:lvl6pPr marL="2286000" indent="0">
              <a:buNone/>
              <a:defRPr sz="1400" cap="none"/>
            </a:lvl6pPr>
            <a:lvl7pPr marL="2743200" indent="0">
              <a:buNone/>
              <a:defRPr sz="1400" cap="none"/>
            </a:lvl7pPr>
            <a:lvl8pPr marL="3200400" indent="0">
              <a:buNone/>
              <a:defRPr sz="1400" cap="none"/>
            </a:lvl8pPr>
            <a:lvl9pPr marL="3657600" indent="0">
              <a:buNone/>
              <a:defRPr sz="1400" cap="none"/>
            </a:lvl9pPr>
          </a:lstStyle>
          <a:p>
            <a:pPr/>
            <a:r>
              <a:t>Click to edit Master text styles</a:t>
            </a:r>
          </a:p>
        </p:txBody>
      </p:sp>
      <p:sp>
        <p:nvSpPr>
          <p:cNvPr id="4" name="DateTimeArea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
              </a:ext>
            </a:extLst>
          </p:cNvSpPr>
          <p:nvPr>
            <p:ph type="dt" sz="quarter" idx="10"/>
          </p:nvPr>
        </p:nvSpPr>
        <p:spPr/>
        <p:txBody>
          <a:bodyPr/>
          <a:lstStyle/>
          <a:p>
            <a:pPr/>
            <a:fld id="{3EA340B0-FED3-F6B6-9D1B-08E30E556B5D}" type="datetime1">
              <a:t/>
            </a:fld>
          </a:p>
        </p:txBody>
      </p:sp>
      <p:sp>
        <p:nvSpPr>
          <p:cNvPr id="5" name="FooterArea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
              </a:ext>
            </a:extLst>
          </p:cNvSpPr>
          <p:nvPr>
            <p:ph type="ftr" sz="quarter" idx="11"/>
          </p:nvPr>
        </p:nvSpPr>
        <p:spPr/>
        <p:txBody>
          <a:bodyPr/>
          <a:lstStyle/>
          <a:p>
            <a:pPr/>
            <a:r>
              <a:t/>
            </a:r>
          </a:p>
        </p:txBody>
      </p:sp>
      <p:sp>
        <p:nvSpPr>
          <p:cNvPr id="6" name="SlideNumberArea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
              </a:ext>
            </a:extLst>
          </p:cNvSpPr>
          <p:nvPr>
            <p:ph type="sldNum" sz="quarter" idx="12"/>
          </p:nvPr>
        </p:nvSpPr>
        <p:spPr/>
        <p:txBody>
          <a:bodyPr/>
          <a:lstStyle/>
          <a:p>
            <a:pPr/>
            <a:fld id="{3EA336BD-F3D3-F6C0-9D1B-059578556B50}" type="slidenum">
              <a:t/>
            </a:fld>
          </a:p>
        </p:txBody>
      </p:sp>
    </p:spTree>
  </p:cSld>
  <p:clrMapOvr>
    <a:masterClrMapping/>
  </p:clrMapOvr>
</p:sldLayout>
</file>

<file path=ppt/slideLayouts/slideLayout4.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twoColTx">
  <p:cSld name="Título y dos contenidos">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
              </a:ext>
            </a:extLst>
          </p:cNvSpPr>
          <p:nvPr>
            <p:ph type="title"/>
          </p:nvPr>
        </p:nvSpPr>
        <p:spPr/>
        <p:txBody>
          <a:bodyPr/>
          <a:lstStyle/>
          <a:p>
            <a:pPr/>
            <a:r>
              <a:t>Click to edit Master title style</a:t>
            </a:r>
          </a:p>
        </p:txBody>
      </p:sp>
      <p:sp>
        <p:nvSpPr>
          <p:cNvPr id="3" name="SlideText2"/>
          <p:cNvSpPr>
            <a:spLocks noGrp="1" noChangeArrowheads="1"/>
            <a:extLst>
              <a:ext uri="smNativeData">
                <pr:smNativeData xmlns:pr="smNativeData" xmlns="smNativeData" val="SMDATA_15_5Cx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gJAADhJAAAsCUAABAAAAAmAAAACAAAAAGAAAAAAAAA"/>
              </a:ext>
            </a:extLst>
          </p:cNvSpPr>
          <p:nvPr>
            <p:ph idx="1"/>
          </p:nvPr>
        </p:nvSpPr>
        <p:spPr>
          <a:xfrm>
            <a:off x="609600" y="1600200"/>
            <a:ext cx="5385435" cy="4526280"/>
          </a:xfrm>
        </p:spPr>
        <p:txBody>
          <a:bodyPr/>
          <a:lstStyle>
            <a:lvl1pPr>
              <a:defRPr sz="2800" cap="none"/>
            </a:lvl1pPr>
            <a:lvl2pPr>
              <a:defRPr sz="2400" cap="none"/>
            </a:lvl2pPr>
            <a:lvl3pPr>
              <a:defRPr sz="2000" cap="none"/>
            </a:lvl3pPr>
            <a:lvl4pPr>
              <a:defRPr sz="1800" cap="none"/>
            </a:lvl4pPr>
            <a:lvl5pPr>
              <a:defRPr sz="1800" cap="none"/>
            </a:lvl5pPr>
            <a:lvl6pPr>
              <a:defRPr sz="1800" cap="none"/>
            </a:lvl6pPr>
            <a:lvl7pPr>
              <a:defRPr sz="1800" cap="none"/>
            </a:lvl7pPr>
            <a:lvl8pPr>
              <a:defRPr sz="1800" cap="none"/>
            </a:lvl8pPr>
            <a:lvl9pPr>
              <a:defRPr sz="1800" cap="none"/>
            </a:lvl9pPr>
          </a:lstStyle>
          <a:p>
            <a:pPr/>
            <a:r>
              <a:t>Click to edit Master text styles</a:t>
            </a:r>
          </a:p>
          <a:p>
            <a:pPr lvl="1"/>
            <a:r>
              <a:t>Second level</a:t>
            </a:r>
          </a:p>
          <a:p>
            <a:pPr lvl="2"/>
            <a:r>
              <a:t>Third level</a:t>
            </a:r>
          </a:p>
          <a:p>
            <a:pPr lvl="3"/>
            <a:r>
              <a:t>Fourth level</a:t>
            </a:r>
          </a:p>
          <a:p>
            <a:pPr lvl="4"/>
            <a:r>
              <a:t>Fifth level</a:t>
            </a:r>
          </a:p>
        </p:txBody>
      </p:sp>
      <p:sp>
        <p:nvSpPr>
          <p:cNvPr id="4" name="SlideText1"/>
          <p:cNvSpPr>
            <a:spLocks noGrp="1" noChangeArrowheads="1"/>
            <a:extLst>
              <a:ext uri="smNativeData">
                <pr:smNativeData xmlns:pr="smNativeData" xmlns="smNativeData" val="SMDATA_15_5Cx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HyYAANgJAABARwAAsCUAABAAAAAmAAAACAAAAAGAAAAAAAAA"/>
              </a:ext>
            </a:extLst>
          </p:cNvSpPr>
          <p:nvPr>
            <p:ph idx="2"/>
          </p:nvPr>
        </p:nvSpPr>
        <p:spPr>
          <a:xfrm>
            <a:off x="6196965" y="1600200"/>
            <a:ext cx="5385435" cy="4526280"/>
          </a:xfrm>
        </p:spPr>
        <p:txBody>
          <a:bodyPr/>
          <a:lstStyle>
            <a:lvl1pPr>
              <a:defRPr sz="2800" cap="none"/>
            </a:lvl1pPr>
            <a:lvl2pPr>
              <a:defRPr sz="2400" cap="none"/>
            </a:lvl2pPr>
            <a:lvl3pPr>
              <a:defRPr sz="2000" cap="none"/>
            </a:lvl3pPr>
            <a:lvl4pPr>
              <a:defRPr sz="1800" cap="none"/>
            </a:lvl4pPr>
            <a:lvl5pPr>
              <a:defRPr sz="1800" cap="none"/>
            </a:lvl5pPr>
            <a:lvl6pPr>
              <a:defRPr sz="1800" cap="none"/>
            </a:lvl6pPr>
            <a:lvl7pPr>
              <a:defRPr sz="1800" cap="none"/>
            </a:lvl7pPr>
            <a:lvl8pPr>
              <a:defRPr sz="1800" cap="none"/>
            </a:lvl8pPr>
            <a:lvl9pPr>
              <a:defRPr sz="1800" cap="none"/>
            </a:lvl9pPr>
          </a:lstStyle>
          <a:p>
            <a:pPr/>
            <a:r>
              <a:t>Click to edit Master text styles</a:t>
            </a:r>
          </a:p>
          <a:p>
            <a:pPr lvl="1"/>
            <a:r>
              <a:t>Second level</a:t>
            </a:r>
          </a:p>
          <a:p>
            <a:pPr lvl="2"/>
            <a:r>
              <a:t>Third level</a:t>
            </a:r>
          </a:p>
          <a:p>
            <a:pPr lvl="3"/>
            <a:r>
              <a:t>Fourth level</a:t>
            </a:r>
          </a:p>
          <a:p>
            <a:pPr lvl="4"/>
            <a:r>
              <a:t>Fifth level</a:t>
            </a:r>
          </a:p>
        </p:txBody>
      </p:sp>
      <p:sp>
        <p:nvSpPr>
          <p:cNvPr id="5" name="DateTimeArea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
              </a:ext>
            </a:extLst>
          </p:cNvSpPr>
          <p:nvPr>
            <p:ph type="dt" sz="quarter" idx="10"/>
          </p:nvPr>
        </p:nvSpPr>
        <p:spPr/>
        <p:txBody>
          <a:bodyPr/>
          <a:lstStyle/>
          <a:p>
            <a:pPr/>
            <a:fld id="{3EA36DE6-A8D3-F69B-9D1B-5ECE23556B0B}" type="datetime1">
              <a:t/>
            </a:fld>
          </a:p>
        </p:txBody>
      </p:sp>
      <p:sp>
        <p:nvSpPr>
          <p:cNvPr id="6" name="FooterArea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
              </a:ext>
            </a:extLst>
          </p:cNvSpPr>
          <p:nvPr>
            <p:ph type="ftr" sz="quarter" idx="11"/>
          </p:nvPr>
        </p:nvSpPr>
        <p:spPr/>
        <p:txBody>
          <a:bodyPr/>
          <a:lstStyle/>
          <a:p>
            <a:pPr/>
            <a:r>
              <a:t/>
            </a:r>
          </a:p>
        </p:txBody>
      </p:sp>
      <p:sp>
        <p:nvSpPr>
          <p:cNvPr id="7" name="SlideNumberArea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
              </a:ext>
            </a:extLst>
          </p:cNvSpPr>
          <p:nvPr>
            <p:ph type="sldNum" sz="quarter" idx="12"/>
          </p:nvPr>
        </p:nvSpPr>
        <p:spPr/>
        <p:txBody>
          <a:bodyPr/>
          <a:lstStyle/>
          <a:p>
            <a:pPr/>
            <a:fld id="{3EA33FD4-9AD3-F6C9-9D1B-6C9C71556B39}" type="slidenum">
              <a:t/>
            </a:fld>
          </a:p>
        </p:txBody>
      </p:sp>
    </p:spTree>
  </p:cSld>
  <p:clrMapOvr>
    <a:masterClrMapping/>
  </p:clrMapOvr>
</p:sldLayout>
</file>

<file path=ppt/slideLayouts/slideLayout5.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twoTxTwoObj">
  <p:cSld name="Comparación">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
              </a:ext>
            </a:extLst>
          </p:cNvSpPr>
          <p:nvPr>
            <p:ph type="title"/>
          </p:nvPr>
        </p:nvSpPr>
        <p:spPr/>
        <p:txBody>
          <a:bodyPr/>
          <a:lstStyle/>
          <a:p>
            <a:pPr/>
            <a:r>
              <a:t>Click to edit Master title style</a:t>
            </a:r>
          </a:p>
        </p:txBody>
      </p:sp>
      <p:sp>
        <p:nvSpPr>
          <p:cNvPr id="3" name="SlideText3"/>
          <p:cNvSpPr>
            <a:spLocks noGrp="1" noChangeArrowheads="1"/>
            <a:extLst>
              <a:ext uri="smNativeData">
                <pr:smNativeData xmlns:pr="smNativeData" xmlns="smNativeData" val="SMDATA_15_5CxIZRMAAAAlAAAAZAAAAA8B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HEJAADjJAAAYQ0AABAAAAAmAAAACAAAAIGAAAAAAAAA"/>
              </a:ext>
            </a:extLst>
          </p:cNvSpPr>
          <p:nvPr>
            <p:ph idx="1"/>
          </p:nvPr>
        </p:nvSpPr>
        <p:spPr>
          <a:xfrm>
            <a:off x="609600" y="1534795"/>
            <a:ext cx="5386705" cy="640080"/>
          </a:xfrm>
        </p:spPr>
        <p:txBody>
          <a:bodyPr vert="horz" wrap="square" numCol="1" spcCol="215900" anchor="b">
            <a:prstTxWarp prst="textNoShape">
              <a:avLst/>
            </a:prstTxWarp>
          </a:bodyPr>
          <a:lstStyle>
            <a:lvl1pPr marL="0" indent="0">
              <a:buNone/>
              <a:defRPr sz="2400" b="1" cap="none"/>
            </a:lvl1pPr>
            <a:lvl2pPr marL="457200" indent="0">
              <a:buNone/>
              <a:defRPr sz="2000" b="1" cap="none"/>
            </a:lvl2pPr>
            <a:lvl3pPr marL="914400" indent="0">
              <a:buNone/>
              <a:defRPr sz="1800" b="1" cap="none"/>
            </a:lvl3pPr>
            <a:lvl4pPr marL="1371600" indent="0">
              <a:buNone/>
              <a:defRPr sz="1600" b="1" cap="none"/>
            </a:lvl4pPr>
            <a:lvl5pPr marL="1828800" indent="0">
              <a:buNone/>
              <a:defRPr sz="1600" b="1" cap="none"/>
            </a:lvl5pPr>
            <a:lvl6pPr marL="2286000" indent="0">
              <a:buNone/>
              <a:defRPr sz="1600" b="1" cap="none"/>
            </a:lvl6pPr>
            <a:lvl7pPr marL="2743200" indent="0">
              <a:buNone/>
              <a:defRPr sz="1600" b="1" cap="none"/>
            </a:lvl7pPr>
            <a:lvl8pPr marL="3200400" indent="0">
              <a:buNone/>
              <a:defRPr sz="1600" b="1" cap="none"/>
            </a:lvl8pPr>
            <a:lvl9pPr marL="3657600" indent="0">
              <a:buNone/>
              <a:defRPr sz="1600" b="1" cap="none"/>
            </a:lvl9pPr>
          </a:lstStyle>
          <a:p>
            <a:pPr/>
            <a:r>
              <a:t>Click to edit Master text styles</a:t>
            </a:r>
          </a:p>
        </p:txBody>
      </p:sp>
      <p:sp>
        <p:nvSpPr>
          <p:cNvPr id="4" name="SlideText1"/>
          <p:cNvSpPr>
            <a:spLocks noGrp="1" noChangeArrowheads="1"/>
            <a:extLst>
              <a:ext uri="smNativeData">
                <pr:smNativeData xmlns:pr="smNativeData" xmlns="smNativeData" val="SMDATA_15_5Cx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GENAADjJAAAsCUAABAAAAAmAAAACAAAAAGAAAAAAAAA"/>
              </a:ext>
            </a:extLst>
          </p:cNvSpPr>
          <p:nvPr>
            <p:ph idx="2"/>
          </p:nvPr>
        </p:nvSpPr>
        <p:spPr>
          <a:xfrm>
            <a:off x="609600" y="2174875"/>
            <a:ext cx="5386705" cy="3951605"/>
          </a:xfrm>
        </p:spPr>
        <p:txBody>
          <a:bodyPr/>
          <a:lstStyle>
            <a:lvl1pPr>
              <a:defRPr sz="2400" cap="none"/>
            </a:lvl1pPr>
            <a:lvl2pPr>
              <a:defRPr sz="2000" cap="none"/>
            </a:lvl2pPr>
            <a:lvl3pPr>
              <a:defRPr sz="1800" cap="none"/>
            </a:lvl3pPr>
            <a:lvl4pPr>
              <a:defRPr sz="1600" cap="none"/>
            </a:lvl4pPr>
            <a:lvl5pPr>
              <a:defRPr sz="1600" cap="none"/>
            </a:lvl5pPr>
            <a:lvl6pPr>
              <a:defRPr sz="1600" cap="none"/>
            </a:lvl6pPr>
            <a:lvl7pPr>
              <a:defRPr sz="1600" cap="none"/>
            </a:lvl7pPr>
            <a:lvl8pPr>
              <a:defRPr sz="1600" cap="none"/>
            </a:lvl8pPr>
            <a:lvl9pPr>
              <a:defRPr sz="1600" cap="none"/>
            </a:lvl9pPr>
          </a:lstStyle>
          <a:p>
            <a:pPr/>
            <a:r>
              <a:t>Click to edit Master text styles</a:t>
            </a:r>
          </a:p>
          <a:p>
            <a:pPr lvl="1"/>
            <a:r>
              <a:t>Second level</a:t>
            </a:r>
          </a:p>
          <a:p>
            <a:pPr lvl="2"/>
            <a:r>
              <a:t>Third level</a:t>
            </a:r>
          </a:p>
          <a:p>
            <a:pPr lvl="3"/>
            <a:r>
              <a:t>Fourth level</a:t>
            </a:r>
          </a:p>
          <a:p>
            <a:pPr lvl="4"/>
            <a:r>
              <a:t>Fifth level</a:t>
            </a:r>
          </a:p>
        </p:txBody>
      </p:sp>
      <p:sp>
        <p:nvSpPr>
          <p:cNvPr id="5" name="SlideText2"/>
          <p:cNvSpPr>
            <a:spLocks noGrp="1" noChangeArrowheads="1"/>
            <a:extLst>
              <a:ext uri="smNativeData">
                <pr:smNativeData xmlns:pr="smNativeData" xmlns="smNativeData" val="SMDATA_15_5CxIZRMAAAAlAAAAZAAAAA8B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HSYAAHEJAABARwAAYQ0AABAAAAAmAAAACAAAAIGAAAAAAAAA"/>
              </a:ext>
            </a:extLst>
          </p:cNvSpPr>
          <p:nvPr>
            <p:ph idx="3"/>
          </p:nvPr>
        </p:nvSpPr>
        <p:spPr>
          <a:xfrm>
            <a:off x="6195695" y="1534795"/>
            <a:ext cx="5386705" cy="640080"/>
          </a:xfrm>
        </p:spPr>
        <p:txBody>
          <a:bodyPr vert="horz" wrap="square" numCol="1" spcCol="215900" anchor="b">
            <a:prstTxWarp prst="textNoShape">
              <a:avLst/>
            </a:prstTxWarp>
          </a:bodyPr>
          <a:lstStyle>
            <a:lvl1pPr marL="0" indent="0">
              <a:buNone/>
              <a:defRPr sz="2400" b="1" cap="none"/>
            </a:lvl1pPr>
            <a:lvl2pPr marL="457200" indent="0">
              <a:buNone/>
              <a:defRPr sz="2000" b="1" cap="none"/>
            </a:lvl2pPr>
            <a:lvl3pPr marL="914400" indent="0">
              <a:buNone/>
              <a:defRPr sz="1800" b="1" cap="none"/>
            </a:lvl3pPr>
            <a:lvl4pPr marL="1371600" indent="0">
              <a:buNone/>
              <a:defRPr sz="1600" b="1" cap="none"/>
            </a:lvl4pPr>
            <a:lvl5pPr marL="1828800" indent="0">
              <a:buNone/>
              <a:defRPr sz="1600" b="1" cap="none"/>
            </a:lvl5pPr>
            <a:lvl6pPr marL="2286000" indent="0">
              <a:buNone/>
              <a:defRPr sz="1600" b="1" cap="none"/>
            </a:lvl6pPr>
            <a:lvl7pPr marL="2743200" indent="0">
              <a:buNone/>
              <a:defRPr sz="1600" b="1" cap="none"/>
            </a:lvl7pPr>
            <a:lvl8pPr marL="3200400" indent="0">
              <a:buNone/>
              <a:defRPr sz="1600" b="1" cap="none"/>
            </a:lvl8pPr>
            <a:lvl9pPr marL="3657600" indent="0">
              <a:buNone/>
              <a:defRPr sz="1600" b="1" cap="none"/>
            </a:lvl9pPr>
          </a:lstStyle>
          <a:p>
            <a:pPr/>
            <a:r>
              <a:t>Click to edit Master text styles</a:t>
            </a:r>
          </a:p>
        </p:txBody>
      </p:sp>
      <p:sp>
        <p:nvSpPr>
          <p:cNvPr id="6" name="SlideText4"/>
          <p:cNvSpPr>
            <a:spLocks noGrp="1" noChangeArrowheads="1"/>
            <a:extLst>
              <a:ext uri="smNativeData">
                <pr:smNativeData xmlns:pr="smNativeData" xmlns="smNativeData" val="SMDATA_15_5Cx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HSYAAGENAABARwAAsCUAABAAAAAmAAAACAAAAAGAAAAAAAAA"/>
              </a:ext>
            </a:extLst>
          </p:cNvSpPr>
          <p:nvPr>
            <p:ph idx="4"/>
          </p:nvPr>
        </p:nvSpPr>
        <p:spPr>
          <a:xfrm>
            <a:off x="6195695" y="2174875"/>
            <a:ext cx="5386705" cy="3951605"/>
          </a:xfrm>
        </p:spPr>
        <p:txBody>
          <a:bodyPr/>
          <a:lstStyle>
            <a:lvl1pPr>
              <a:defRPr sz="2400" cap="none"/>
            </a:lvl1pPr>
            <a:lvl2pPr>
              <a:defRPr sz="2000" cap="none"/>
            </a:lvl2pPr>
            <a:lvl3pPr>
              <a:defRPr sz="1800" cap="none"/>
            </a:lvl3pPr>
            <a:lvl4pPr>
              <a:defRPr sz="1600" cap="none"/>
            </a:lvl4pPr>
            <a:lvl5pPr>
              <a:defRPr sz="1600" cap="none"/>
            </a:lvl5pPr>
            <a:lvl6pPr>
              <a:defRPr sz="1600" cap="none"/>
            </a:lvl6pPr>
            <a:lvl7pPr>
              <a:defRPr sz="1600" cap="none"/>
            </a:lvl7pPr>
            <a:lvl8pPr>
              <a:defRPr sz="1600" cap="none"/>
            </a:lvl8pPr>
            <a:lvl9pPr>
              <a:defRPr sz="1600" cap="none"/>
            </a:lvl9pPr>
          </a:lstStyle>
          <a:p>
            <a:pPr/>
            <a:r>
              <a:t>Click to edit Master text styles</a:t>
            </a:r>
          </a:p>
          <a:p>
            <a:pPr lvl="1"/>
            <a:r>
              <a:t>Second level</a:t>
            </a:r>
          </a:p>
          <a:p>
            <a:pPr lvl="2"/>
            <a:r>
              <a:t>Third level</a:t>
            </a:r>
          </a:p>
          <a:p>
            <a:pPr lvl="3"/>
            <a:r>
              <a:t>Fourth level</a:t>
            </a:r>
          </a:p>
          <a:p>
            <a:pPr lvl="4"/>
            <a:r>
              <a:t>Fifth level</a:t>
            </a:r>
          </a:p>
        </p:txBody>
      </p:sp>
      <p:sp>
        <p:nvSpPr>
          <p:cNvPr id="7" name="DateTimeArea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
              </a:ext>
            </a:extLst>
          </p:cNvSpPr>
          <p:nvPr>
            <p:ph type="dt" sz="quarter" idx="10"/>
          </p:nvPr>
        </p:nvSpPr>
        <p:spPr/>
        <p:txBody>
          <a:bodyPr/>
          <a:lstStyle/>
          <a:p>
            <a:pPr/>
            <a:fld id="{3EA34207-49D3-F6B4-9D1B-BFE10C556BEA}" type="datetime1">
              <a:t/>
            </a:fld>
          </a:p>
        </p:txBody>
      </p:sp>
      <p:sp>
        <p:nvSpPr>
          <p:cNvPr id="8" name="FooterArea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
              </a:ext>
            </a:extLst>
          </p:cNvSpPr>
          <p:nvPr>
            <p:ph type="ftr" sz="quarter" idx="11"/>
          </p:nvPr>
        </p:nvSpPr>
        <p:spPr/>
        <p:txBody>
          <a:bodyPr/>
          <a:lstStyle/>
          <a:p>
            <a:pPr/>
            <a:r>
              <a:t/>
            </a:r>
          </a:p>
        </p:txBody>
      </p:sp>
      <p:sp>
        <p:nvSpPr>
          <p:cNvPr id="9" name="SlideNumberArea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
              </a:ext>
            </a:extLst>
          </p:cNvSpPr>
          <p:nvPr>
            <p:ph type="sldNum" sz="quarter" idx="12"/>
          </p:nvPr>
        </p:nvSpPr>
        <p:spPr/>
        <p:txBody>
          <a:bodyPr/>
          <a:lstStyle/>
          <a:p>
            <a:pPr/>
            <a:fld id="{3EA35809-47D3-F6AE-9D1B-B1FB16556BE4}" type="slidenum">
              <a:t/>
            </a:fld>
          </a:p>
        </p:txBody>
      </p:sp>
    </p:spTree>
  </p:cSld>
  <p:clrMapOvr>
    <a:masterClrMapping/>
  </p:clrMapOvr>
</p:sldLayout>
</file>

<file path=ppt/slideLayouts/slideLayout6.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titleOnly">
  <p:cSld name="Solo título">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
              </a:ext>
            </a:extLst>
          </p:cNvSpPr>
          <p:nvPr>
            <p:ph type="title"/>
          </p:nvPr>
        </p:nvSpPr>
        <p:spPr/>
        <p:txBody>
          <a:bodyPr/>
          <a:lstStyle/>
          <a:p>
            <a:pPr/>
            <a:r>
              <a:t>Click to edit Master title style</a:t>
            </a:r>
          </a:p>
        </p:txBody>
      </p:sp>
      <p:sp>
        <p:nvSpPr>
          <p:cNvPr id="3" name="DateTimeArea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
              </a:ext>
            </a:extLst>
          </p:cNvSpPr>
          <p:nvPr>
            <p:ph type="dt" sz="quarter" idx="10"/>
          </p:nvPr>
        </p:nvSpPr>
        <p:spPr/>
        <p:txBody>
          <a:bodyPr/>
          <a:lstStyle/>
          <a:p>
            <a:pPr/>
            <a:fld id="{3EA35CF9-B7D3-F6AA-9D1B-41FF12556B14}" type="datetime1">
              <a:t/>
            </a:fld>
          </a:p>
        </p:txBody>
      </p:sp>
      <p:sp>
        <p:nvSpPr>
          <p:cNvPr id="4" name="FooterArea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
              </a:ext>
            </a:extLst>
          </p:cNvSpPr>
          <p:nvPr>
            <p:ph type="ftr" sz="quarter" idx="11"/>
          </p:nvPr>
        </p:nvSpPr>
        <p:spPr/>
        <p:txBody>
          <a:bodyPr/>
          <a:lstStyle/>
          <a:p>
            <a:pPr/>
            <a:r>
              <a:t/>
            </a:r>
          </a:p>
        </p:txBody>
      </p:sp>
      <p:sp>
        <p:nvSpPr>
          <p:cNvPr id="5" name="SlideNumberArea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
              </a:ext>
            </a:extLst>
          </p:cNvSpPr>
          <p:nvPr>
            <p:ph type="sldNum" sz="quarter" idx="12"/>
          </p:nvPr>
        </p:nvSpPr>
        <p:spPr/>
        <p:txBody>
          <a:bodyPr/>
          <a:lstStyle/>
          <a:p>
            <a:pPr/>
            <a:fld id="{3EA30527-69D3-F6F3-9D1B-9FA64B556BCA}" type="slidenum">
              <a:t/>
            </a:fld>
          </a:p>
        </p:txBody>
      </p:sp>
    </p:spTree>
  </p:cSld>
  <p:clrMapOvr>
    <a:masterClrMapping/>
  </p:clrMapOvr>
</p:sldLayout>
</file>

<file path=ppt/slideLayouts/slideLayout7.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blank">
  <p:cSld name="Vacío">
    <p:spTree>
      <p:nvGrpSpPr>
        <p:cNvPr id="1" name=""/>
        <p:cNvGrpSpPr/>
        <p:nvPr/>
      </p:nvGrpSpPr>
      <p:grpSpPr>
        <a:xfrm>
          <a:off x="0" y="0"/>
          <a:ext cx="0" cy="0"/>
          <a:chOff x="0" y="0"/>
          <a:chExt cx="0" cy="0"/>
        </a:xfrm>
      </p:grpSpPr>
      <p:sp>
        <p:nvSpPr>
          <p:cNvPr id="2" name="DateTimeArea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
              </a:ext>
            </a:extLst>
          </p:cNvSpPr>
          <p:nvPr>
            <p:ph type="dt" sz="quarter" idx="10"/>
          </p:nvPr>
        </p:nvSpPr>
        <p:spPr/>
        <p:txBody>
          <a:bodyPr/>
          <a:lstStyle/>
          <a:p>
            <a:pPr/>
            <a:fld id="{3EA32D42-0CD3-F6DB-9D1B-FA8E63556BAF}" type="datetime1">
              <a:t/>
            </a:fld>
          </a:p>
        </p:txBody>
      </p:sp>
      <p:sp>
        <p:nvSpPr>
          <p:cNvPr id="3" name="FooterArea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
              </a:ext>
            </a:extLst>
          </p:cNvSpPr>
          <p:nvPr>
            <p:ph type="ftr" sz="quarter" idx="11"/>
          </p:nvPr>
        </p:nvSpPr>
        <p:spPr/>
        <p:txBody>
          <a:bodyPr/>
          <a:lstStyle/>
          <a:p>
            <a:pPr/>
            <a:r>
              <a:t/>
            </a:r>
          </a:p>
        </p:txBody>
      </p:sp>
      <p:sp>
        <p:nvSpPr>
          <p:cNvPr id="4" name="SlideNumberArea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
              </a:ext>
            </a:extLst>
          </p:cNvSpPr>
          <p:nvPr>
            <p:ph type="sldNum" sz="quarter" idx="12"/>
          </p:nvPr>
        </p:nvSpPr>
        <p:spPr/>
        <p:txBody>
          <a:bodyPr/>
          <a:lstStyle/>
          <a:p>
            <a:pPr/>
            <a:fld id="{3EA324BC-F2D3-F6D2-9D1B-04876A556B51}" type="slidenum">
              <a:t/>
            </a:fld>
          </a:p>
        </p:txBody>
      </p:sp>
    </p:spTree>
  </p:cSld>
  <p:clrMapOvr>
    <a:masterClrMapping/>
  </p:clrMapOvr>
</p:sldLayout>
</file>

<file path=ppt/slideLayouts/slideLayout8.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objTx">
  <p:cSld name="Contenido con título">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5CxIZRMAAAAlAAAAZAAAAA8B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K4BAABtHAAA1AgAABAAAAAmAAAACAAAAIGAAAAAAAAA"/>
              </a:ext>
            </a:extLst>
          </p:cNvSpPr>
          <p:nvPr>
            <p:ph type="title"/>
          </p:nvPr>
        </p:nvSpPr>
        <p:spPr>
          <a:xfrm>
            <a:off x="609600" y="273050"/>
            <a:ext cx="4011295" cy="1162050"/>
          </a:xfrm>
        </p:spPr>
        <p:txBody>
          <a:bodyPr vert="horz" wrap="square" numCol="1" spcCol="215900" anchor="b">
            <a:prstTxWarp prst="textNoShape">
              <a:avLst/>
            </a:prstTxWarp>
          </a:bodyPr>
          <a:lstStyle>
            <a:lvl1pPr algn="l">
              <a:defRPr sz="2000" b="1" cap="none"/>
            </a:lvl1pPr>
          </a:lstStyle>
          <a:p>
            <a:pPr/>
            <a:r>
              <a:t>Click to edit Master title style</a:t>
            </a:r>
          </a:p>
        </p:txBody>
      </p:sp>
      <p:sp>
        <p:nvSpPr>
          <p:cNvPr id="3" name="SlideText2"/>
          <p:cNvSpPr>
            <a:spLocks noGrp="1" noChangeArrowheads="1"/>
            <a:extLst>
              <a:ext uri="smNativeData">
                <pr:smNativeData xmlns:pr="smNativeData" xmlns="smNativeData" val="SMDATA_15_5Cx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Ux0AAK4BAABARwAAsCUAABAAAAAmAAAACAAAAAGAAAAAAAAA"/>
              </a:ext>
            </a:extLst>
          </p:cNvSpPr>
          <p:nvPr>
            <p:ph idx="1"/>
          </p:nvPr>
        </p:nvSpPr>
        <p:spPr>
          <a:xfrm>
            <a:off x="4766945" y="273050"/>
            <a:ext cx="6815455" cy="5853430"/>
          </a:xfrm>
        </p:spPr>
        <p:txBody>
          <a:bodyPr/>
          <a:lstStyle>
            <a:lvl1pPr>
              <a:defRPr sz="3200" cap="none"/>
            </a:lvl1pPr>
            <a:lvl2pPr>
              <a:defRPr sz="2800" cap="none"/>
            </a:lvl2pPr>
            <a:lvl3pPr>
              <a:defRPr sz="2400" cap="none"/>
            </a:lvl3pPr>
            <a:lvl4pPr>
              <a:defRPr sz="2000" cap="none"/>
            </a:lvl4pPr>
            <a:lvl5pPr>
              <a:defRPr sz="2000" cap="none"/>
            </a:lvl5pPr>
            <a:lvl6pPr>
              <a:defRPr sz="2000" cap="none"/>
            </a:lvl6pPr>
            <a:lvl7pPr>
              <a:defRPr sz="2000" cap="none"/>
            </a:lvl7pPr>
            <a:lvl8pPr>
              <a:defRPr sz="2000" cap="none"/>
            </a:lvl8pPr>
            <a:lvl9pPr>
              <a:defRPr sz="2000" cap="none"/>
            </a:lvl9pPr>
          </a:lstStyle>
          <a:p>
            <a:pPr/>
            <a:r>
              <a:t>Click to edit Master text styles</a:t>
            </a:r>
          </a:p>
          <a:p>
            <a:pPr lvl="1"/>
            <a:r>
              <a:t>Second level</a:t>
            </a:r>
          </a:p>
          <a:p>
            <a:pPr lvl="2"/>
            <a:r>
              <a:t>Third level</a:t>
            </a:r>
          </a:p>
          <a:p>
            <a:pPr lvl="3"/>
            <a:r>
              <a:t>Fourth level</a:t>
            </a:r>
          </a:p>
          <a:p>
            <a:pPr lvl="4"/>
            <a:r>
              <a:t>Fifth level</a:t>
            </a:r>
          </a:p>
        </p:txBody>
      </p:sp>
      <p:sp>
        <p:nvSpPr>
          <p:cNvPr id="4" name="SlideText1"/>
          <p:cNvSpPr>
            <a:spLocks noGrp="1" noChangeArrowheads="1"/>
            <a:extLst>
              <a:ext uri="smNativeData">
                <pr:smNativeData xmlns:pr="smNativeData" xmlns="smNativeData" val="SMDATA_15_5Cx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QIAABtHAAAsCUAABAAAAAmAAAACAAAAAGAAAAAAAAA"/>
              </a:ext>
            </a:extLst>
          </p:cNvSpPr>
          <p:nvPr>
            <p:ph idx="2"/>
          </p:nvPr>
        </p:nvSpPr>
        <p:spPr>
          <a:xfrm>
            <a:off x="609600" y="1435100"/>
            <a:ext cx="4011295" cy="4691380"/>
          </a:xfrm>
        </p:spPr>
        <p:txBody>
          <a:bodyPr/>
          <a:lstStyle>
            <a:lvl1pPr marL="0" indent="0">
              <a:buNone/>
              <a:defRPr sz="1400" cap="none"/>
            </a:lvl1pPr>
            <a:lvl2pPr marL="457200" indent="0">
              <a:buNone/>
              <a:defRPr sz="1200" cap="none"/>
            </a:lvl2pPr>
            <a:lvl3pPr marL="914400" indent="0">
              <a:buNone/>
              <a:defRPr sz="1000" cap="none"/>
            </a:lvl3pPr>
            <a:lvl4pPr marL="1371600" indent="0">
              <a:buNone/>
              <a:defRPr sz="900" cap="none"/>
            </a:lvl4pPr>
            <a:lvl5pPr marL="1828800" indent="0">
              <a:buNone/>
              <a:defRPr sz="900" cap="none"/>
            </a:lvl5pPr>
            <a:lvl6pPr marL="2286000" indent="0">
              <a:buNone/>
              <a:defRPr sz="900" cap="none"/>
            </a:lvl6pPr>
            <a:lvl7pPr marL="2743200" indent="0">
              <a:buNone/>
              <a:defRPr sz="900" cap="none"/>
            </a:lvl7pPr>
            <a:lvl8pPr marL="3200400" indent="0">
              <a:buNone/>
              <a:defRPr sz="900" cap="none"/>
            </a:lvl8pPr>
            <a:lvl9pPr marL="3657600" indent="0">
              <a:buNone/>
              <a:defRPr sz="900" cap="none"/>
            </a:lvl9pPr>
          </a:lstStyle>
          <a:p>
            <a:pPr/>
            <a:r>
              <a:t>Click to edit Master text styles</a:t>
            </a:r>
          </a:p>
        </p:txBody>
      </p:sp>
      <p:sp>
        <p:nvSpPr>
          <p:cNvPr id="5" name="DateTimeArea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
              </a:ext>
            </a:extLst>
          </p:cNvSpPr>
          <p:nvPr>
            <p:ph type="dt" sz="quarter" idx="10"/>
          </p:nvPr>
        </p:nvSpPr>
        <p:spPr/>
        <p:txBody>
          <a:bodyPr/>
          <a:lstStyle/>
          <a:p>
            <a:pPr/>
            <a:fld id="{3EA32198-D6D3-F6D7-9D1B-20826F556B75}" type="datetime1">
              <a:t/>
            </a:fld>
          </a:p>
        </p:txBody>
      </p:sp>
      <p:sp>
        <p:nvSpPr>
          <p:cNvPr id="6" name="FooterArea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NwY0I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
              </a:ext>
            </a:extLst>
          </p:cNvSpPr>
          <p:nvPr>
            <p:ph type="ftr" sz="quarter" idx="11"/>
          </p:nvPr>
        </p:nvSpPr>
        <p:spPr/>
        <p:txBody>
          <a:bodyPr/>
          <a:lstStyle/>
          <a:p>
            <a:pPr/>
            <a:r>
              <a:t/>
            </a:r>
          </a:p>
        </p:txBody>
      </p:sp>
      <p:sp>
        <p:nvSpPr>
          <p:cNvPr id="7" name="SlideNumberArea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
              </a:ext>
            </a:extLst>
          </p:cNvSpPr>
          <p:nvPr>
            <p:ph type="sldNum" sz="quarter" idx="12"/>
          </p:nvPr>
        </p:nvSpPr>
        <p:spPr/>
        <p:txBody>
          <a:bodyPr/>
          <a:lstStyle/>
          <a:p>
            <a:pPr/>
            <a:fld id="{3EA360DD-93D3-F696-9D1B-65C32E556B30}" type="slidenum">
              <a:t/>
            </a:fld>
          </a:p>
        </p:txBody>
      </p:sp>
    </p:spTree>
  </p:cSld>
  <p:clrMapOvr>
    <a:masterClrMapping/>
  </p:clrMapOvr>
</p:sldLayout>
</file>

<file path=ppt/slideLayouts/slideLayout9.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picTx">
  <p:cSld name="Imagen con título">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5CxIZRMAAAAlAAAAZAAAAA8B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sw4AAIgdAACzOwAABCEAABAAAAAmAAAACAAAAIGAAAAAAAAA"/>
              </a:ext>
            </a:extLst>
          </p:cNvSpPr>
          <p:nvPr>
            <p:ph type="title"/>
          </p:nvPr>
        </p:nvSpPr>
        <p:spPr>
          <a:xfrm>
            <a:off x="2389505" y="4800600"/>
            <a:ext cx="7315200" cy="566420"/>
          </a:xfrm>
        </p:spPr>
        <p:txBody>
          <a:bodyPr vert="horz" wrap="square" numCol="1" spcCol="215900" anchor="b">
            <a:prstTxWarp prst="textNoShape">
              <a:avLst/>
            </a:prstTxWarp>
          </a:bodyPr>
          <a:lstStyle>
            <a:lvl1pPr algn="l">
              <a:defRPr sz="2000" b="1" cap="none"/>
            </a:lvl1pPr>
          </a:lstStyle>
          <a:p>
            <a:pPr/>
            <a:r>
              <a:t>Click to edit Master title style</a:t>
            </a:r>
          </a:p>
        </p:txBody>
      </p:sp>
      <p:sp>
        <p:nvSpPr>
          <p:cNvPr id="3" name="SlideText2"/>
          <p:cNvSpPr>
            <a:spLocks noGrp="1" noChangeArrowheads="1"/>
            <a:extLst>
              <a:ext uri="smNativeData">
                <pr:smNativeData xmlns:pr="smNativeData" xmlns="smNativeData" val="SMDATA_15_5Cx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sw4AAMYDAACzOwAAFh0AABAAAAAmAAAACAAAAAGAAAAAAAAA"/>
              </a:ext>
            </a:extLst>
          </p:cNvSpPr>
          <p:nvPr>
            <p:ph idx="1"/>
          </p:nvPr>
        </p:nvSpPr>
        <p:spPr>
          <a:xfrm>
            <a:off x="2389505" y="613410"/>
            <a:ext cx="7315200" cy="4114800"/>
          </a:xfrm>
        </p:spPr>
        <p:txBody>
          <a:bodyPr/>
          <a:lstStyle>
            <a:lvl1pPr marL="0" indent="0">
              <a:buNone/>
              <a:defRPr sz="3200" cap="none"/>
            </a:lvl1pPr>
            <a:lvl2pPr marL="457200" indent="0">
              <a:buNone/>
              <a:defRPr sz="2800" cap="none"/>
            </a:lvl2pPr>
            <a:lvl3pPr marL="914400" indent="0">
              <a:buNone/>
              <a:defRPr sz="2400" cap="none"/>
            </a:lvl3pPr>
            <a:lvl4pPr marL="1371600" indent="0">
              <a:buNone/>
              <a:defRPr sz="2000" cap="none"/>
            </a:lvl4pPr>
            <a:lvl5pPr marL="1828800" indent="0">
              <a:buNone/>
              <a:defRPr sz="2000" cap="none"/>
            </a:lvl5pPr>
            <a:lvl6pPr marL="2286000" indent="0">
              <a:buNone/>
              <a:defRPr sz="2000" cap="none"/>
            </a:lvl6pPr>
            <a:lvl7pPr marL="2743200" indent="0">
              <a:buNone/>
              <a:defRPr sz="2000" cap="none"/>
            </a:lvl7pPr>
            <a:lvl8pPr marL="3200400" indent="0">
              <a:buNone/>
              <a:defRPr sz="2000" cap="none"/>
            </a:lvl8pPr>
            <a:lvl9pPr marL="3657600" indent="0">
              <a:buNone/>
              <a:defRPr sz="2000" cap="none"/>
            </a:lvl9pPr>
          </a:lstStyle>
          <a:p>
            <a:pPr/>
            <a:r>
              <a:t>Click to edit Master text styles</a:t>
            </a:r>
          </a:p>
        </p:txBody>
      </p:sp>
      <p:sp>
        <p:nvSpPr>
          <p:cNvPr id="4" name="SlideText1"/>
          <p:cNvSpPr>
            <a:spLocks noGrp="1" noChangeArrowheads="1"/>
            <a:extLst>
              <a:ext uri="smNativeData">
                <pr:smNativeData xmlns:pr="smNativeData" xmlns="smNativeData" val="SMDATA_15_5Cx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sw4AAAQhAACzOwAA+CUAABAAAAAmAAAACAAAAAGAAAAAAAAA"/>
              </a:ext>
            </a:extLst>
          </p:cNvSpPr>
          <p:nvPr>
            <p:ph idx="2"/>
          </p:nvPr>
        </p:nvSpPr>
        <p:spPr>
          <a:xfrm>
            <a:off x="2389505" y="5367020"/>
            <a:ext cx="7315200" cy="805180"/>
          </a:xfrm>
        </p:spPr>
        <p:txBody>
          <a:bodyPr/>
          <a:lstStyle>
            <a:lvl1pPr marL="0" indent="0">
              <a:buNone/>
              <a:defRPr sz="1400" cap="none"/>
            </a:lvl1pPr>
            <a:lvl2pPr marL="457200" indent="0">
              <a:buNone/>
              <a:defRPr sz="1200" cap="none"/>
            </a:lvl2pPr>
            <a:lvl3pPr marL="914400" indent="0">
              <a:buNone/>
              <a:defRPr sz="1000" cap="none"/>
            </a:lvl3pPr>
            <a:lvl4pPr marL="1371600" indent="0">
              <a:buNone/>
              <a:defRPr sz="900" cap="none"/>
            </a:lvl4pPr>
            <a:lvl5pPr marL="1828800" indent="0">
              <a:buNone/>
              <a:defRPr sz="900" cap="none"/>
            </a:lvl5pPr>
            <a:lvl6pPr marL="2286000" indent="0">
              <a:buNone/>
              <a:defRPr sz="900" cap="none"/>
            </a:lvl6pPr>
            <a:lvl7pPr marL="2743200" indent="0">
              <a:buNone/>
              <a:defRPr sz="900" cap="none"/>
            </a:lvl7pPr>
            <a:lvl8pPr marL="3200400" indent="0">
              <a:buNone/>
              <a:defRPr sz="900" cap="none"/>
            </a:lvl8pPr>
            <a:lvl9pPr marL="3657600" indent="0">
              <a:buNone/>
              <a:defRPr sz="900" cap="none"/>
            </a:lvl9pPr>
          </a:lstStyle>
          <a:p>
            <a:pPr/>
            <a:r>
              <a:t>Click to edit Master text styles</a:t>
            </a:r>
          </a:p>
        </p:txBody>
      </p:sp>
      <p:sp>
        <p:nvSpPr>
          <p:cNvPr id="5" name="DateTimeArea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
              </a:ext>
            </a:extLst>
          </p:cNvSpPr>
          <p:nvPr>
            <p:ph type="dt" sz="quarter" idx="10"/>
          </p:nvPr>
        </p:nvSpPr>
        <p:spPr/>
        <p:txBody>
          <a:bodyPr/>
          <a:lstStyle/>
          <a:p>
            <a:pPr/>
            <a:fld id="{3EA36ABE-F0D3-F69C-9D1B-06C924556B53}" type="datetime1">
              <a:t/>
            </a:fld>
          </a:p>
        </p:txBody>
      </p:sp>
      <p:sp>
        <p:nvSpPr>
          <p:cNvPr id="6" name="FooterArea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
              </a:ext>
            </a:extLst>
          </p:cNvSpPr>
          <p:nvPr>
            <p:ph type="ftr" sz="quarter" idx="11"/>
          </p:nvPr>
        </p:nvSpPr>
        <p:spPr/>
        <p:txBody>
          <a:bodyPr/>
          <a:lstStyle/>
          <a:p>
            <a:pPr/>
            <a:r>
              <a:t/>
            </a:r>
          </a:p>
        </p:txBody>
      </p:sp>
      <p:sp>
        <p:nvSpPr>
          <p:cNvPr id="7" name="SlideNumberArea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
              </a:ext>
            </a:extLst>
          </p:cNvSpPr>
          <p:nvPr>
            <p:ph type="sldNum" sz="quarter" idx="12"/>
          </p:nvPr>
        </p:nvSpPr>
        <p:spPr/>
        <p:txBody>
          <a:bodyPr/>
          <a:lstStyle/>
          <a:p>
            <a:pPr/>
            <a:fld id="{3EA34A50-1ED3-F6BC-9D1B-E8E904556BBD}" type="slidenum">
              <a:t/>
            </a:fld>
          </a:p>
        </p:txBody>
      </p:sp>
    </p:spTree>
  </p:cSld>
  <p:clrMapOvr>
    <a:masterClrMapping/>
  </p:clrMapOvr>
</p:sldLayout>
</file>

<file path=ppt/slideMasters/_rels/slideMaster1.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cSld name="Estilo predeterminado">
    <p:bg>
      <p:bgPr>
        <a:solidFill>
          <a:schemeClr val="bg1"/>
        </a:solidFill>
        <a:effectLst/>
      </p:bgPr>
    </p:bg>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sAf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P//////////"/>
              </a:ext>
            </a:extLst>
          </p:cNvSpPr>
          <p:nvPr>
            <p:ph type="title"/>
          </p:nvPr>
        </p:nvSpPr>
        <p:spPr>
          <a:xfrm>
            <a:off x="609600" y="274320"/>
            <a:ext cx="10972800" cy="1143000"/>
          </a:xfrm>
          <a:prstGeom prst="rect">
            <a:avLst/>
          </a:prstGeom>
          <a:noFill/>
          <a:ln>
            <a:noFill/>
          </a:ln>
          <a:effectLst/>
        </p:spPr>
        <p:txBody>
          <a:bodyPr vert="horz" wrap="square" numCol="1" spcCol="215900" anchor="ctr">
            <a:prstTxWarp prst="textNoShape">
              <a:avLst/>
            </a:prstTxWarp>
          </a:bodyPr>
          <a:lstStyle/>
          <a:p>
            <a:pPr/>
            <a:r>
              <a:t>Click to edit Master title style</a:t>
            </a:r>
          </a:p>
        </p:txBody>
      </p:sp>
      <p:sp>
        <p:nvSpPr>
          <p:cNvPr id="3" name="SlideText1"/>
          <p:cNvSpPr>
            <a:spLocks noGrp="1" noChangeArrowheads="1"/>
            <a:extLst>
              <a:ext uri="smNativeData">
                <pr:smNativeData xmlns:pr="smNativeData" xmlns="smNativeData" val="SMDATA_15_5Cx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sAf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gJAABARwAAsCUAABAAAAAmAAAACAAAAP//////////"/>
              </a:ext>
            </a:extLst>
          </p:cNvSpPr>
          <p:nvPr>
            <p:ph type="body" idx="1"/>
          </p:nvPr>
        </p:nvSpPr>
        <p:spPr>
          <a:xfrm>
            <a:off x="609600" y="1600200"/>
            <a:ext cx="10972800" cy="4526280"/>
          </a:xfrm>
          <a:prstGeom prst="rect">
            <a:avLst/>
          </a:prstGeom>
          <a:noFill/>
          <a:ln>
            <a:noFill/>
          </a:ln>
          <a:effectLst/>
        </p:spPr>
        <p:txBody>
          <a:bodyPr vert="horz" wrap="square" numCol="1" spcCol="215900" anchor="t">
            <a:prstTxWarp prst="textNoShape">
              <a:avLst/>
            </a:prstTxWarp>
          </a:bodyPr>
          <a:lstStyle/>
          <a:p>
            <a:pPr/>
            <a:r>
              <a:t>Click to edit Master text styles</a:t>
            </a:r>
          </a:p>
          <a:p>
            <a:pPr lvl="1"/>
            <a:r>
              <a:t>Second level</a:t>
            </a:r>
          </a:p>
          <a:p>
            <a:pPr lvl="2"/>
            <a:r>
              <a:t>Third level</a:t>
            </a:r>
          </a:p>
          <a:p>
            <a:pPr lvl="3"/>
            <a:r>
              <a:t>Fourth level</a:t>
            </a:r>
          </a:p>
          <a:p>
            <a:pPr lvl="4"/>
            <a:r>
              <a:t>Fifth level</a:t>
            </a:r>
          </a:p>
        </p:txBody>
      </p:sp>
      <p:sp>
        <p:nvSpPr>
          <p:cNvPr id="4" name="DateTimeArea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sAf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P//////////"/>
              </a:ext>
            </a:extLst>
          </p:cNvSpPr>
          <p:nvPr>
            <p:ph type="dt" sz="quarter" idx="2"/>
          </p:nvPr>
        </p:nvSpPr>
        <p:spPr>
          <a:xfrm>
            <a:off x="609600" y="6356985"/>
            <a:ext cx="2844165" cy="364490"/>
          </a:xfrm>
          <a:prstGeom prst="rect">
            <a:avLst/>
          </a:prstGeom>
          <a:noFill/>
          <a:ln>
            <a:noFill/>
          </a:ln>
          <a:effectLst/>
        </p:spPr>
        <p:txBody>
          <a:bodyPr vert="horz" wrap="square" numCol="1" spcCol="215900" anchor="ctr">
            <a:prstTxWarp prst="textNoShape">
              <a:avLst/>
            </a:prstTxWarp>
          </a:bodyPr>
          <a:lstStyle>
            <a:lvl1pPr algn="l">
              <a:defRPr sz="1200" cap="none"/>
            </a:lvl1pPr>
          </a:lstStyle>
          <a:p>
            <a:pPr/>
            <a:fld id="{3EA319C6-88D3-F6EF-9D1B-7EBA57556B2B}" type="datetime1">
              <a:t/>
            </a:fld>
          </a:p>
        </p:txBody>
      </p:sp>
      <p:sp>
        <p:nvSpPr>
          <p:cNvPr id="5" name="FooterArea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P//////////"/>
              </a:ext>
            </a:extLst>
          </p:cNvSpPr>
          <p:nvPr>
            <p:ph type="ftr" sz="quarter" idx="3"/>
          </p:nvPr>
        </p:nvSpPr>
        <p:spPr>
          <a:xfrm>
            <a:off x="4166235" y="6356985"/>
            <a:ext cx="3859530" cy="364490"/>
          </a:xfrm>
          <a:prstGeom prst="rect">
            <a:avLst/>
          </a:prstGeom>
          <a:noFill/>
          <a:ln>
            <a:noFill/>
          </a:ln>
          <a:effectLst/>
        </p:spPr>
        <p:txBody>
          <a:bodyPr vert="horz" wrap="square" numCol="1" spcCol="215900" anchor="ctr">
            <a:prstTxWarp prst="textNoShape">
              <a:avLst/>
            </a:prstTxWarp>
          </a:bodyPr>
          <a:lstStyle>
            <a:lvl1pPr algn="ctr">
              <a:defRPr sz="1200" cap="none"/>
            </a:lvl1pPr>
          </a:lstStyle>
          <a:p>
            <a:pPr/>
            <a:r>
              <a:t/>
            </a:r>
          </a:p>
        </p:txBody>
      </p:sp>
      <p:sp>
        <p:nvSpPr>
          <p:cNvPr id="6" name="SlideNumberArea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P////8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P//////////"/>
              </a:ext>
            </a:extLst>
          </p:cNvSpPr>
          <p:nvPr>
            <p:ph type="sldNum" sz="quarter" idx="4"/>
          </p:nvPr>
        </p:nvSpPr>
        <p:spPr>
          <a:xfrm>
            <a:off x="8738235" y="6356985"/>
            <a:ext cx="2844165" cy="364490"/>
          </a:xfrm>
          <a:prstGeom prst="rect">
            <a:avLst/>
          </a:prstGeom>
          <a:noFill/>
          <a:ln>
            <a:noFill/>
          </a:ln>
          <a:effectLst/>
        </p:spPr>
        <p:txBody>
          <a:bodyPr vert="horz" wrap="square" numCol="1" spcCol="215900" anchor="ctr">
            <a:prstTxWarp prst="textNoShape">
              <a:avLst/>
            </a:prstTxWarp>
          </a:bodyPr>
          <a:lstStyle>
            <a:lvl1pPr algn="r">
              <a:defRPr sz="1200" cap="none"/>
            </a:lvl1pPr>
          </a:lstStyle>
          <a:p>
            <a:pPr/>
            <a:fld id="{3EA32387-C9D3-F6D5-9D1B-3F806D556B6A}" type="slidenum">
              <a:t/>
            </a:fl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marR="0" indent="0" algn="ctr" defTabSz="457200">
        <a:lnSpc>
          <a:spcPct val="100000"/>
        </a:lnSpc>
        <a:spcBef>
          <a:spcPts val="0"/>
        </a:spcBef>
        <a:spcAft>
          <a:spcPts val="0"/>
        </a:spcAft>
        <a:buNone/>
        <a:tabLst/>
        <a:defRPr sz="4400" b="0" i="0" u="none" strike="noStrike" kern="1" cap="none" spc="0" baseline="0">
          <a:solidFill>
            <a:schemeClr val="tx2"/>
          </a:solidFill>
          <a:effectLst/>
          <a:latin typeface="Calibri" pitchFamily="2" charset="0"/>
          <a:ea typeface="SimSun" pitchFamily="0" charset="0"/>
          <a:cs typeface="Times New Roman" pitchFamily="1" charset="0"/>
        </a:defRPr>
      </a:lvl1pPr>
      <a:lvl2pPr marL="4572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2pPr>
      <a:lvl3pPr marL="9144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3pPr>
      <a:lvl4pPr marL="13716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4pPr>
      <a:lvl5pPr marL="18288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5pPr>
      <a:lvl6pPr marL="22860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6pPr>
      <a:lvl7pPr marL="27432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7pPr>
      <a:lvl8pPr marL="32004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8pPr>
      <a:lvl9pPr marL="36576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9pPr>
    </p:titleStyle>
    <p:bodyStyle>
      <a:lvl1pPr marL="342900" marR="0" indent="-342900" algn="l" defTabSz="457200">
        <a:lnSpc>
          <a:spcPct val="100000"/>
        </a:lnSpc>
        <a:spcBef>
          <a:spcPts val="0"/>
        </a:spcBef>
        <a:spcAft>
          <a:spcPts val="0"/>
        </a:spcAft>
        <a:buClrTx/>
        <a:buSzTx/>
        <a:buFontTx/>
        <a:buChar char="•"/>
        <a:tabLst/>
        <a:defRPr sz="3200" b="0" i="0" u="none" strike="noStrike" kern="1" cap="none" spc="0" baseline="0">
          <a:solidFill>
            <a:schemeClr val="tx1"/>
          </a:solidFill>
          <a:effectLst/>
          <a:latin typeface="Calibri" pitchFamily="2" charset="0"/>
          <a:ea typeface="SimSun" pitchFamily="0" charset="0"/>
          <a:cs typeface="Times New Roman" pitchFamily="1" charset="0"/>
        </a:defRPr>
      </a:lvl1pPr>
      <a:lvl2pPr marL="742950" marR="0" indent="-285750" algn="l" defTabSz="457200">
        <a:lnSpc>
          <a:spcPct val="100000"/>
        </a:lnSpc>
        <a:spcBef>
          <a:spcPts val="0"/>
        </a:spcBef>
        <a:spcAft>
          <a:spcPts val="0"/>
        </a:spcAft>
        <a:buClrTx/>
        <a:buSzTx/>
        <a:buFontTx/>
        <a:buChar char="–"/>
        <a:tabLst/>
        <a:defRPr sz="2800" b="0" i="0" u="none" strike="noStrike" kern="1" cap="none" spc="0" baseline="0">
          <a:solidFill>
            <a:schemeClr val="tx1"/>
          </a:solidFill>
          <a:effectLst/>
          <a:latin typeface="Calibri" pitchFamily="2" charset="0"/>
          <a:ea typeface="SimSun" pitchFamily="0" charset="0"/>
          <a:cs typeface="Times New Roman" pitchFamily="1" charset="0"/>
        </a:defRPr>
      </a:lvl2pPr>
      <a:lvl3pPr marL="1143000" marR="0" indent="-228600" algn="l" defTabSz="457200">
        <a:lnSpc>
          <a:spcPct val="100000"/>
        </a:lnSpc>
        <a:spcBef>
          <a:spcPts val="0"/>
        </a:spcBef>
        <a:spcAft>
          <a:spcPts val="0"/>
        </a:spcAft>
        <a:buClrTx/>
        <a:buSzTx/>
        <a:buFontTx/>
        <a:buChar char="•"/>
        <a:tabLst/>
        <a:defRPr sz="2400" b="0" i="0" u="none" strike="noStrike" kern="1" cap="none" spc="0" baseline="0">
          <a:solidFill>
            <a:schemeClr val="tx1"/>
          </a:solidFill>
          <a:effectLst/>
          <a:latin typeface="Calibri" pitchFamily="2" charset="0"/>
          <a:ea typeface="SimSun" pitchFamily="0" charset="0"/>
          <a:cs typeface="Times New Roman" pitchFamily="1" charset="0"/>
        </a:defRPr>
      </a:lvl3pPr>
      <a:lvl4pPr marL="1600200" marR="0" indent="-228600" algn="l" defTabSz="457200">
        <a:lnSpc>
          <a:spcPct val="100000"/>
        </a:lnSpc>
        <a:spcBef>
          <a:spcPts val="0"/>
        </a:spcBef>
        <a:spcAft>
          <a:spcPts val="0"/>
        </a:spcAft>
        <a:buClrTx/>
        <a:buSzTx/>
        <a:buFontTx/>
        <a:buChar char="–"/>
        <a:tabLst/>
        <a:defRPr sz="2000" b="0" i="0" u="none" strike="noStrike" kern="1" cap="none" spc="0" baseline="0">
          <a:solidFill>
            <a:schemeClr val="tx1"/>
          </a:solidFill>
          <a:effectLst/>
          <a:latin typeface="Calibri" pitchFamily="2" charset="0"/>
          <a:ea typeface="SimSun" pitchFamily="0" charset="0"/>
          <a:cs typeface="Times New Roman" pitchFamily="1" charset="0"/>
        </a:defRPr>
      </a:lvl4pPr>
      <a:lvl5pPr marL="2057400" marR="0" indent="-228600" algn="l" defTabSz="457200">
        <a:lnSpc>
          <a:spcPct val="100000"/>
        </a:lnSpc>
        <a:spcBef>
          <a:spcPts val="0"/>
        </a:spcBef>
        <a:spcAft>
          <a:spcPts val="0"/>
        </a:spcAft>
        <a:buClrTx/>
        <a:buSzTx/>
        <a:buFontTx/>
        <a:buChar char="»"/>
        <a:tabLst/>
        <a:defRPr sz="2000" b="0" i="0" u="none" strike="noStrike" kern="1" cap="none" spc="0" baseline="0">
          <a:solidFill>
            <a:schemeClr val="tx1"/>
          </a:solidFill>
          <a:effectLst/>
          <a:latin typeface="Calibri" pitchFamily="2" charset="0"/>
          <a:ea typeface="SimSun" pitchFamily="0" charset="0"/>
          <a:cs typeface="Times New Roman" pitchFamily="1" charset="0"/>
        </a:defRPr>
      </a:lvl5pPr>
      <a:lvl6pPr marL="2514600" marR="0" indent="-228600" algn="l" defTabSz="457200">
        <a:lnSpc>
          <a:spcPct val="100000"/>
        </a:lnSpc>
        <a:spcBef>
          <a:spcPts val="0"/>
        </a:spcBef>
        <a:spcAft>
          <a:spcPts val="0"/>
        </a:spcAft>
        <a:buClrTx/>
        <a:buSzTx/>
        <a:buFontTx/>
        <a:buChar char="•"/>
        <a:tabLst/>
        <a:defRPr sz="2000" b="0" i="0" u="none" strike="noStrike" kern="1" cap="none" spc="0" baseline="0">
          <a:solidFill>
            <a:schemeClr val="tx1"/>
          </a:solidFill>
          <a:effectLst/>
          <a:latin typeface="Calibri" pitchFamily="2" charset="0"/>
          <a:ea typeface="SimSun" pitchFamily="0" charset="0"/>
          <a:cs typeface="Times New Roman" pitchFamily="1" charset="0"/>
        </a:defRPr>
      </a:lvl6pPr>
      <a:lvl7pPr marL="2971800" marR="0" indent="-228600" algn="l" defTabSz="457200">
        <a:lnSpc>
          <a:spcPct val="100000"/>
        </a:lnSpc>
        <a:spcBef>
          <a:spcPts val="0"/>
        </a:spcBef>
        <a:spcAft>
          <a:spcPts val="0"/>
        </a:spcAft>
        <a:buClrTx/>
        <a:buSzTx/>
        <a:buFontTx/>
        <a:buChar char="•"/>
        <a:tabLst/>
        <a:defRPr sz="2000" b="0" i="0" u="none" strike="noStrike" kern="1" cap="none" spc="0" baseline="0">
          <a:solidFill>
            <a:schemeClr val="tx1"/>
          </a:solidFill>
          <a:effectLst/>
          <a:latin typeface="Calibri" pitchFamily="2" charset="0"/>
          <a:ea typeface="SimSun" pitchFamily="0" charset="0"/>
          <a:cs typeface="Times New Roman" pitchFamily="1" charset="0"/>
        </a:defRPr>
      </a:lvl7pPr>
      <a:lvl8pPr marL="3429000" marR="0" indent="-228600" algn="l" defTabSz="457200">
        <a:lnSpc>
          <a:spcPct val="100000"/>
        </a:lnSpc>
        <a:spcBef>
          <a:spcPts val="0"/>
        </a:spcBef>
        <a:spcAft>
          <a:spcPts val="0"/>
        </a:spcAft>
        <a:buClrTx/>
        <a:buSzTx/>
        <a:buFontTx/>
        <a:buChar char="•"/>
        <a:tabLst/>
        <a:defRPr sz="2000" b="0" i="0" u="none" strike="noStrike" kern="1" cap="none" spc="0" baseline="0">
          <a:solidFill>
            <a:schemeClr val="tx1"/>
          </a:solidFill>
          <a:effectLst/>
          <a:latin typeface="Calibri" pitchFamily="2" charset="0"/>
          <a:ea typeface="SimSun" pitchFamily="0" charset="0"/>
          <a:cs typeface="Times New Roman" pitchFamily="1" charset="0"/>
        </a:defRPr>
      </a:lvl8pPr>
      <a:lvl9pPr marL="3886200" marR="0" indent="-228600" algn="l" defTabSz="457200">
        <a:lnSpc>
          <a:spcPct val="100000"/>
        </a:lnSpc>
        <a:spcBef>
          <a:spcPts val="0"/>
        </a:spcBef>
        <a:spcAft>
          <a:spcPts val="0"/>
        </a:spcAft>
        <a:buClrTx/>
        <a:buSzTx/>
        <a:buFontTx/>
        <a:buChar char="•"/>
        <a:tabLst/>
        <a:defRPr sz="2000" b="0" i="0" u="none" strike="noStrike" kern="1" cap="none" spc="0" baseline="0">
          <a:solidFill>
            <a:schemeClr val="tx1"/>
          </a:solidFill>
          <a:effectLst/>
          <a:latin typeface="Calibri" pitchFamily="2" charset="0"/>
          <a:ea typeface="SimSun" pitchFamily="0" charset="0"/>
          <a:cs typeface="Times New Roman" pitchFamily="1" charset="0"/>
        </a:defRPr>
      </a:lvl9pPr>
    </p:bodyStyle>
    <p:otherStyle>
      <a:lvl1pPr marL="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1pPr>
      <a:lvl2pPr marL="4572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2pPr>
      <a:lvl3pPr marL="9144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3pPr>
      <a:lvl4pPr marL="13716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4pPr>
      <a:lvl5pPr marL="18288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5pPr>
      <a:lvl6pPr marL="22860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6pPr>
      <a:lvl7pPr marL="27432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7pPr>
      <a:lvl8pPr marL="32004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8pPr>
      <a:lvl9pPr marL="36576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9pPr>
    </p:otherStyle>
  </p:txStyles>
</p:sldMaster>
</file>

<file path=ppt/slides/_rels/slide1.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Override" Target="../theme/themeOverride1.xml"/></Relationships>
</file>

<file path=ppt/slides/_rels/slide2.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themeOverride" Target="../theme/themeOverride2.xml"/></Relationships>
</file>

<file path=ppt/slides/_rels/slide3.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Override" Target="../theme/themeOverride3.xml"/></Relationships>
</file>

<file path=ppt/slides/_rels/slide4.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themeOverride" Target="../theme/themeOverride4.xml"/></Relationships>
</file>

<file path=ppt/slides/slide1.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AUAABoNAABgRQAAJhYAAAAAAAAmAAAACAAAAAEAAAAAAAAA"/>
              </a:ext>
            </a:extLst>
          </p:cNvSpPr>
          <p:nvPr>
            <p:ph type="ctrTitle"/>
          </p:nvPr>
        </p:nvSpPr>
        <p:spPr>
          <a:xfrm>
            <a:off x="914400" y="2129790"/>
            <a:ext cx="10363200" cy="1470660"/>
          </a:xfrm>
        </p:spPr>
        <p:txBody>
          <a:bodyPr/>
          <a:lstStyle/>
          <a:p>
            <a:pPr/>
            <a:r>
              <a:t>WEEK OF THE NATIONAL FOREST ACTION</a:t>
            </a:r>
          </a:p>
        </p:txBody>
      </p:sp>
      <p:sp>
        <p:nvSpPr>
          <p:cNvPr id="3" name="SlideSubtitle1"/>
          <p:cNvSpPr>
            <a:spLocks noGrp="1" noChangeArrowheads="1"/>
            <a:extLst>
              <a:ext uri="smNativeData">
                <pr:smNativeData xmlns:pr="smNativeData" xmlns="smNativeData" val="SMDATA_15_5Cx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QAsAAOgXAADAPwAAsCIAAAAAAAAmAAAACAAAAAEAAAAAAAAA"/>
              </a:ext>
            </a:extLst>
          </p:cNvSpPr>
          <p:nvPr>
            <p:ph type="subTitle" idx="1"/>
          </p:nvPr>
        </p:nvSpPr>
        <p:spPr>
          <a:xfrm>
            <a:off x="1828800" y="3886200"/>
            <a:ext cx="8534400" cy="1752600"/>
          </a:xfrm>
        </p:spPr>
        <p:txBody>
          <a:bodyPr/>
          <a:lstStyle/>
          <a:p>
            <a:pPr/>
            <a:r>
              <a:t>6TH NOVEMBER</a:t>
            </a:r>
          </a:p>
          <a:p>
            <a:pPr/>
          </a:p>
          <a:p>
            <a:pPr algn="r"/>
            <a:r>
              <a:t>BY: SAIHAJ SINGH LAURE</a:t>
            </a: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ubtítuloDiapositiva1"/>
          <p:cNvSpPr>
            <a:spLocks noGrp="1" noChangeArrowheads="1"/>
            <a:extLst>
              <a:ext uri="smNativeData">
                <pr:smNativeData xmlns:pr="smNativeData" xmlns="smNativeData" val="SMDATA_15_5Cx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vAUAAKUCAACcKAAAZyYAAAAAAAAmAAAACAAAAAEAAAAAAAAA"/>
              </a:ext>
            </a:extLst>
          </p:cNvSpPr>
          <p:nvPr>
            <p:ph type="subTitle" idx="1"/>
          </p:nvPr>
        </p:nvSpPr>
        <p:spPr>
          <a:xfrm>
            <a:off x="932180" y="429895"/>
            <a:ext cx="5669280" cy="5812790"/>
          </a:xfrm>
        </p:spPr>
        <p:txBody>
          <a:bodyPr/>
          <a:lstStyle/>
          <a:p>
            <a:pPr algn="l">
              <a:defRPr sz="2400" cap="none"/>
            </a:pPr>
          </a:p>
          <a:p>
            <a:pPr algn="l">
              <a:defRPr sz="2400" cap="none"/>
            </a:pPr>
            <a:r>
              <a:t>What is commemorated today?</a:t>
            </a:r>
          </a:p>
          <a:p>
            <a:pPr algn="l">
              <a:defRPr sz="2400" cap="none"/>
            </a:pPr>
          </a:p>
          <a:p>
            <a:pPr algn="just">
              <a:defRPr sz="2400" cap="none"/>
            </a:pPr>
            <a:r>
              <a:t>The first week of November serves to generate reflection on the current situation of our environment.</a:t>
            </a:r>
          </a:p>
          <a:p>
            <a:pPr algn="just">
              <a:defRPr sz="2400" cap="none"/>
            </a:pPr>
            <a:r>
              <a:t>This date is established by Ministerial resolution, with the objective of</a:t>
            </a:r>
          </a:p>
          <a:p>
            <a:pPr algn="just">
              <a:defRPr sz="2400" cap="none"/>
            </a:pPr>
            <a:r>
              <a:t>raise awareness among the population and promote re-vegetation and tree planting actions for diverse such as soil conservation, productive use (wood, resins, fruits, etc.), landscape improvement or climate change mitigation.</a:t>
            </a:r>
          </a:p>
        </p:txBody>
      </p:sp>
      <p:pic>
        <p:nvPicPr>
          <p:cNvPr id="3" name="Imagen1"/>
          <p:cNvPicPr>
            <a:picLocks noChangeAspect="1"/>
            <a:extLst>
              <a:ext uri="smNativeData">
                <pr:smNativeData xmlns:pr="smNativeData" xmlns="smNativeData" val="SMDATA_17_5CxIZR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AAA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ABkYgUAgIABAAAAAAAAAAAAAAAAAAAAAAAAAAAAAAAAAAAAAAAAAAD///8Cf39/AABaWAPMzMwAwMD/AH9/fwAAAAAAAAAAAAAAAAD///8AAAAAACEAAAAYAAAAFAAAALwsAAC2CQAAL0YAAEcYAAAAAAAAJgAAAAgAAAD//////////w=="/>
              </a:ext>
            </a:extLst>
          </p:cNvPicPr>
          <p:nvPr/>
        </p:nvPicPr>
        <p:blipFill>
          <a:blip r:embed="rId2"/>
          <a:stretch>
            <a:fillRect/>
          </a:stretch>
        </p:blipFill>
        <p:spPr>
          <a:xfrm>
            <a:off x="7272020" y="1578610"/>
            <a:ext cx="4137025" cy="2367915"/>
          </a:xfrm>
          <a:prstGeom prst="rect">
            <a:avLst/>
          </a:prstGeom>
          <a:noFill/>
          <a:ln>
            <a:noFill/>
          </a:ln>
          <a:effectLst/>
        </p:spPr>
      </p:pic>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TítuloDiapositiva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F8AY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AUAABcDAABgRQAAmAoAAAAAAAAmAAAACAAAAAEAAAAAAAAA"/>
              </a:ext>
            </a:extLst>
          </p:cNvSpPr>
          <p:nvPr>
            <p:ph type="ctrTitle"/>
          </p:nvPr>
        </p:nvSpPr>
        <p:spPr>
          <a:xfrm>
            <a:off x="914400" y="502285"/>
            <a:ext cx="10363200" cy="1219835"/>
          </a:xfrm>
        </p:spPr>
        <p:txBody>
          <a:bodyPr/>
          <a:lstStyle/>
          <a:p>
            <a:pPr algn="l"/>
            <a:r>
              <a:t>What does the National Forest Action consist of?</a:t>
            </a:r>
          </a:p>
        </p:txBody>
      </p:sp>
      <p:sp>
        <p:nvSpPr>
          <p:cNvPr id="3" name="SubtítuloDiapositiva1"/>
          <p:cNvSpPr>
            <a:spLocks noGrp="1" noChangeArrowheads="1"/>
            <a:extLst>
              <a:ext uri="smNativeData">
                <pr:smNativeData xmlns:pr="smNativeData" xmlns="smNativeData" val="SMDATA_15_5Cx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JQ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vAUAAM0MAABNRQAA9iUAAAAAAAAmAAAACAAAAAEAAAAAAAAA"/>
              </a:ext>
            </a:extLst>
          </p:cNvSpPr>
          <p:nvPr>
            <p:ph type="subTitle" idx="1"/>
          </p:nvPr>
        </p:nvSpPr>
        <p:spPr>
          <a:xfrm>
            <a:off x="932180" y="2080895"/>
            <a:ext cx="10333355" cy="4090035"/>
          </a:xfrm>
        </p:spPr>
        <p:txBody>
          <a:bodyPr/>
          <a:lstStyle/>
          <a:p>
            <a:pPr algn="just">
              <a:defRPr sz="1800" cap="none"/>
            </a:pPr>
            <a:r>
              <a:t>FIRST, the forests are essential for life, they work 24 hours a day extracting dioxide of carbon from the air in order to provide us with the oxygen we need to live.</a:t>
            </a:r>
          </a:p>
          <a:p>
            <a:pPr algn="just">
              <a:defRPr sz="1800" cap="none"/>
            </a:pPr>
          </a:p>
          <a:p>
            <a:pPr algn="just">
              <a:defRPr sz="1800" cap="none"/>
            </a:pPr>
            <a:r>
              <a:t>ALSO, they provide various benefits at the local, national and even global; since they regulate water levels, improve the environment, fertilize the soil, they generate various products that area source of food and work, and being an element vital in communities, they help preserve their culture and traditions.</a:t>
            </a:r>
          </a:p>
          <a:p>
            <a:pPr algn="just">
              <a:defRPr sz="1800" cap="none"/>
            </a:pPr>
          </a:p>
          <a:p>
            <a:pPr algn="just">
              <a:defRPr sz="1800" cap="none"/>
            </a:pPr>
            <a:r>
              <a:t>NEXT, Peru has been joining the efforts in the world for sustainable use of our forest resources, and under the main objective of reforestation, because recovering forests is crucial to the problem of climate change. Civil organizations, municipalities, Police or Regional Governments must intensify their security policies protection by carrying out more operations to stop illegal logging, generating strategies for prevention or declaring and promoting large forest areas as nature reserves protected</a:t>
            </a: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TítuloDiapositiva1"/>
          <p:cNvSpPr>
            <a:spLocks noGrp="1" noChangeArrowheads="1"/>
            <a:extLst>
              <a:ext uri="smNativeData">
                <pr:smNativeData xmlns:pr="smNativeData" xmlns="smNativeData" val="SMDATA_15_5Cx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AAAAAAmAAAACAAAAAEAAAAAAAAA"/>
              </a:ext>
            </a:extLst>
          </p:cNvSpPr>
          <p:nvPr>
            <p:ph type="title"/>
          </p:nvPr>
        </p:nvSpPr>
        <p:spPr>
          <a:xfrm>
            <a:off x="609600" y="274320"/>
            <a:ext cx="10972800" cy="1143000"/>
          </a:xfrm>
        </p:spPr>
        <p:txBody>
          <a:bodyPr/>
          <a:lstStyle/>
          <a:p>
            <a:pPr/>
            <a:r>
              <a:t>Why is it important to celebrate this date?</a:t>
            </a:r>
          </a:p>
        </p:txBody>
      </p:sp>
      <p:sp>
        <p:nvSpPr>
          <p:cNvPr id="3" name="TextoDiapositiva1"/>
          <p:cNvSpPr>
            <a:spLocks noGrp="1" noChangeArrowheads="1"/>
            <a:extLst>
              <a:ext uri="smNativeData">
                <pr:smNativeData xmlns:pr="smNativeData" xmlns="smNativeData" val="SMDATA_15_5Cx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gJAABARwAAsCUAAAAAAAAmAAAACAAAAAEAAAAAAAAA"/>
              </a:ext>
            </a:extLst>
          </p:cNvSpPr>
          <p:nvPr>
            <p:ph type="body" idx="1"/>
          </p:nvPr>
        </p:nvSpPr>
        <p:spPr>
          <a:xfrm>
            <a:off x="609600" y="1600200"/>
            <a:ext cx="10972800" cy="4526280"/>
          </a:xfrm>
        </p:spPr>
        <p:txBody>
          <a:bodyPr/>
          <a:lstStyle/>
          <a:p>
            <a:pPr marL="0" indent="0" algn="just">
              <a:buNone/>
              <a:defRPr sz="1800" cap="none"/>
            </a:pPr>
            <a:r>
              <a:t>FINALLY, Our country has more than 60 percent of the national territory of forested area, which It forms large natural stores of food, medicine, clean air, housing, timber and non-timber products. Therefore, it can be said that Peru is a country forestry, its 73.3 million hectares of forest place it in 9° place in the world with the largest forested area and the 2° in South America.</a:t>
            </a:r>
          </a:p>
          <a:p>
            <a:pPr marL="0" indent="0" algn="just">
              <a:buNone/>
              <a:defRPr sz="1800" cap="none"/>
            </a:pPr>
            <a:r>
              <a:t>However, our territory has been harmed by the improper exploitation of resources, which as a consequence left many deforested areas, affecting the ecosystem and its communities.</a:t>
            </a:r>
          </a:p>
          <a:p>
            <a:pPr marL="0" indent="0" algn="just">
              <a:buNone/>
              <a:defRPr sz="1800" cap="none"/>
            </a:pPr>
          </a:p>
          <a:p>
            <a:pPr marL="0" indent="0" algn="just">
              <a:buNone/>
              <a:defRPr sz="2200" b="1" cap="none"/>
            </a:pPr>
            <a:r>
              <a:t>«That is why we have in our hands a great responsibility for protection and recovery of our forest wealth. This must be translated into concrete actions that involve all Peruvians and for this it is necessary that we be aware of the environmental Issues».</a:t>
            </a:r>
            <a:endParaRPr sz="1800" cap="none"/>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Presentation">
  <a:themeElements>
    <a:clrScheme name="Presentation 1">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fontScheme name="Presentation">
      <a:majorFont>
        <a:latin typeface="Calibri"/>
        <a:ea typeface="SimSun"/>
        <a:cs typeface="Times New Roman"/>
      </a:majorFont>
      <a:minorFont>
        <a:latin typeface="Calibri"/>
        <a:ea typeface="SimSun"/>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prstTxWarp prst="textNoShape">
          <a:avLst/>
        </a:prstTxWarp>
        <a:noAutofit/>
      </a:bodyPr>
      <a:lstStyle>
        <a:defPPr>
          <a:defRPr/>
        </a:defPPr>
      </a:lstStyle>
      <a:style>
        <a:lnRef idx="0">
          <a:schemeClr val="accent1"/>
        </a:lnRef>
        <a:fillRef idx="0">
          <a:schemeClr val="accent1"/>
        </a:fillRef>
        <a:effectRef idx="0">
          <a:schemeClr val="accent1"/>
        </a:effectRef>
        <a:fontRef idx="minor">
          <a:schemeClr val="lt1"/>
        </a:fontRef>
      </a:style>
    </a:spDef>
  </a:objectDefaults>
  <a:extraClrSchemeLst>
    <a:extraClrScheme>
      <a:clrScheme name="Presentation 1">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2">
        <a:dk1>
          <a:srgbClr val="000000"/>
        </a:dk1>
        <a:lt1>
          <a:srgbClr val="FFFFFF"/>
        </a:lt1>
        <a:dk2>
          <a:srgbClr val="000000"/>
        </a:dk2>
        <a:lt2>
          <a:srgbClr val="969696"/>
        </a:lt2>
        <a:accent1>
          <a:srgbClr val="FBDF53"/>
        </a:accent1>
        <a:accent2>
          <a:srgbClr val="FF9966"/>
        </a:accent2>
        <a:accent3>
          <a:srgbClr val="DF7986"/>
        </a:accent3>
        <a:accent4>
          <a:srgbClr val="BF59A6"/>
        </a:accent4>
        <a:accent5>
          <a:srgbClr val="9F39C6"/>
        </a:accent5>
        <a:accent6>
          <a:srgbClr val="7F19E6"/>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entation 3">
        <a:dk1>
          <a:srgbClr val="000000"/>
        </a:dk1>
        <a:lt1>
          <a:srgbClr val="FFFFFF"/>
        </a:lt1>
        <a:dk2>
          <a:srgbClr val="000000"/>
        </a:dk2>
        <a:lt2>
          <a:srgbClr val="808080"/>
        </a:lt2>
        <a:accent1>
          <a:srgbClr val="99CCFF"/>
        </a:accent1>
        <a:accent2>
          <a:srgbClr val="CCCCFF"/>
        </a:accent2>
        <a:accent3>
          <a:srgbClr val="ACACDF"/>
        </a:accent3>
        <a:accent4>
          <a:srgbClr val="9C9CBF"/>
        </a:accent4>
        <a:accent5>
          <a:srgbClr val="7C7C9F"/>
        </a:accent5>
        <a:accent6>
          <a:srgbClr val="5C5C7F"/>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entation 4">
        <a:dk1>
          <a:srgbClr val="000000"/>
        </a:dk1>
        <a:lt1>
          <a:srgbClr val="DEF6F1"/>
        </a:lt1>
        <a:dk2>
          <a:srgbClr val="000000"/>
        </a:dk2>
        <a:lt2>
          <a:srgbClr val="969696"/>
        </a:lt2>
        <a:accent1>
          <a:srgbClr val="FFFFFF"/>
        </a:accent1>
        <a:accent2>
          <a:srgbClr val="8DC6FF"/>
        </a:accent2>
        <a:accent3>
          <a:srgbClr val="6DA6DF"/>
        </a:accent3>
        <a:accent4>
          <a:srgbClr val="4D86BF"/>
        </a:accent4>
        <a:accent5>
          <a:srgbClr val="2D669F"/>
        </a:accent5>
        <a:accent6>
          <a:srgbClr val="0D467F"/>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entation 5">
        <a:dk1>
          <a:srgbClr val="000000"/>
        </a:dk1>
        <a:lt1>
          <a:srgbClr val="FFFFD9"/>
        </a:lt1>
        <a:dk2>
          <a:srgbClr val="000000"/>
        </a:dk2>
        <a:lt2>
          <a:srgbClr val="777777"/>
        </a:lt2>
        <a:accent1>
          <a:srgbClr val="FFFFF7"/>
        </a:accent1>
        <a:accent2>
          <a:srgbClr val="33CCCC"/>
        </a:accent2>
        <a:accent3>
          <a:srgbClr val="53ACAC"/>
        </a:accent3>
        <a:accent4>
          <a:srgbClr val="738C8C"/>
        </a:accent4>
        <a:accent5>
          <a:srgbClr val="936C6C"/>
        </a:accent5>
        <a:accent6>
          <a:srgbClr val="B34C4C"/>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entation 6">
        <a:dk1>
          <a:srgbClr val="FFFFFF"/>
        </a:dk1>
        <a:lt1>
          <a:srgbClr val="008080"/>
        </a:lt1>
        <a:dk2>
          <a:srgbClr val="FFFF99"/>
        </a:dk2>
        <a:lt2>
          <a:srgbClr val="005A58"/>
        </a:lt2>
        <a:accent1>
          <a:srgbClr val="006462"/>
        </a:accent1>
        <a:accent2>
          <a:srgbClr val="6D6FC7"/>
        </a:accent2>
        <a:accent3>
          <a:srgbClr val="6D8FA7"/>
        </a:accent3>
        <a:accent4>
          <a:srgbClr val="8DAF87"/>
        </a:accent4>
        <a:accent5>
          <a:srgbClr val="ADCF67"/>
        </a:accent5>
        <a:accent6>
          <a:srgbClr val="CDEF47"/>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Presentation 7">
        <a:dk1>
          <a:srgbClr val="FFFFFF"/>
        </a:dk1>
        <a:lt1>
          <a:srgbClr val="800000"/>
        </a:lt1>
        <a:dk2>
          <a:srgbClr val="DFD293"/>
        </a:dk2>
        <a:lt2>
          <a:srgbClr val="5C1F00"/>
        </a:lt2>
        <a:accent1>
          <a:srgbClr val="CC3300"/>
        </a:accent1>
        <a:accent2>
          <a:srgbClr val="BE7960"/>
        </a:accent2>
        <a:accent3>
          <a:srgbClr val="9E9980"/>
        </a:accent3>
        <a:accent4>
          <a:srgbClr val="7EB9A0"/>
        </a:accent4>
        <a:accent5>
          <a:srgbClr val="5EC9C0"/>
        </a:accent5>
        <a:accent6>
          <a:srgbClr val="3EE9E0"/>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Presentation 8">
        <a:dk1>
          <a:srgbClr val="FFFFFF"/>
        </a:dk1>
        <a:lt1>
          <a:srgbClr val="000099"/>
        </a:lt1>
        <a:dk2>
          <a:srgbClr val="CCFFFF"/>
        </a:dk2>
        <a:lt2>
          <a:srgbClr val="003366"/>
        </a:lt2>
        <a:accent1>
          <a:srgbClr val="3366CC"/>
        </a:accent1>
        <a:accent2>
          <a:srgbClr val="00B000"/>
        </a:accent2>
        <a:accent3>
          <a:srgbClr val="209020"/>
        </a:accent3>
        <a:accent4>
          <a:srgbClr val="407040"/>
        </a:accent4>
        <a:accent5>
          <a:srgbClr val="605060"/>
        </a:accent5>
        <a:accent6>
          <a:srgbClr val="80308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Presentation 9">
        <a:dk1>
          <a:srgbClr val="FFFFFF"/>
        </a:dk1>
        <a:lt1>
          <a:srgbClr val="000000"/>
        </a:lt1>
        <a:dk2>
          <a:srgbClr val="E3EBF1"/>
        </a:dk2>
        <a:lt2>
          <a:srgbClr val="336699"/>
        </a:lt2>
        <a:accent1>
          <a:srgbClr val="003399"/>
        </a:accent1>
        <a:accent2>
          <a:srgbClr val="468A4B"/>
        </a:accent2>
        <a:accent3>
          <a:srgbClr val="666A6B"/>
        </a:accent3>
        <a:accent4>
          <a:srgbClr val="864A8B"/>
        </a:accent4>
        <a:accent5>
          <a:srgbClr val="A62AAB"/>
        </a:accent5>
        <a:accent6>
          <a:srgbClr val="C60ACB"/>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Presentation 10">
        <a:dk1>
          <a:srgbClr val="FFFFFF"/>
        </a:dk1>
        <a:lt1>
          <a:srgbClr val="686B5D"/>
        </a:lt1>
        <a:dk2>
          <a:srgbClr val="D1D1CB"/>
        </a:dk2>
        <a:lt2>
          <a:srgbClr val="777777"/>
        </a:lt2>
        <a:accent1>
          <a:srgbClr val="909082"/>
        </a:accent1>
        <a:accent2>
          <a:srgbClr val="809EA8"/>
        </a:accent2>
        <a:accent3>
          <a:srgbClr val="A07E88"/>
        </a:accent3>
        <a:accent4>
          <a:srgbClr val="C05E68"/>
        </a:accent4>
        <a:accent5>
          <a:srgbClr val="E03E48"/>
        </a:accent5>
        <a:accent6>
          <a:srgbClr val="FF1E28"/>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Presentation 11">
        <a:dk1>
          <a:srgbClr val="FFFFFF"/>
        </a:dk1>
        <a:lt1>
          <a:srgbClr val="666699"/>
        </a:lt1>
        <a:dk2>
          <a:srgbClr val="FFFFFF"/>
        </a:dk2>
        <a:lt2>
          <a:srgbClr val="3E3E5C"/>
        </a:lt2>
        <a:accent1>
          <a:srgbClr val="60597B"/>
        </a:accent1>
        <a:accent2>
          <a:srgbClr val="6666FF"/>
        </a:accent2>
        <a:accent3>
          <a:srgbClr val="8686DF"/>
        </a:accent3>
        <a:accent4>
          <a:srgbClr val="A6A6BF"/>
        </a:accent4>
        <a:accent5>
          <a:srgbClr val="C6C69F"/>
        </a:accent5>
        <a:accent6>
          <a:srgbClr val="E6E67F"/>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Presentation 12">
        <a:dk1>
          <a:srgbClr val="FFFFFF"/>
        </a:dk1>
        <a:lt1>
          <a:srgbClr val="523E26"/>
        </a:lt1>
        <a:dk2>
          <a:srgbClr val="DFC08D"/>
        </a:dk2>
        <a:lt2>
          <a:srgbClr val="2D2015"/>
        </a:lt2>
        <a:accent1>
          <a:srgbClr val="8C7B70"/>
        </a:accent1>
        <a:accent2>
          <a:srgbClr val="8F5F2F"/>
        </a:accent2>
        <a:accent3>
          <a:srgbClr val="8F7F4F"/>
        </a:accent3>
        <a:accent4>
          <a:srgbClr val="6F9F6F"/>
        </a:accent4>
        <a:accent5>
          <a:srgbClr val="4FBF8F"/>
        </a:accent5>
        <a:accent6>
          <a:srgbClr val="2FDFAF"/>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Presentation 13">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Presentation">
    <a:dk1>
      <a:srgbClr val="008080"/>
    </a:dk1>
    <a:lt1>
      <a:srgbClr val="FFFFFF"/>
    </a:lt1>
    <a:dk2>
      <a:srgbClr val="005A58"/>
    </a:dk2>
    <a:lt2>
      <a:srgbClr val="FFFF99"/>
    </a:lt2>
    <a:accent1>
      <a:srgbClr val="006462"/>
    </a:accent1>
    <a:accent2>
      <a:srgbClr val="6D6FC7"/>
    </a:accent2>
    <a:accent3>
      <a:srgbClr val="6D8FA7"/>
    </a:accent3>
    <a:accent4>
      <a:srgbClr val="8DAF87"/>
    </a:accent4>
    <a:accent5>
      <a:srgbClr val="ADCF67"/>
    </a:accent5>
    <a:accent6>
      <a:srgbClr val="CDEF47"/>
    </a:accent6>
    <a:hlink>
      <a:srgbClr val="00FFFF"/>
    </a:hlink>
    <a:folHlink>
      <a:srgbClr val="00FF00"/>
    </a:folHlink>
  </a:clrScheme>
</a:themeOverride>
</file>

<file path=ppt/theme/themeOverride2.xml><?xml version="1.0" encoding="utf-8"?>
<a:themeOverride xmlns:a="http://schemas.openxmlformats.org/drawingml/2006/main">
  <a:clrScheme name="Presentation">
    <a:dk1>
      <a:srgbClr val="008080"/>
    </a:dk1>
    <a:lt1>
      <a:srgbClr val="FFFFFF"/>
    </a:lt1>
    <a:dk2>
      <a:srgbClr val="005A58"/>
    </a:dk2>
    <a:lt2>
      <a:srgbClr val="FFFF99"/>
    </a:lt2>
    <a:accent1>
      <a:srgbClr val="006462"/>
    </a:accent1>
    <a:accent2>
      <a:srgbClr val="6D6FC7"/>
    </a:accent2>
    <a:accent3>
      <a:srgbClr val="6D8FA7"/>
    </a:accent3>
    <a:accent4>
      <a:srgbClr val="8DAF87"/>
    </a:accent4>
    <a:accent5>
      <a:srgbClr val="ADCF67"/>
    </a:accent5>
    <a:accent6>
      <a:srgbClr val="CDEF47"/>
    </a:accent6>
    <a:hlink>
      <a:srgbClr val="00FFFF"/>
    </a:hlink>
    <a:folHlink>
      <a:srgbClr val="00FF00"/>
    </a:folHlink>
  </a:clrScheme>
</a:themeOverride>
</file>

<file path=ppt/theme/themeOverride3.xml><?xml version="1.0" encoding="utf-8"?>
<a:themeOverride xmlns:a="http://schemas.openxmlformats.org/drawingml/2006/main">
  <a:clrScheme name="Presentation">
    <a:dk1>
      <a:srgbClr val="008080"/>
    </a:dk1>
    <a:lt1>
      <a:srgbClr val="FFFFFF"/>
    </a:lt1>
    <a:dk2>
      <a:srgbClr val="005A58"/>
    </a:dk2>
    <a:lt2>
      <a:srgbClr val="FFFF99"/>
    </a:lt2>
    <a:accent1>
      <a:srgbClr val="006462"/>
    </a:accent1>
    <a:accent2>
      <a:srgbClr val="6D6FC7"/>
    </a:accent2>
    <a:accent3>
      <a:srgbClr val="6D8FA7"/>
    </a:accent3>
    <a:accent4>
      <a:srgbClr val="8DAF87"/>
    </a:accent4>
    <a:accent5>
      <a:srgbClr val="ADCF67"/>
    </a:accent5>
    <a:accent6>
      <a:srgbClr val="CDEF47"/>
    </a:accent6>
    <a:hlink>
      <a:srgbClr val="00FFFF"/>
    </a:hlink>
    <a:folHlink>
      <a:srgbClr val="00FF00"/>
    </a:folHlink>
  </a:clrScheme>
</a:themeOverride>
</file>

<file path=ppt/theme/themeOverride4.xml><?xml version="1.0" encoding="utf-8"?>
<a:themeOverride xmlns:a="http://schemas.openxmlformats.org/drawingml/2006/main">
  <a:clrScheme name="Presentation">
    <a:dk1>
      <a:srgbClr val="008080"/>
    </a:dk1>
    <a:lt1>
      <a:srgbClr val="FFFFFF"/>
    </a:lt1>
    <a:dk2>
      <a:srgbClr val="005A58"/>
    </a:dk2>
    <a:lt2>
      <a:srgbClr val="FFFF99"/>
    </a:lt2>
    <a:accent1>
      <a:srgbClr val="006462"/>
    </a:accent1>
    <a:accent2>
      <a:srgbClr val="6D6FC7"/>
    </a:accent2>
    <a:accent3>
      <a:srgbClr val="6D8FA7"/>
    </a:accent3>
    <a:accent4>
      <a:srgbClr val="8DAF87"/>
    </a:accent4>
    <a:accent5>
      <a:srgbClr val="ADCF67"/>
    </a:accent5>
    <a:accent6>
      <a:srgbClr val="CDEF47"/>
    </a:accent6>
    <a:hlink>
      <a:srgbClr val="00FFFF"/>
    </a:hlink>
    <a:folHlink>
      <a:srgbClr val="00FF00"/>
    </a:folHlink>
  </a:clrScheme>
</a:themeOverrid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user</cp:lastModifiedBy>
  <cp:revision>0</cp:revision>
  <dcterms:created xsi:type="dcterms:W3CDTF">2023-11-05T23:26:36Z</dcterms:created>
  <dcterms:modified xsi:type="dcterms:W3CDTF">2023-11-06T00:01:40Z</dcterms:modified>
</cp:coreProperties>
</file>