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0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1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79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2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59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6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1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0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4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7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3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5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0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9F61-3C76-4793-ACEE-AA2D9E3E2A5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C1BE4A-38EE-48D1-B7B1-32C9207429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895" t="25625" r="7699" b="20089"/>
          <a:stretch/>
        </p:blipFill>
        <p:spPr>
          <a:xfrm>
            <a:off x="548640" y="966652"/>
            <a:ext cx="10071464" cy="397110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04011" y="5682343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6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770" t="16339" r="26372" b="34732"/>
          <a:stretch/>
        </p:blipFill>
        <p:spPr>
          <a:xfrm>
            <a:off x="731520" y="966651"/>
            <a:ext cx="8438606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3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183" t="18125" r="23462" b="20268"/>
          <a:stretch/>
        </p:blipFill>
        <p:spPr>
          <a:xfrm>
            <a:off x="1175657" y="1097280"/>
            <a:ext cx="8373292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8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987" t="20447" r="35510" b="19732"/>
          <a:stretch/>
        </p:blipFill>
        <p:spPr>
          <a:xfrm>
            <a:off x="1280160" y="1267097"/>
            <a:ext cx="6701246" cy="4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666" t="20090" r="44745" b="24375"/>
          <a:stretch/>
        </p:blipFill>
        <p:spPr>
          <a:xfrm>
            <a:off x="587829" y="1240971"/>
            <a:ext cx="6191794" cy="40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3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71554" y="444137"/>
            <a:ext cx="427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Nuevo trimestre</a:t>
            </a:r>
          </a:p>
          <a:p>
            <a:r>
              <a:rPr lang="es-PE" dirty="0" smtClean="0"/>
              <a:t>Tema 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821" t="21071" r="24798" b="16544"/>
          <a:stretch/>
        </p:blipFill>
        <p:spPr>
          <a:xfrm>
            <a:off x="1093437" y="951668"/>
            <a:ext cx="8116421" cy="45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8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8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059" t="18839" r="31393" b="21875"/>
          <a:stretch/>
        </p:blipFill>
        <p:spPr>
          <a:xfrm>
            <a:off x="509452" y="914399"/>
            <a:ext cx="8138160" cy="43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95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2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782" t="20090" r="59404" b="44553"/>
          <a:stretch/>
        </p:blipFill>
        <p:spPr>
          <a:xfrm>
            <a:off x="1371600" y="692330"/>
            <a:ext cx="7001692" cy="48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2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874" t="17232" r="32999" b="22232"/>
          <a:stretch/>
        </p:blipFill>
        <p:spPr>
          <a:xfrm>
            <a:off x="731518" y="418011"/>
            <a:ext cx="8477795" cy="50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761" t="20982" r="34606" b="22946"/>
          <a:stretch/>
        </p:blipFill>
        <p:spPr>
          <a:xfrm>
            <a:off x="470263" y="1306286"/>
            <a:ext cx="816320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7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481" t="17947" r="30288" b="21875"/>
          <a:stretch/>
        </p:blipFill>
        <p:spPr>
          <a:xfrm>
            <a:off x="979715" y="757644"/>
            <a:ext cx="8098972" cy="470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365" t="22947" r="25972" b="22589"/>
          <a:stretch/>
        </p:blipFill>
        <p:spPr>
          <a:xfrm>
            <a:off x="378822" y="796835"/>
            <a:ext cx="10280470" cy="4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3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70" t="20803" r="41634" b="31875"/>
          <a:stretch/>
        </p:blipFill>
        <p:spPr>
          <a:xfrm>
            <a:off x="627017" y="1293223"/>
            <a:ext cx="6466114" cy="34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485" t="19912" r="33100" b="19552"/>
          <a:stretch/>
        </p:blipFill>
        <p:spPr>
          <a:xfrm>
            <a:off x="1214846" y="1227908"/>
            <a:ext cx="7080068" cy="4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161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4</Words>
  <Application>Microsoft Office PowerPoint</Application>
  <PresentationFormat>Panorámica</PresentationFormat>
  <Paragraphs>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TuSoft.org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TuSoft</dc:creator>
  <cp:lastModifiedBy>TuSoft</cp:lastModifiedBy>
  <cp:revision>29</cp:revision>
  <dcterms:created xsi:type="dcterms:W3CDTF">2021-08-06T16:51:22Z</dcterms:created>
  <dcterms:modified xsi:type="dcterms:W3CDTF">2021-10-15T17:20:36Z</dcterms:modified>
</cp:coreProperties>
</file>