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5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499E-3C0A-49CE-A73F-96AAF860A9BC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CB2-0F55-4769-A534-D54717D86E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7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499E-3C0A-49CE-A73F-96AAF860A9BC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CB2-0F55-4769-A534-D54717D86E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44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499E-3C0A-49CE-A73F-96AAF860A9BC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CB2-0F55-4769-A534-D54717D86E81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433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499E-3C0A-49CE-A73F-96AAF860A9BC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CB2-0F55-4769-A534-D54717D86E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291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499E-3C0A-49CE-A73F-96AAF860A9BC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CB2-0F55-4769-A534-D54717D86E81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0268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499E-3C0A-49CE-A73F-96AAF860A9BC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CB2-0F55-4769-A534-D54717D86E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393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499E-3C0A-49CE-A73F-96AAF860A9BC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CB2-0F55-4769-A534-D54717D86E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743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499E-3C0A-49CE-A73F-96AAF860A9BC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CB2-0F55-4769-A534-D54717D86E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33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499E-3C0A-49CE-A73F-96AAF860A9BC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CB2-0F55-4769-A534-D54717D86E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24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499E-3C0A-49CE-A73F-96AAF860A9BC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CB2-0F55-4769-A534-D54717D86E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48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499E-3C0A-49CE-A73F-96AAF860A9BC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CB2-0F55-4769-A534-D54717D86E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67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499E-3C0A-49CE-A73F-96AAF860A9BC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CB2-0F55-4769-A534-D54717D86E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81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499E-3C0A-49CE-A73F-96AAF860A9BC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CB2-0F55-4769-A534-D54717D86E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20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499E-3C0A-49CE-A73F-96AAF860A9BC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CB2-0F55-4769-A534-D54717D86E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43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499E-3C0A-49CE-A73F-96AAF860A9BC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CB2-0F55-4769-A534-D54717D86E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45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499E-3C0A-49CE-A73F-96AAF860A9BC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5CB2-0F55-4769-A534-D54717D86E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00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7499E-3C0A-49CE-A73F-96AAF860A9BC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365CB2-0F55-4769-A534-D54717D86E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080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rmigas – Generación Ver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0728" y="576197"/>
            <a:ext cx="4221271" cy="1103964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La Hormiga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7832691" y="6100176"/>
            <a:ext cx="4192294" cy="529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800" b="1" dirty="0" smtClean="0">
                <a:solidFill>
                  <a:schemeClr val="tx1"/>
                </a:solidFill>
              </a:rPr>
              <a:t>Miguel José Ruiz Torres</a:t>
            </a:r>
            <a:endParaRPr lang="es-E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266" y="289908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La Hormiga   </a:t>
            </a:r>
            <a:endParaRPr lang="es-E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" y="1216024"/>
            <a:ext cx="7927848" cy="5452999"/>
          </a:xfrm>
        </p:spPr>
        <p:txBody>
          <a:bodyPr>
            <a:normAutofit/>
          </a:bodyPr>
          <a:lstStyle/>
          <a:p>
            <a:r>
              <a:rPr lang="es-ES" sz="2200" dirty="0"/>
              <a:t>Las hormigas son insectos </a:t>
            </a:r>
            <a:r>
              <a:rPr lang="es-ES" sz="2200" dirty="0" smtClean="0"/>
              <a:t>comunes.</a:t>
            </a:r>
          </a:p>
          <a:p>
            <a:r>
              <a:rPr lang="es-ES" sz="2200" dirty="0"/>
              <a:t>E</a:t>
            </a:r>
            <a:r>
              <a:rPr lang="es-ES" sz="2200" dirty="0" smtClean="0"/>
              <a:t>n </a:t>
            </a:r>
            <a:r>
              <a:rPr lang="es-ES" sz="2200" dirty="0"/>
              <a:t>el mundo se conocen más de 10.000 especies de hormiga</a:t>
            </a:r>
            <a:r>
              <a:rPr lang="es-ES" sz="2200" dirty="0" smtClean="0"/>
              <a:t>.</a:t>
            </a:r>
          </a:p>
          <a:p>
            <a:r>
              <a:rPr lang="es-ES" sz="2200" dirty="0" smtClean="0"/>
              <a:t>Predominan </a:t>
            </a:r>
            <a:r>
              <a:rPr lang="es-ES" sz="2200" dirty="0"/>
              <a:t>especialmente en los bosques tropicales, donde en determinados lugares pueden suponer hasta la mitad de la población de insectos</a:t>
            </a:r>
            <a:r>
              <a:rPr lang="es-ES" sz="2200" dirty="0" smtClean="0"/>
              <a:t>.</a:t>
            </a:r>
          </a:p>
          <a:p>
            <a:r>
              <a:rPr lang="es-ES" sz="2200" dirty="0" smtClean="0"/>
              <a:t>Las </a:t>
            </a:r>
            <a:r>
              <a:rPr lang="es-ES" sz="2200" dirty="0"/>
              <a:t>hormigas son muy parecidas a las </a:t>
            </a:r>
            <a:r>
              <a:rPr lang="es-ES" sz="2200" dirty="0" smtClean="0"/>
              <a:t>termitas </a:t>
            </a:r>
            <a:r>
              <a:rPr lang="es-ES" sz="2200" dirty="0"/>
              <a:t>y ambas suelen ser </a:t>
            </a:r>
            <a:r>
              <a:rPr lang="es-ES" sz="2200" dirty="0" smtClean="0"/>
              <a:t>confundidas; sin embargo, </a:t>
            </a:r>
            <a:r>
              <a:rPr lang="es-ES" sz="2200" dirty="0"/>
              <a:t>las hormigas tienen una </a:t>
            </a:r>
            <a:r>
              <a:rPr lang="es-ES" sz="2200" dirty="0" smtClean="0"/>
              <a:t>cintura </a:t>
            </a:r>
            <a:r>
              <a:rPr lang="es-ES" sz="2200" dirty="0"/>
              <a:t>estrecha entre el abdomen y el tórax, y las termitas no. Además, las hormigas tienen cabezas grandes, antenas articuladas y poderosas mandíbulas. Estos insectos pertenecen al orden de los </a:t>
            </a:r>
            <a:r>
              <a:rPr lang="es-ES" sz="2200" b="1" dirty="0" err="1"/>
              <a:t>Hymenoptera</a:t>
            </a:r>
            <a:r>
              <a:rPr lang="es-ES" sz="2200" dirty="0"/>
              <a:t>, que incluye a avispas y abejas.</a:t>
            </a:r>
          </a:p>
        </p:txBody>
      </p:sp>
      <p:pic>
        <p:nvPicPr>
          <p:cNvPr id="1026" name="Picture 2" descr="Wikichicos/La hormiga/Generalidades - Wikilibr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3"/>
          <a:stretch/>
        </p:blipFill>
        <p:spPr bwMode="auto">
          <a:xfrm>
            <a:off x="7936992" y="2090959"/>
            <a:ext cx="3974592" cy="33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0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4939" y="418568"/>
            <a:ext cx="9875752" cy="1400530"/>
          </a:xfrm>
        </p:spPr>
        <p:txBody>
          <a:bodyPr/>
          <a:lstStyle/>
          <a:p>
            <a:pPr algn="ctr"/>
            <a:r>
              <a:rPr lang="es-ES" b="1" dirty="0" smtClean="0"/>
              <a:t>Diferencia entre las Hormigas y Termitas</a:t>
            </a:r>
            <a:endParaRPr lang="es-ES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04813" y="1630451"/>
            <a:ext cx="5157787" cy="823912"/>
          </a:xfrm>
        </p:spPr>
        <p:txBody>
          <a:bodyPr/>
          <a:lstStyle/>
          <a:p>
            <a:r>
              <a:rPr lang="es-ES" b="1" dirty="0" smtClean="0"/>
              <a:t>Hormigas</a:t>
            </a:r>
            <a:endParaRPr lang="es-ES" b="1" dirty="0"/>
          </a:p>
        </p:txBody>
      </p:sp>
      <p:pic>
        <p:nvPicPr>
          <p:cNvPr id="7" name="Marcador de contenido 6" descr="Especies o tipos de &lt;strong&gt;hormigas&lt;/strong&gt;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19" y="2469520"/>
            <a:ext cx="3684588" cy="3684588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8258753" y="1668311"/>
            <a:ext cx="5183188" cy="823912"/>
          </a:xfrm>
        </p:spPr>
        <p:txBody>
          <a:bodyPr/>
          <a:lstStyle/>
          <a:p>
            <a:r>
              <a:rPr lang="es-ES" b="1" dirty="0" smtClean="0"/>
              <a:t>Termitas</a:t>
            </a:r>
            <a:endParaRPr lang="es-ES" b="1" dirty="0"/>
          </a:p>
        </p:txBody>
      </p:sp>
      <p:pic>
        <p:nvPicPr>
          <p:cNvPr id="8" name="Marcador de contenido 7" descr="LA VIDA DE LAS &lt;strong&gt;TERMITAS&lt;/strong&gt; :'''NO LO SE!!!... ¿O SI?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52" y="2522538"/>
            <a:ext cx="3810000" cy="3667125"/>
          </a:xfrm>
        </p:spPr>
      </p:pic>
    </p:spTree>
    <p:extLst>
      <p:ext uri="{BB962C8B-B14F-4D97-AF65-F5344CB8AC3E}">
        <p14:creationId xmlns:p14="http://schemas.microsoft.com/office/powerpoint/2010/main" val="11962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224" y="18795"/>
            <a:ext cx="5443644" cy="6599048"/>
          </a:xfrm>
        </p:spPr>
        <p:txBody>
          <a:bodyPr>
            <a:normAutofit/>
          </a:bodyPr>
          <a:lstStyle/>
          <a:p>
            <a:endParaRPr lang="es-ES" sz="2800" dirty="0" smtClean="0"/>
          </a:p>
          <a:p>
            <a:r>
              <a:rPr lang="es-ES" sz="2800" dirty="0" smtClean="0"/>
              <a:t>Las </a:t>
            </a:r>
            <a:r>
              <a:rPr lang="es-ES" sz="2800" dirty="0"/>
              <a:t>hormigas son unos insectos hipersociales que suelen vivir en comunidades </a:t>
            </a:r>
            <a:r>
              <a:rPr lang="es-ES" sz="2800" dirty="0" smtClean="0"/>
              <a:t>organizadas.</a:t>
            </a:r>
          </a:p>
          <a:p>
            <a:endParaRPr lang="es-ES" dirty="0"/>
          </a:p>
          <a:p>
            <a:pPr marL="0" indent="0">
              <a:buNone/>
            </a:pPr>
            <a:endParaRPr lang="es-ES" i="1" u="sng" dirty="0" smtClean="0"/>
          </a:p>
          <a:p>
            <a:pPr marL="0" indent="0">
              <a:buNone/>
            </a:pPr>
            <a:endParaRPr lang="es-ES" i="1" u="sng" dirty="0"/>
          </a:p>
          <a:p>
            <a:pPr marL="0" indent="0">
              <a:buNone/>
            </a:pPr>
            <a:endParaRPr lang="es-ES" i="1" u="sng" dirty="0" smtClean="0"/>
          </a:p>
          <a:p>
            <a:pPr marL="0" indent="0">
              <a:buNone/>
            </a:pPr>
            <a:endParaRPr lang="es-ES" i="1" u="sng" dirty="0"/>
          </a:p>
        </p:txBody>
      </p:sp>
      <p:pic>
        <p:nvPicPr>
          <p:cNvPr id="4" name="Imagen 3" descr="Vida y Estrellas (Divulgación Científica)_____: Comunicación entr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5" y="2898483"/>
            <a:ext cx="4674218" cy="3301901"/>
          </a:xfrm>
          <a:prstGeom prst="rect">
            <a:avLst/>
          </a:prstGeom>
        </p:spPr>
      </p:pic>
      <p:pic>
        <p:nvPicPr>
          <p:cNvPr id="1028" name="Picture 4" descr="6 curiosidades de las hormigas reina - Mis Anim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338" y="660176"/>
            <a:ext cx="4330449" cy="288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711868" y="3499052"/>
            <a:ext cx="6527223" cy="30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ES" sz="2800" dirty="0">
                <a:latin typeface="+mj-lt"/>
                <a:ea typeface="+mj-ea"/>
                <a:cs typeface="+mj-cs"/>
              </a:rPr>
              <a:t>Las comunidades de hormigas están dirigidas por una o varias reinas, cuya misión en la vida es poner miles de huevos para garantizar la supervivencia de la colonia. </a:t>
            </a:r>
          </a:p>
        </p:txBody>
      </p:sp>
    </p:spTree>
    <p:extLst>
      <p:ext uri="{BB962C8B-B14F-4D97-AF65-F5344CB8AC3E}">
        <p14:creationId xmlns:p14="http://schemas.microsoft.com/office/powerpoint/2010/main" val="12033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0729" y="413360"/>
            <a:ext cx="11461315" cy="3620021"/>
          </a:xfrm>
        </p:spPr>
        <p:txBody>
          <a:bodyPr>
            <a:normAutofit/>
          </a:bodyPr>
          <a:lstStyle/>
          <a:p>
            <a:r>
              <a:rPr lang="es-ES" sz="2800" dirty="0"/>
              <a:t>Las hormigas se comunican y cooperan mediante sustancias químicas que alertan a las demás de peligros o las conducen hasta una prometedora fuente de comida</a:t>
            </a:r>
            <a:r>
              <a:rPr lang="es-ES" sz="2800" dirty="0" smtClean="0"/>
              <a:t>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Imagen 3" descr="Insects Ant Serviformica · Free photo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86" y="2223370"/>
            <a:ext cx="60960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6027" y="378141"/>
            <a:ext cx="10515600" cy="1325563"/>
          </a:xfrm>
        </p:spPr>
        <p:txBody>
          <a:bodyPr/>
          <a:lstStyle/>
          <a:p>
            <a:r>
              <a:rPr lang="es-ES" b="1" dirty="0" smtClean="0"/>
              <a:t>Tipos de hormigas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9560" y="1703704"/>
            <a:ext cx="5282184" cy="5489575"/>
          </a:xfrm>
        </p:spPr>
        <p:txBody>
          <a:bodyPr/>
          <a:lstStyle/>
          <a:p>
            <a:r>
              <a:rPr lang="es-ES" sz="2400" dirty="0" smtClean="0"/>
              <a:t>Las hormigas son insectos con los que convivimos frecuentemente. Se estima que la masa de hormigas que existe es igual a la de humanos y es que pueden habitar todos los ecosistemas. </a:t>
            </a:r>
            <a:endParaRPr lang="es-ES" sz="2400" dirty="0" smtClean="0"/>
          </a:p>
          <a:p>
            <a:r>
              <a:rPr lang="es-ES" sz="2400" dirty="0" smtClean="0"/>
              <a:t>Existen </a:t>
            </a:r>
            <a:r>
              <a:rPr lang="es-ES" sz="2400" dirty="0" smtClean="0"/>
              <a:t>más de 30 mil especies de hormigas, muchas de ellas aún no descritas.</a:t>
            </a:r>
          </a:p>
          <a:p>
            <a:pPr marL="0" indent="0">
              <a:buNone/>
            </a:pPr>
            <a:endParaRPr lang="es-ES" i="1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827" y="1380520"/>
            <a:ext cx="6007189" cy="456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7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35680" y="2279904"/>
            <a:ext cx="6766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/>
              <a:t>Gracias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val="9801302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</TotalTime>
  <Words>245</Words>
  <Application>Microsoft Office PowerPoint</Application>
  <PresentationFormat>Panorámica</PresentationFormat>
  <Paragraphs>24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Faceta</vt:lpstr>
      <vt:lpstr>La Hormiga</vt:lpstr>
      <vt:lpstr>La Hormiga   </vt:lpstr>
      <vt:lpstr>Diferencia entre las Hormigas y Termitas</vt:lpstr>
      <vt:lpstr>Presentación de PowerPoint</vt:lpstr>
      <vt:lpstr>Presentación de PowerPoint</vt:lpstr>
      <vt:lpstr>Tipos de hormigas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Hormiga</dc:title>
  <dc:creator>HP</dc:creator>
  <cp:lastModifiedBy>HP</cp:lastModifiedBy>
  <cp:revision>22</cp:revision>
  <dcterms:created xsi:type="dcterms:W3CDTF">2022-08-16T01:16:05Z</dcterms:created>
  <dcterms:modified xsi:type="dcterms:W3CDTF">2022-08-16T22:30:08Z</dcterms:modified>
</cp:coreProperties>
</file>