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691D49-ACD6-8854-690B-7825D469683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A3C60E07-6868-CD6A-0ADB-81674E02F4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B6AD3070-C3F7-1322-BBAC-6FAE10DD9C02}"/>
              </a:ext>
            </a:extLst>
          </p:cNvPr>
          <p:cNvSpPr>
            <a:spLocks noGrp="1"/>
          </p:cNvSpPr>
          <p:nvPr>
            <p:ph type="dt" sz="half" idx="10"/>
          </p:nvPr>
        </p:nvSpPr>
        <p:spPr/>
        <p:txBody>
          <a:bodyPr/>
          <a:lstStyle/>
          <a:p>
            <a:fld id="{7D0686BE-A577-4647-A6D4-BECA0A2C279E}" type="datetimeFigureOut">
              <a:rPr lang="es-ES" smtClean="0"/>
              <a:t>19/04/2023</a:t>
            </a:fld>
            <a:endParaRPr lang="es-ES"/>
          </a:p>
        </p:txBody>
      </p:sp>
      <p:sp>
        <p:nvSpPr>
          <p:cNvPr id="5" name="Marcador de pie de página 4">
            <a:extLst>
              <a:ext uri="{FF2B5EF4-FFF2-40B4-BE49-F238E27FC236}">
                <a16:creationId xmlns:a16="http://schemas.microsoft.com/office/drawing/2014/main" id="{5BC7DAE2-14D1-B608-09C6-4407A202B287}"/>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475AD099-196F-4351-6062-1DE22957E9EE}"/>
              </a:ext>
            </a:extLst>
          </p:cNvPr>
          <p:cNvSpPr>
            <a:spLocks noGrp="1"/>
          </p:cNvSpPr>
          <p:nvPr>
            <p:ph type="sldNum" sz="quarter" idx="12"/>
          </p:nvPr>
        </p:nvSpPr>
        <p:spPr/>
        <p:txBody>
          <a:bodyPr/>
          <a:lstStyle/>
          <a:p>
            <a:fld id="{83810767-8217-4862-8982-4C4501F4A53A}" type="slidenum">
              <a:rPr lang="es-ES" smtClean="0"/>
              <a:t>‹Nº›</a:t>
            </a:fld>
            <a:endParaRPr lang="es-ES"/>
          </a:p>
        </p:txBody>
      </p:sp>
    </p:spTree>
    <p:extLst>
      <p:ext uri="{BB962C8B-B14F-4D97-AF65-F5344CB8AC3E}">
        <p14:creationId xmlns:p14="http://schemas.microsoft.com/office/powerpoint/2010/main" val="3791039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91BC9A-15C6-145A-7154-D266E583F155}"/>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48ADD720-0B7D-4269-8BF6-8EA78A019ED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B0F8E75-E1EA-7299-0425-555275E3395F}"/>
              </a:ext>
            </a:extLst>
          </p:cNvPr>
          <p:cNvSpPr>
            <a:spLocks noGrp="1"/>
          </p:cNvSpPr>
          <p:nvPr>
            <p:ph type="dt" sz="half" idx="10"/>
          </p:nvPr>
        </p:nvSpPr>
        <p:spPr/>
        <p:txBody>
          <a:bodyPr/>
          <a:lstStyle/>
          <a:p>
            <a:fld id="{7D0686BE-A577-4647-A6D4-BECA0A2C279E}" type="datetimeFigureOut">
              <a:rPr lang="es-ES" smtClean="0"/>
              <a:t>19/04/2023</a:t>
            </a:fld>
            <a:endParaRPr lang="es-ES"/>
          </a:p>
        </p:txBody>
      </p:sp>
      <p:sp>
        <p:nvSpPr>
          <p:cNvPr id="5" name="Marcador de pie de página 4">
            <a:extLst>
              <a:ext uri="{FF2B5EF4-FFF2-40B4-BE49-F238E27FC236}">
                <a16:creationId xmlns:a16="http://schemas.microsoft.com/office/drawing/2014/main" id="{8B13306F-0AF1-49A6-5BE6-921BEA17DF3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D8AD831A-D76A-3FD6-1A87-CAAD8CDFAB64}"/>
              </a:ext>
            </a:extLst>
          </p:cNvPr>
          <p:cNvSpPr>
            <a:spLocks noGrp="1"/>
          </p:cNvSpPr>
          <p:nvPr>
            <p:ph type="sldNum" sz="quarter" idx="12"/>
          </p:nvPr>
        </p:nvSpPr>
        <p:spPr/>
        <p:txBody>
          <a:bodyPr/>
          <a:lstStyle/>
          <a:p>
            <a:fld id="{83810767-8217-4862-8982-4C4501F4A53A}" type="slidenum">
              <a:rPr lang="es-ES" smtClean="0"/>
              <a:t>‹Nº›</a:t>
            </a:fld>
            <a:endParaRPr lang="es-ES"/>
          </a:p>
        </p:txBody>
      </p:sp>
    </p:spTree>
    <p:extLst>
      <p:ext uri="{BB962C8B-B14F-4D97-AF65-F5344CB8AC3E}">
        <p14:creationId xmlns:p14="http://schemas.microsoft.com/office/powerpoint/2010/main" val="3600614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586BB85-1F6B-782C-E462-94ADB667B0D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16BBBD15-7EF8-DDDB-E8C6-CB9D9AA0065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30012C1-D8C0-98EF-3F3E-C4BF827487AD}"/>
              </a:ext>
            </a:extLst>
          </p:cNvPr>
          <p:cNvSpPr>
            <a:spLocks noGrp="1"/>
          </p:cNvSpPr>
          <p:nvPr>
            <p:ph type="dt" sz="half" idx="10"/>
          </p:nvPr>
        </p:nvSpPr>
        <p:spPr/>
        <p:txBody>
          <a:bodyPr/>
          <a:lstStyle/>
          <a:p>
            <a:fld id="{7D0686BE-A577-4647-A6D4-BECA0A2C279E}" type="datetimeFigureOut">
              <a:rPr lang="es-ES" smtClean="0"/>
              <a:t>19/04/2023</a:t>
            </a:fld>
            <a:endParaRPr lang="es-ES"/>
          </a:p>
        </p:txBody>
      </p:sp>
      <p:sp>
        <p:nvSpPr>
          <p:cNvPr id="5" name="Marcador de pie de página 4">
            <a:extLst>
              <a:ext uri="{FF2B5EF4-FFF2-40B4-BE49-F238E27FC236}">
                <a16:creationId xmlns:a16="http://schemas.microsoft.com/office/drawing/2014/main" id="{8DC52AC6-F431-0D1A-4953-384EBCA05443}"/>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1940DB8-4350-AF5D-50EB-1B0F8D0CD63A}"/>
              </a:ext>
            </a:extLst>
          </p:cNvPr>
          <p:cNvSpPr>
            <a:spLocks noGrp="1"/>
          </p:cNvSpPr>
          <p:nvPr>
            <p:ph type="sldNum" sz="quarter" idx="12"/>
          </p:nvPr>
        </p:nvSpPr>
        <p:spPr/>
        <p:txBody>
          <a:bodyPr/>
          <a:lstStyle/>
          <a:p>
            <a:fld id="{83810767-8217-4862-8982-4C4501F4A53A}" type="slidenum">
              <a:rPr lang="es-ES" smtClean="0"/>
              <a:t>‹Nº›</a:t>
            </a:fld>
            <a:endParaRPr lang="es-ES"/>
          </a:p>
        </p:txBody>
      </p:sp>
    </p:spTree>
    <p:extLst>
      <p:ext uri="{BB962C8B-B14F-4D97-AF65-F5344CB8AC3E}">
        <p14:creationId xmlns:p14="http://schemas.microsoft.com/office/powerpoint/2010/main" val="1388177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FB5EDE-3BB5-9B72-81B0-44651B71025B}"/>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F8FA03B0-22A3-5526-0009-B95941269A66}"/>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3B9E38B7-DC31-F5CE-D4C5-1E154A0936FC}"/>
              </a:ext>
            </a:extLst>
          </p:cNvPr>
          <p:cNvSpPr>
            <a:spLocks noGrp="1"/>
          </p:cNvSpPr>
          <p:nvPr>
            <p:ph type="dt" sz="half" idx="10"/>
          </p:nvPr>
        </p:nvSpPr>
        <p:spPr/>
        <p:txBody>
          <a:bodyPr/>
          <a:lstStyle/>
          <a:p>
            <a:fld id="{7D0686BE-A577-4647-A6D4-BECA0A2C279E}" type="datetimeFigureOut">
              <a:rPr lang="es-ES" smtClean="0"/>
              <a:t>19/04/2023</a:t>
            </a:fld>
            <a:endParaRPr lang="es-ES"/>
          </a:p>
        </p:txBody>
      </p:sp>
      <p:sp>
        <p:nvSpPr>
          <p:cNvPr id="5" name="Marcador de pie de página 4">
            <a:extLst>
              <a:ext uri="{FF2B5EF4-FFF2-40B4-BE49-F238E27FC236}">
                <a16:creationId xmlns:a16="http://schemas.microsoft.com/office/drawing/2014/main" id="{2873A0B7-C7A4-0535-104C-28CC079BF97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B6A9FE7-D785-A2B7-5CE4-0AEEFE925CF4}"/>
              </a:ext>
            </a:extLst>
          </p:cNvPr>
          <p:cNvSpPr>
            <a:spLocks noGrp="1"/>
          </p:cNvSpPr>
          <p:nvPr>
            <p:ph type="sldNum" sz="quarter" idx="12"/>
          </p:nvPr>
        </p:nvSpPr>
        <p:spPr/>
        <p:txBody>
          <a:bodyPr/>
          <a:lstStyle/>
          <a:p>
            <a:fld id="{83810767-8217-4862-8982-4C4501F4A53A}" type="slidenum">
              <a:rPr lang="es-ES" smtClean="0"/>
              <a:t>‹Nº›</a:t>
            </a:fld>
            <a:endParaRPr lang="es-ES"/>
          </a:p>
        </p:txBody>
      </p:sp>
    </p:spTree>
    <p:extLst>
      <p:ext uri="{BB962C8B-B14F-4D97-AF65-F5344CB8AC3E}">
        <p14:creationId xmlns:p14="http://schemas.microsoft.com/office/powerpoint/2010/main" val="1204446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876A60-8485-B0BE-E662-DD767C91A9C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15022B27-9D0F-6817-0439-A342ACA4B6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06AB629-007D-E909-15D7-74F63F4045D5}"/>
              </a:ext>
            </a:extLst>
          </p:cNvPr>
          <p:cNvSpPr>
            <a:spLocks noGrp="1"/>
          </p:cNvSpPr>
          <p:nvPr>
            <p:ph type="dt" sz="half" idx="10"/>
          </p:nvPr>
        </p:nvSpPr>
        <p:spPr/>
        <p:txBody>
          <a:bodyPr/>
          <a:lstStyle/>
          <a:p>
            <a:fld id="{7D0686BE-A577-4647-A6D4-BECA0A2C279E}" type="datetimeFigureOut">
              <a:rPr lang="es-ES" smtClean="0"/>
              <a:t>19/04/2023</a:t>
            </a:fld>
            <a:endParaRPr lang="es-ES"/>
          </a:p>
        </p:txBody>
      </p:sp>
      <p:sp>
        <p:nvSpPr>
          <p:cNvPr id="5" name="Marcador de pie de página 4">
            <a:extLst>
              <a:ext uri="{FF2B5EF4-FFF2-40B4-BE49-F238E27FC236}">
                <a16:creationId xmlns:a16="http://schemas.microsoft.com/office/drawing/2014/main" id="{21D6ECBD-43BC-4C0C-ED40-4CAE2EA715F3}"/>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21268E48-169B-7E7A-27A9-B03245E8AB3F}"/>
              </a:ext>
            </a:extLst>
          </p:cNvPr>
          <p:cNvSpPr>
            <a:spLocks noGrp="1"/>
          </p:cNvSpPr>
          <p:nvPr>
            <p:ph type="sldNum" sz="quarter" idx="12"/>
          </p:nvPr>
        </p:nvSpPr>
        <p:spPr/>
        <p:txBody>
          <a:bodyPr/>
          <a:lstStyle/>
          <a:p>
            <a:fld id="{83810767-8217-4862-8982-4C4501F4A53A}" type="slidenum">
              <a:rPr lang="es-ES" smtClean="0"/>
              <a:t>‹Nº›</a:t>
            </a:fld>
            <a:endParaRPr lang="es-ES"/>
          </a:p>
        </p:txBody>
      </p:sp>
    </p:spTree>
    <p:extLst>
      <p:ext uri="{BB962C8B-B14F-4D97-AF65-F5344CB8AC3E}">
        <p14:creationId xmlns:p14="http://schemas.microsoft.com/office/powerpoint/2010/main" val="3695342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DD5932-A7BA-7555-FF60-139330896E42}"/>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DD29BB72-935A-605E-97DB-67BFD91EFDC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5C8262B5-2DC7-D163-0FA7-6228A1E101E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EE255465-5185-59C0-DC9E-506C2FD36120}"/>
              </a:ext>
            </a:extLst>
          </p:cNvPr>
          <p:cNvSpPr>
            <a:spLocks noGrp="1"/>
          </p:cNvSpPr>
          <p:nvPr>
            <p:ph type="dt" sz="half" idx="10"/>
          </p:nvPr>
        </p:nvSpPr>
        <p:spPr/>
        <p:txBody>
          <a:bodyPr/>
          <a:lstStyle/>
          <a:p>
            <a:fld id="{7D0686BE-A577-4647-A6D4-BECA0A2C279E}" type="datetimeFigureOut">
              <a:rPr lang="es-ES" smtClean="0"/>
              <a:t>19/04/2023</a:t>
            </a:fld>
            <a:endParaRPr lang="es-ES"/>
          </a:p>
        </p:txBody>
      </p:sp>
      <p:sp>
        <p:nvSpPr>
          <p:cNvPr id="6" name="Marcador de pie de página 5">
            <a:extLst>
              <a:ext uri="{FF2B5EF4-FFF2-40B4-BE49-F238E27FC236}">
                <a16:creationId xmlns:a16="http://schemas.microsoft.com/office/drawing/2014/main" id="{A7D221E0-9838-1553-B4F4-7F2D3BE89AB3}"/>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8FDECC72-FF3F-D2A7-98AE-9C31D711F1A4}"/>
              </a:ext>
            </a:extLst>
          </p:cNvPr>
          <p:cNvSpPr>
            <a:spLocks noGrp="1"/>
          </p:cNvSpPr>
          <p:nvPr>
            <p:ph type="sldNum" sz="quarter" idx="12"/>
          </p:nvPr>
        </p:nvSpPr>
        <p:spPr/>
        <p:txBody>
          <a:bodyPr/>
          <a:lstStyle/>
          <a:p>
            <a:fld id="{83810767-8217-4862-8982-4C4501F4A53A}" type="slidenum">
              <a:rPr lang="es-ES" smtClean="0"/>
              <a:t>‹Nº›</a:t>
            </a:fld>
            <a:endParaRPr lang="es-ES"/>
          </a:p>
        </p:txBody>
      </p:sp>
    </p:spTree>
    <p:extLst>
      <p:ext uri="{BB962C8B-B14F-4D97-AF65-F5344CB8AC3E}">
        <p14:creationId xmlns:p14="http://schemas.microsoft.com/office/powerpoint/2010/main" val="3813257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D30959-9C52-3030-06B1-A2764FF6FDF0}"/>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E528BD88-1E3E-05C8-6898-8026307735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E4363DE-C527-2A58-A7BB-808E9585BB0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963F5DA7-3FE0-1A26-4A63-3FDFA82F4C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42D8BA2-9A36-FFCC-5D09-5F56856B7A0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486302E1-6F28-6F77-E73B-57CF7EA70B80}"/>
              </a:ext>
            </a:extLst>
          </p:cNvPr>
          <p:cNvSpPr>
            <a:spLocks noGrp="1"/>
          </p:cNvSpPr>
          <p:nvPr>
            <p:ph type="dt" sz="half" idx="10"/>
          </p:nvPr>
        </p:nvSpPr>
        <p:spPr/>
        <p:txBody>
          <a:bodyPr/>
          <a:lstStyle/>
          <a:p>
            <a:fld id="{7D0686BE-A577-4647-A6D4-BECA0A2C279E}" type="datetimeFigureOut">
              <a:rPr lang="es-ES" smtClean="0"/>
              <a:t>19/04/2023</a:t>
            </a:fld>
            <a:endParaRPr lang="es-ES"/>
          </a:p>
        </p:txBody>
      </p:sp>
      <p:sp>
        <p:nvSpPr>
          <p:cNvPr id="8" name="Marcador de pie de página 7">
            <a:extLst>
              <a:ext uri="{FF2B5EF4-FFF2-40B4-BE49-F238E27FC236}">
                <a16:creationId xmlns:a16="http://schemas.microsoft.com/office/drawing/2014/main" id="{ABF57F67-D3BC-03DB-7A9F-830F4DE131FD}"/>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BDF93838-FE14-D72C-3D16-62135777A7FF}"/>
              </a:ext>
            </a:extLst>
          </p:cNvPr>
          <p:cNvSpPr>
            <a:spLocks noGrp="1"/>
          </p:cNvSpPr>
          <p:nvPr>
            <p:ph type="sldNum" sz="quarter" idx="12"/>
          </p:nvPr>
        </p:nvSpPr>
        <p:spPr/>
        <p:txBody>
          <a:bodyPr/>
          <a:lstStyle/>
          <a:p>
            <a:fld id="{83810767-8217-4862-8982-4C4501F4A53A}" type="slidenum">
              <a:rPr lang="es-ES" smtClean="0"/>
              <a:t>‹Nº›</a:t>
            </a:fld>
            <a:endParaRPr lang="es-ES"/>
          </a:p>
        </p:txBody>
      </p:sp>
    </p:spTree>
    <p:extLst>
      <p:ext uri="{BB962C8B-B14F-4D97-AF65-F5344CB8AC3E}">
        <p14:creationId xmlns:p14="http://schemas.microsoft.com/office/powerpoint/2010/main" val="149864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55937B-8E83-9973-D7D1-EDDF0BE3E8F7}"/>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CF7ED103-4333-16AD-5360-D043C53558F2}"/>
              </a:ext>
            </a:extLst>
          </p:cNvPr>
          <p:cNvSpPr>
            <a:spLocks noGrp="1"/>
          </p:cNvSpPr>
          <p:nvPr>
            <p:ph type="dt" sz="half" idx="10"/>
          </p:nvPr>
        </p:nvSpPr>
        <p:spPr/>
        <p:txBody>
          <a:bodyPr/>
          <a:lstStyle/>
          <a:p>
            <a:fld id="{7D0686BE-A577-4647-A6D4-BECA0A2C279E}" type="datetimeFigureOut">
              <a:rPr lang="es-ES" smtClean="0"/>
              <a:t>19/04/2023</a:t>
            </a:fld>
            <a:endParaRPr lang="es-ES"/>
          </a:p>
        </p:txBody>
      </p:sp>
      <p:sp>
        <p:nvSpPr>
          <p:cNvPr id="4" name="Marcador de pie de página 3">
            <a:extLst>
              <a:ext uri="{FF2B5EF4-FFF2-40B4-BE49-F238E27FC236}">
                <a16:creationId xmlns:a16="http://schemas.microsoft.com/office/drawing/2014/main" id="{5ABA3FB7-6E0C-2D70-0006-A501F8DB8D0C}"/>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9BC19CD9-DB8E-729C-8AB6-2E760B906006}"/>
              </a:ext>
            </a:extLst>
          </p:cNvPr>
          <p:cNvSpPr>
            <a:spLocks noGrp="1"/>
          </p:cNvSpPr>
          <p:nvPr>
            <p:ph type="sldNum" sz="quarter" idx="12"/>
          </p:nvPr>
        </p:nvSpPr>
        <p:spPr/>
        <p:txBody>
          <a:bodyPr/>
          <a:lstStyle/>
          <a:p>
            <a:fld id="{83810767-8217-4862-8982-4C4501F4A53A}" type="slidenum">
              <a:rPr lang="es-ES" smtClean="0"/>
              <a:t>‹Nº›</a:t>
            </a:fld>
            <a:endParaRPr lang="es-ES"/>
          </a:p>
        </p:txBody>
      </p:sp>
    </p:spTree>
    <p:extLst>
      <p:ext uri="{BB962C8B-B14F-4D97-AF65-F5344CB8AC3E}">
        <p14:creationId xmlns:p14="http://schemas.microsoft.com/office/powerpoint/2010/main" val="3988510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620646E-3ACF-362D-36B3-0FAA396FBDFA}"/>
              </a:ext>
            </a:extLst>
          </p:cNvPr>
          <p:cNvSpPr>
            <a:spLocks noGrp="1"/>
          </p:cNvSpPr>
          <p:nvPr>
            <p:ph type="dt" sz="half" idx="10"/>
          </p:nvPr>
        </p:nvSpPr>
        <p:spPr/>
        <p:txBody>
          <a:bodyPr/>
          <a:lstStyle/>
          <a:p>
            <a:fld id="{7D0686BE-A577-4647-A6D4-BECA0A2C279E}" type="datetimeFigureOut">
              <a:rPr lang="es-ES" smtClean="0"/>
              <a:t>19/04/2023</a:t>
            </a:fld>
            <a:endParaRPr lang="es-ES"/>
          </a:p>
        </p:txBody>
      </p:sp>
      <p:sp>
        <p:nvSpPr>
          <p:cNvPr id="3" name="Marcador de pie de página 2">
            <a:extLst>
              <a:ext uri="{FF2B5EF4-FFF2-40B4-BE49-F238E27FC236}">
                <a16:creationId xmlns:a16="http://schemas.microsoft.com/office/drawing/2014/main" id="{29013138-949E-9724-1B01-F5EEEC0D8604}"/>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504E6490-C54E-7D20-2FFB-EF15D7FF0050}"/>
              </a:ext>
            </a:extLst>
          </p:cNvPr>
          <p:cNvSpPr>
            <a:spLocks noGrp="1"/>
          </p:cNvSpPr>
          <p:nvPr>
            <p:ph type="sldNum" sz="quarter" idx="12"/>
          </p:nvPr>
        </p:nvSpPr>
        <p:spPr/>
        <p:txBody>
          <a:bodyPr/>
          <a:lstStyle/>
          <a:p>
            <a:fld id="{83810767-8217-4862-8982-4C4501F4A53A}" type="slidenum">
              <a:rPr lang="es-ES" smtClean="0"/>
              <a:t>‹Nº›</a:t>
            </a:fld>
            <a:endParaRPr lang="es-ES"/>
          </a:p>
        </p:txBody>
      </p:sp>
    </p:spTree>
    <p:extLst>
      <p:ext uri="{BB962C8B-B14F-4D97-AF65-F5344CB8AC3E}">
        <p14:creationId xmlns:p14="http://schemas.microsoft.com/office/powerpoint/2010/main" val="2219179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516567-5160-AAE8-79E4-A0277DCF7AF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0FFF21E6-77AE-23BD-2794-AC3736802B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AF240B75-4BB3-7234-878E-81E3D28C41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303E3C3-A2A6-41C0-FD6E-58C981F903AD}"/>
              </a:ext>
            </a:extLst>
          </p:cNvPr>
          <p:cNvSpPr>
            <a:spLocks noGrp="1"/>
          </p:cNvSpPr>
          <p:nvPr>
            <p:ph type="dt" sz="half" idx="10"/>
          </p:nvPr>
        </p:nvSpPr>
        <p:spPr/>
        <p:txBody>
          <a:bodyPr/>
          <a:lstStyle/>
          <a:p>
            <a:fld id="{7D0686BE-A577-4647-A6D4-BECA0A2C279E}" type="datetimeFigureOut">
              <a:rPr lang="es-ES" smtClean="0"/>
              <a:t>19/04/2023</a:t>
            </a:fld>
            <a:endParaRPr lang="es-ES"/>
          </a:p>
        </p:txBody>
      </p:sp>
      <p:sp>
        <p:nvSpPr>
          <p:cNvPr id="6" name="Marcador de pie de página 5">
            <a:extLst>
              <a:ext uri="{FF2B5EF4-FFF2-40B4-BE49-F238E27FC236}">
                <a16:creationId xmlns:a16="http://schemas.microsoft.com/office/drawing/2014/main" id="{D75DBDB0-AE51-1A29-E52F-11080FACC9ED}"/>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E9D3D809-F354-AFDC-E1F3-E7D0863C6A74}"/>
              </a:ext>
            </a:extLst>
          </p:cNvPr>
          <p:cNvSpPr>
            <a:spLocks noGrp="1"/>
          </p:cNvSpPr>
          <p:nvPr>
            <p:ph type="sldNum" sz="quarter" idx="12"/>
          </p:nvPr>
        </p:nvSpPr>
        <p:spPr/>
        <p:txBody>
          <a:bodyPr/>
          <a:lstStyle/>
          <a:p>
            <a:fld id="{83810767-8217-4862-8982-4C4501F4A53A}" type="slidenum">
              <a:rPr lang="es-ES" smtClean="0"/>
              <a:t>‹Nº›</a:t>
            </a:fld>
            <a:endParaRPr lang="es-ES"/>
          </a:p>
        </p:txBody>
      </p:sp>
    </p:spTree>
    <p:extLst>
      <p:ext uri="{BB962C8B-B14F-4D97-AF65-F5344CB8AC3E}">
        <p14:creationId xmlns:p14="http://schemas.microsoft.com/office/powerpoint/2010/main" val="92695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172F51-64C9-057C-2EF3-C04198F7206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D7BD2CE0-E69B-589C-3318-153767A743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34E4F5B0-15FF-38E4-5C63-6CACD901E0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F8852A6-00B2-E6EE-4338-D4047D16F65C}"/>
              </a:ext>
            </a:extLst>
          </p:cNvPr>
          <p:cNvSpPr>
            <a:spLocks noGrp="1"/>
          </p:cNvSpPr>
          <p:nvPr>
            <p:ph type="dt" sz="half" idx="10"/>
          </p:nvPr>
        </p:nvSpPr>
        <p:spPr/>
        <p:txBody>
          <a:bodyPr/>
          <a:lstStyle/>
          <a:p>
            <a:fld id="{7D0686BE-A577-4647-A6D4-BECA0A2C279E}" type="datetimeFigureOut">
              <a:rPr lang="es-ES" smtClean="0"/>
              <a:t>19/04/2023</a:t>
            </a:fld>
            <a:endParaRPr lang="es-ES"/>
          </a:p>
        </p:txBody>
      </p:sp>
      <p:sp>
        <p:nvSpPr>
          <p:cNvPr id="6" name="Marcador de pie de página 5">
            <a:extLst>
              <a:ext uri="{FF2B5EF4-FFF2-40B4-BE49-F238E27FC236}">
                <a16:creationId xmlns:a16="http://schemas.microsoft.com/office/drawing/2014/main" id="{A80295CA-0AB8-2D92-4932-B7A840D993C1}"/>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E098484-A5CB-C9BE-1E9D-3B27AE4EF7AE}"/>
              </a:ext>
            </a:extLst>
          </p:cNvPr>
          <p:cNvSpPr>
            <a:spLocks noGrp="1"/>
          </p:cNvSpPr>
          <p:nvPr>
            <p:ph type="sldNum" sz="quarter" idx="12"/>
          </p:nvPr>
        </p:nvSpPr>
        <p:spPr/>
        <p:txBody>
          <a:bodyPr/>
          <a:lstStyle/>
          <a:p>
            <a:fld id="{83810767-8217-4862-8982-4C4501F4A53A}" type="slidenum">
              <a:rPr lang="es-ES" smtClean="0"/>
              <a:t>‹Nº›</a:t>
            </a:fld>
            <a:endParaRPr lang="es-ES"/>
          </a:p>
        </p:txBody>
      </p:sp>
    </p:spTree>
    <p:extLst>
      <p:ext uri="{BB962C8B-B14F-4D97-AF65-F5344CB8AC3E}">
        <p14:creationId xmlns:p14="http://schemas.microsoft.com/office/powerpoint/2010/main" val="1600430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0D796D5-7CE5-DDAF-8B7A-D1826838AB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5DA4179A-1406-E533-36EA-784A9ACF20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27A7FFB-6B9D-9430-8C06-B80D6F23B2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0686BE-A577-4647-A6D4-BECA0A2C279E}" type="datetimeFigureOut">
              <a:rPr lang="es-ES" smtClean="0"/>
              <a:t>19/04/2023</a:t>
            </a:fld>
            <a:endParaRPr lang="es-ES"/>
          </a:p>
        </p:txBody>
      </p:sp>
      <p:sp>
        <p:nvSpPr>
          <p:cNvPr id="5" name="Marcador de pie de página 4">
            <a:extLst>
              <a:ext uri="{FF2B5EF4-FFF2-40B4-BE49-F238E27FC236}">
                <a16:creationId xmlns:a16="http://schemas.microsoft.com/office/drawing/2014/main" id="{8A003B72-666D-8855-9FA5-899080A92E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3412B3FA-E212-2D9A-FD27-5DFE1EC050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810767-8217-4862-8982-4C4501F4A53A}" type="slidenum">
              <a:rPr lang="es-ES" smtClean="0"/>
              <a:t>‹Nº›</a:t>
            </a:fld>
            <a:endParaRPr lang="es-ES"/>
          </a:p>
        </p:txBody>
      </p:sp>
    </p:spTree>
    <p:extLst>
      <p:ext uri="{BB962C8B-B14F-4D97-AF65-F5344CB8AC3E}">
        <p14:creationId xmlns:p14="http://schemas.microsoft.com/office/powerpoint/2010/main" val="3621538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Santa Rosa de Lima, 23 de agosto - ZENIT - Espanol">
            <a:extLst>
              <a:ext uri="{FF2B5EF4-FFF2-40B4-BE49-F238E27FC236}">
                <a16:creationId xmlns:a16="http://schemas.microsoft.com/office/drawing/2014/main" id="{216DBDA8-642F-71A9-5161-8823D3B3DF0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94" r="33170" b="9091"/>
          <a:stretch/>
        </p:blipFill>
        <p:spPr bwMode="auto">
          <a:xfrm>
            <a:off x="3523488" y="10"/>
            <a:ext cx="8668512" cy="6857990"/>
          </a:xfrm>
          <a:prstGeom prst="rect">
            <a:avLst/>
          </a:prstGeom>
          <a:noFill/>
          <a:extLst>
            <a:ext uri="{909E8E84-426E-40DD-AFC4-6F175D3DCCD1}">
              <a14:hiddenFill xmlns:a14="http://schemas.microsoft.com/office/drawing/2010/main">
                <a:solidFill>
                  <a:srgbClr val="FFFFFF"/>
                </a:solidFill>
              </a14:hiddenFill>
            </a:ext>
          </a:extLst>
        </p:spPr>
      </p:pic>
      <p:sp>
        <p:nvSpPr>
          <p:cNvPr id="1033" name="Rectangle 1032">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8A6E25B4-0BA1-8D12-DE81-26ECE5470058}"/>
              </a:ext>
            </a:extLst>
          </p:cNvPr>
          <p:cNvSpPr>
            <a:spLocks noGrp="1"/>
          </p:cNvSpPr>
          <p:nvPr>
            <p:ph type="ctrTitle"/>
          </p:nvPr>
        </p:nvSpPr>
        <p:spPr>
          <a:xfrm>
            <a:off x="599833" y="1891446"/>
            <a:ext cx="5595694" cy="1417616"/>
          </a:xfrm>
        </p:spPr>
        <p:txBody>
          <a:bodyPr anchor="b">
            <a:normAutofit/>
          </a:bodyPr>
          <a:lstStyle/>
          <a:p>
            <a:pPr algn="l"/>
            <a:r>
              <a:rPr lang="es-ES" sz="4800" dirty="0">
                <a:latin typeface="Amasis MT Pro Black" panose="02040A04050005020304" pitchFamily="18" charset="0"/>
              </a:rPr>
              <a:t>Santa Rosa de Lima</a:t>
            </a:r>
          </a:p>
        </p:txBody>
      </p:sp>
      <p:sp>
        <p:nvSpPr>
          <p:cNvPr id="3" name="Subtítulo 2">
            <a:extLst>
              <a:ext uri="{FF2B5EF4-FFF2-40B4-BE49-F238E27FC236}">
                <a16:creationId xmlns:a16="http://schemas.microsoft.com/office/drawing/2014/main" id="{F16654FF-C015-7632-BEF7-85714678D20D}"/>
              </a:ext>
            </a:extLst>
          </p:cNvPr>
          <p:cNvSpPr>
            <a:spLocks noGrp="1"/>
          </p:cNvSpPr>
          <p:nvPr>
            <p:ph type="subTitle" idx="1"/>
          </p:nvPr>
        </p:nvSpPr>
        <p:spPr>
          <a:xfrm>
            <a:off x="477980" y="4872922"/>
            <a:ext cx="4141645" cy="619249"/>
          </a:xfrm>
        </p:spPr>
        <p:txBody>
          <a:bodyPr>
            <a:normAutofit/>
          </a:bodyPr>
          <a:lstStyle/>
          <a:p>
            <a:pPr algn="l"/>
            <a:r>
              <a:rPr lang="es-ES" sz="2800" dirty="0">
                <a:latin typeface="Amasis MT Pro Black" panose="02040A04050005020304" pitchFamily="18" charset="0"/>
              </a:rPr>
              <a:t>20th April 1586</a:t>
            </a:r>
          </a:p>
        </p:txBody>
      </p:sp>
      <p:sp>
        <p:nvSpPr>
          <p:cNvPr id="1035" name="Rectangle 103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037" name="Rectangle 103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7782675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7" name="Rectangle 2056">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2" name="Picture 4" descr="Imagen de fondo de rosas rosadas | Foto Premium">
            <a:extLst>
              <a:ext uri="{FF2B5EF4-FFF2-40B4-BE49-F238E27FC236}">
                <a16:creationId xmlns:a16="http://schemas.microsoft.com/office/drawing/2014/main" id="{61D3B487-34DD-C49F-EFB9-9D6B1D65268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935" r="23298" b="5156"/>
          <a:stretch/>
        </p:blipFill>
        <p:spPr bwMode="auto">
          <a:xfrm>
            <a:off x="3523488" y="10"/>
            <a:ext cx="8668512" cy="6857990"/>
          </a:xfrm>
          <a:prstGeom prst="rect">
            <a:avLst/>
          </a:prstGeom>
          <a:noFill/>
          <a:extLst>
            <a:ext uri="{909E8E84-426E-40DD-AFC4-6F175D3DCCD1}">
              <a14:hiddenFill xmlns:a14="http://schemas.microsoft.com/office/drawing/2010/main">
                <a:solidFill>
                  <a:srgbClr val="FFFFFF"/>
                </a:solidFill>
              </a14:hiddenFill>
            </a:ext>
          </a:extLst>
        </p:spPr>
      </p:pic>
      <p:sp>
        <p:nvSpPr>
          <p:cNvPr id="2062" name="Rectangle 2058">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B5D1428F-AF95-795E-5E2B-A0CD435455E4}"/>
              </a:ext>
            </a:extLst>
          </p:cNvPr>
          <p:cNvSpPr>
            <a:spLocks noGrp="1"/>
          </p:cNvSpPr>
          <p:nvPr>
            <p:ph type="ctrTitle"/>
          </p:nvPr>
        </p:nvSpPr>
        <p:spPr>
          <a:xfrm>
            <a:off x="400569" y="699796"/>
            <a:ext cx="6009562" cy="3725821"/>
          </a:xfrm>
        </p:spPr>
        <p:txBody>
          <a:bodyPr anchor="b">
            <a:noAutofit/>
          </a:bodyPr>
          <a:lstStyle/>
          <a:p>
            <a:pPr algn="l"/>
            <a:r>
              <a:rPr lang="es-ES" sz="1800" b="1" dirty="0">
                <a:latin typeface="Tempus Sans ITC" panose="04020404030D07020202" pitchFamily="82" charset="0"/>
                <a:cs typeface="Bold Italic Art" panose="02010400000000000000" pitchFamily="2" charset="-78"/>
              </a:rPr>
              <a:t>St.Rose of Lima, Spanish Santa Rosa de Lima, original name Isabel Flores de Lima, was born on April 20, 1586, Lima-Peru.</a:t>
            </a:r>
            <a:br>
              <a:rPr lang="es-ES" sz="1800" b="1" dirty="0">
                <a:latin typeface="Tempus Sans ITC" panose="04020404030D07020202" pitchFamily="82" charset="0"/>
                <a:cs typeface="Bold Italic Art" panose="02010400000000000000" pitchFamily="2" charset="-78"/>
              </a:rPr>
            </a:br>
            <a:br>
              <a:rPr lang="es-ES" sz="1800" b="1" dirty="0">
                <a:latin typeface="Tempus Sans ITC" panose="04020404030D07020202" pitchFamily="82" charset="0"/>
                <a:cs typeface="Bold Italic Art" panose="02010400000000000000" pitchFamily="2" charset="-78"/>
              </a:rPr>
            </a:br>
            <a:r>
              <a:rPr lang="es-ES" sz="1800" b="1" dirty="0">
                <a:latin typeface="Tempus Sans ITC" panose="04020404030D07020202" pitchFamily="82" charset="0"/>
                <a:cs typeface="Bold Italic Art" panose="02010400000000000000" pitchFamily="2" charset="-78"/>
              </a:rPr>
              <a:t>She was the first person born in the Western Hemispehere to be canonized by the roman Catholic Church.</a:t>
            </a:r>
            <a:br>
              <a:rPr lang="es-ES" sz="1800" b="1" dirty="0">
                <a:latin typeface="Tempus Sans ITC" panose="04020404030D07020202" pitchFamily="82" charset="0"/>
                <a:cs typeface="Bold Italic Art" panose="02010400000000000000" pitchFamily="2" charset="-78"/>
              </a:rPr>
            </a:br>
            <a:br>
              <a:rPr lang="es-ES" sz="1800" b="1" dirty="0">
                <a:latin typeface="Tempus Sans ITC" panose="04020404030D07020202" pitchFamily="82" charset="0"/>
                <a:cs typeface="Bold Italic Art" panose="02010400000000000000" pitchFamily="2" charset="-78"/>
              </a:rPr>
            </a:br>
            <a:r>
              <a:rPr lang="es-ES" sz="1800" b="1" dirty="0">
                <a:latin typeface="Tempus Sans ITC" panose="04020404030D07020202" pitchFamily="82" charset="0"/>
                <a:cs typeface="Bold Italic Art" panose="02010400000000000000" pitchFamily="2" charset="-78"/>
              </a:rPr>
              <a:t>She is the patron saint of peru and all of South America as well as of embroiderers, gardeners, and florists.</a:t>
            </a:r>
            <a:br>
              <a:rPr lang="es-ES" sz="1800" b="1" dirty="0">
                <a:latin typeface="Tempus Sans ITC" panose="04020404030D07020202" pitchFamily="82" charset="0"/>
                <a:cs typeface="Bold Italic Art" panose="02010400000000000000" pitchFamily="2" charset="-78"/>
              </a:rPr>
            </a:br>
            <a:br>
              <a:rPr lang="es-ES" sz="1800" b="1" dirty="0">
                <a:latin typeface="Tempus Sans ITC" panose="04020404030D07020202" pitchFamily="82" charset="0"/>
                <a:cs typeface="Bold Italic Art" panose="02010400000000000000" pitchFamily="2" charset="-78"/>
              </a:rPr>
            </a:br>
            <a:r>
              <a:rPr lang="es-ES" sz="1800" b="1" dirty="0">
                <a:latin typeface="Tempus Sans ITC" panose="04020404030D07020202" pitchFamily="82" charset="0"/>
                <a:cs typeface="Bold Italic Art" panose="02010400000000000000" pitchFamily="2" charset="-78"/>
              </a:rPr>
              <a:t>She was </a:t>
            </a:r>
            <a:r>
              <a:rPr lang="es-ES" sz="1800" b="1" dirty="0" err="1">
                <a:latin typeface="Tempus Sans ITC" panose="04020404030D07020202" pitchFamily="82" charset="0"/>
                <a:cs typeface="Bold Italic Art" panose="02010400000000000000" pitchFamily="2" charset="-78"/>
              </a:rPr>
              <a:t>skilled</a:t>
            </a:r>
            <a:r>
              <a:rPr lang="es-ES" sz="1800" b="1" dirty="0">
                <a:latin typeface="Tempus Sans ITC" panose="04020404030D07020202" pitchFamily="82" charset="0"/>
                <a:cs typeface="Bold Italic Art" panose="02010400000000000000" pitchFamily="2" charset="-78"/>
              </a:rPr>
              <a:t> in </a:t>
            </a:r>
            <a:r>
              <a:rPr lang="es-ES" sz="1800" b="1" dirty="0" err="1">
                <a:latin typeface="Tempus Sans ITC" panose="04020404030D07020202" pitchFamily="82" charset="0"/>
                <a:cs typeface="Bold Italic Art" panose="02010400000000000000" pitchFamily="2" charset="-78"/>
              </a:rPr>
              <a:t>needlework</a:t>
            </a:r>
            <a:r>
              <a:rPr lang="es-ES" sz="1800" b="1" dirty="0">
                <a:latin typeface="Tempus Sans ITC" panose="04020404030D07020202" pitchFamily="82" charset="0"/>
                <a:cs typeface="Bold Italic Art" panose="02010400000000000000" pitchFamily="2" charset="-78"/>
              </a:rPr>
              <a:t> and sol </a:t>
            </a:r>
            <a:r>
              <a:rPr lang="es-ES" sz="1800" b="1" dirty="0" err="1">
                <a:latin typeface="Tempus Sans ITC" panose="04020404030D07020202" pitchFamily="82" charset="0"/>
                <a:cs typeface="Bold Italic Art" panose="02010400000000000000" pitchFamily="2" charset="-78"/>
              </a:rPr>
              <a:t>her</a:t>
            </a:r>
            <a:r>
              <a:rPr lang="es-ES" sz="1800" b="1" dirty="0">
                <a:latin typeface="Tempus Sans ITC" panose="04020404030D07020202" pitchFamily="82" charset="0"/>
                <a:cs typeface="Bold Italic Art" panose="02010400000000000000" pitchFamily="2" charset="-78"/>
              </a:rPr>
              <a:t> fine lace and </a:t>
            </a:r>
            <a:r>
              <a:rPr lang="es-ES" sz="1800" b="1" dirty="0" err="1">
                <a:latin typeface="Tempus Sans ITC" panose="04020404030D07020202" pitchFamily="82" charset="0"/>
                <a:cs typeface="Bold Italic Art" panose="02010400000000000000" pitchFamily="2" charset="-78"/>
              </a:rPr>
              <a:t>embroidery</a:t>
            </a:r>
            <a:r>
              <a:rPr lang="es-ES" sz="1800" b="1" dirty="0">
                <a:latin typeface="Tempus Sans ITC" panose="04020404030D07020202" pitchFamily="82" charset="0"/>
                <a:cs typeface="Bold Italic Art" panose="02010400000000000000" pitchFamily="2" charset="-78"/>
              </a:rPr>
              <a:t> and the </a:t>
            </a:r>
            <a:r>
              <a:rPr lang="es-ES" sz="1800" b="1" dirty="0" err="1">
                <a:latin typeface="Tempus Sans ITC" panose="04020404030D07020202" pitchFamily="82" charset="0"/>
                <a:cs typeface="Bold Italic Art" panose="02010400000000000000" pitchFamily="2" charset="-78"/>
              </a:rPr>
              <a:t>flowers</a:t>
            </a:r>
            <a:r>
              <a:rPr lang="es-ES" sz="1800" b="1" dirty="0">
                <a:latin typeface="Tempus Sans ITC" panose="04020404030D07020202" pitchFamily="82" charset="0"/>
                <a:cs typeface="Bold Italic Art" panose="02010400000000000000" pitchFamily="2" charset="-78"/>
              </a:rPr>
              <a:t> that </a:t>
            </a:r>
            <a:r>
              <a:rPr lang="es-ES" sz="1800" b="1" dirty="0" err="1">
                <a:latin typeface="Tempus Sans ITC" panose="04020404030D07020202" pitchFamily="82" charset="0"/>
                <a:cs typeface="Bold Italic Art" panose="02010400000000000000" pitchFamily="2" charset="-78"/>
              </a:rPr>
              <a:t>she</a:t>
            </a:r>
            <a:r>
              <a:rPr lang="es-ES" sz="1800" b="1" dirty="0">
                <a:latin typeface="Tempus Sans ITC" panose="04020404030D07020202" pitchFamily="82" charset="0"/>
                <a:cs typeface="Bold Italic Art" panose="02010400000000000000" pitchFamily="2" charset="-78"/>
              </a:rPr>
              <a:t> </a:t>
            </a:r>
            <a:r>
              <a:rPr lang="es-ES" sz="1800" b="1" dirty="0" err="1">
                <a:latin typeface="Tempus Sans ITC" panose="04020404030D07020202" pitchFamily="82" charset="0"/>
                <a:cs typeface="Bold Italic Art" panose="02010400000000000000" pitchFamily="2" charset="-78"/>
              </a:rPr>
              <a:t>grew</a:t>
            </a:r>
            <a:r>
              <a:rPr lang="es-ES" sz="1800" b="1" dirty="0">
                <a:latin typeface="Tempus Sans ITC" panose="04020404030D07020202" pitchFamily="82" charset="0"/>
                <a:cs typeface="Bold Italic Art" panose="02010400000000000000" pitchFamily="2" charset="-78"/>
              </a:rPr>
              <a:t> in </a:t>
            </a:r>
            <a:r>
              <a:rPr lang="es-ES" sz="1800" b="1" dirty="0" err="1">
                <a:latin typeface="Tempus Sans ITC" panose="04020404030D07020202" pitchFamily="82" charset="0"/>
                <a:cs typeface="Bold Italic Art" panose="02010400000000000000" pitchFamily="2" charset="-78"/>
              </a:rPr>
              <a:t>her</a:t>
            </a:r>
            <a:r>
              <a:rPr lang="es-ES" sz="1800" b="1" dirty="0">
                <a:latin typeface="Tempus Sans ITC" panose="04020404030D07020202" pitchFamily="82" charset="0"/>
                <a:cs typeface="Bold Italic Art" panose="02010400000000000000" pitchFamily="2" charset="-78"/>
              </a:rPr>
              <a:t> </a:t>
            </a:r>
            <a:r>
              <a:rPr lang="es-ES" sz="1800" b="1" dirty="0" err="1">
                <a:latin typeface="Tempus Sans ITC" panose="04020404030D07020202" pitchFamily="82" charset="0"/>
                <a:cs typeface="Bold Italic Art" panose="02010400000000000000" pitchFamily="2" charset="-78"/>
              </a:rPr>
              <a:t>garden</a:t>
            </a:r>
            <a:r>
              <a:rPr lang="es-ES" sz="1800" b="1" dirty="0">
                <a:latin typeface="Tempus Sans ITC" panose="04020404030D07020202" pitchFamily="82" charset="0"/>
                <a:cs typeface="Bold Italic Art" panose="02010400000000000000" pitchFamily="2" charset="-78"/>
              </a:rPr>
              <a:t> to </a:t>
            </a:r>
            <a:r>
              <a:rPr lang="es-ES" sz="1800" b="1" dirty="0" err="1">
                <a:latin typeface="Tempus Sans ITC" panose="04020404030D07020202" pitchFamily="82" charset="0"/>
                <a:cs typeface="Bold Italic Art" panose="02010400000000000000" pitchFamily="2" charset="-78"/>
              </a:rPr>
              <a:t>help</a:t>
            </a:r>
            <a:r>
              <a:rPr lang="es-ES" sz="1800" b="1" dirty="0">
                <a:latin typeface="Tempus Sans ITC" panose="04020404030D07020202" pitchFamily="82" charset="0"/>
                <a:cs typeface="Bold Italic Art" panose="02010400000000000000" pitchFamily="2" charset="-78"/>
              </a:rPr>
              <a:t> </a:t>
            </a:r>
            <a:r>
              <a:rPr lang="es-ES" sz="1800" b="1" dirty="0" err="1">
                <a:latin typeface="Tempus Sans ITC" panose="04020404030D07020202" pitchFamily="82" charset="0"/>
                <a:cs typeface="Bold Italic Art" panose="02010400000000000000" pitchFamily="2" charset="-78"/>
              </a:rPr>
              <a:t>her</a:t>
            </a:r>
            <a:r>
              <a:rPr lang="es-ES" sz="1800" b="1" dirty="0">
                <a:latin typeface="Tempus Sans ITC" panose="04020404030D07020202" pitchFamily="82" charset="0"/>
                <a:cs typeface="Bold Italic Art" panose="02010400000000000000" pitchFamily="2" charset="-78"/>
              </a:rPr>
              <a:t> </a:t>
            </a:r>
            <a:r>
              <a:rPr lang="es-ES" sz="1800" b="1" dirty="0" err="1">
                <a:latin typeface="Tempus Sans ITC" panose="04020404030D07020202" pitchFamily="82" charset="0"/>
                <a:cs typeface="Bold Italic Art" panose="02010400000000000000" pitchFamily="2" charset="-78"/>
              </a:rPr>
              <a:t>family</a:t>
            </a:r>
            <a:r>
              <a:rPr lang="es-ES" sz="1800" b="1" dirty="0">
                <a:latin typeface="Tempus Sans ITC" panose="04020404030D07020202" pitchFamily="82" charset="0"/>
                <a:cs typeface="Bold Italic Art" panose="02010400000000000000" pitchFamily="2" charset="-78"/>
              </a:rPr>
              <a:t> and to </a:t>
            </a:r>
            <a:r>
              <a:rPr lang="es-ES" sz="1800" b="1" dirty="0" err="1">
                <a:latin typeface="Tempus Sans ITC" panose="04020404030D07020202" pitchFamily="82" charset="0"/>
                <a:cs typeface="Bold Italic Art" panose="02010400000000000000" pitchFamily="2" charset="-78"/>
              </a:rPr>
              <a:t>raise</a:t>
            </a:r>
            <a:r>
              <a:rPr lang="es-ES" sz="1800" b="1" dirty="0">
                <a:latin typeface="Tempus Sans ITC" panose="04020404030D07020202" pitchFamily="82" charset="0"/>
                <a:cs typeface="Bold Italic Art" panose="02010400000000000000" pitchFamily="2" charset="-78"/>
              </a:rPr>
              <a:t> </a:t>
            </a:r>
            <a:r>
              <a:rPr lang="es-ES" sz="1800" b="1" dirty="0" err="1">
                <a:latin typeface="Tempus Sans ITC" panose="04020404030D07020202" pitchFamily="82" charset="0"/>
                <a:cs typeface="Bold Italic Art" panose="02010400000000000000" pitchFamily="2" charset="-78"/>
              </a:rPr>
              <a:t>funds</a:t>
            </a:r>
            <a:r>
              <a:rPr lang="es-ES" sz="1800" b="1" dirty="0">
                <a:latin typeface="Tempus Sans ITC" panose="04020404030D07020202" pitchFamily="82" charset="0"/>
                <a:cs typeface="Bold Italic Art" panose="02010400000000000000" pitchFamily="2" charset="-78"/>
              </a:rPr>
              <a:t> </a:t>
            </a:r>
            <a:r>
              <a:rPr lang="es-ES" sz="1800" b="1" dirty="0" err="1">
                <a:latin typeface="Tempus Sans ITC" panose="04020404030D07020202" pitchFamily="82" charset="0"/>
                <a:cs typeface="Bold Italic Art" panose="02010400000000000000" pitchFamily="2" charset="-78"/>
              </a:rPr>
              <a:t>for</a:t>
            </a:r>
            <a:r>
              <a:rPr lang="es-ES" sz="1800" b="1" dirty="0">
                <a:latin typeface="Tempus Sans ITC" panose="04020404030D07020202" pitchFamily="82" charset="0"/>
                <a:cs typeface="Bold Italic Art" panose="02010400000000000000" pitchFamily="2" charset="-78"/>
              </a:rPr>
              <a:t> the </a:t>
            </a:r>
            <a:r>
              <a:rPr lang="es-ES" sz="1800" b="1" dirty="0" err="1">
                <a:latin typeface="Tempus Sans ITC" panose="04020404030D07020202" pitchFamily="82" charset="0"/>
                <a:cs typeface="Bold Italic Art" panose="02010400000000000000" pitchFamily="2" charset="-78"/>
              </a:rPr>
              <a:t>poor</a:t>
            </a:r>
            <a:r>
              <a:rPr lang="es-ES" sz="1800" b="1" dirty="0">
                <a:latin typeface="Tempus Sans ITC" panose="04020404030D07020202" pitchFamily="82" charset="0"/>
                <a:cs typeface="Bold Italic Art" panose="02010400000000000000" pitchFamily="2" charset="-78"/>
              </a:rPr>
              <a:t>.</a:t>
            </a:r>
          </a:p>
        </p:txBody>
      </p:sp>
      <p:sp>
        <p:nvSpPr>
          <p:cNvPr id="2061" name="Rectangle 2060">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063" name="Rectangle 2062">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52361788"/>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117</Words>
  <Application>Microsoft Office PowerPoint</Application>
  <PresentationFormat>Panorámica</PresentationFormat>
  <Paragraphs>3</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Amasis MT Pro Black</vt:lpstr>
      <vt:lpstr>Arial</vt:lpstr>
      <vt:lpstr>Calibri</vt:lpstr>
      <vt:lpstr>Calibri Light</vt:lpstr>
      <vt:lpstr>Tempus Sans ITC</vt:lpstr>
      <vt:lpstr>Tema de Office</vt:lpstr>
      <vt:lpstr>Santa Rosa de Lima</vt:lpstr>
      <vt:lpstr>St.Rose of Lima, Spanish Santa Rosa de Lima, original name Isabel Flores de Lima, was born on April 20, 1586, Lima-Peru.  She was the first person born in the Western Hemispehere to be canonized by the roman Catholic Church.  She is the patron saint of peru and all of South America as well as of embroiderers, gardeners, and florists.  She was skilled in needlework and sol her fine lace and embroidery and the flowers that she grew in her garden to help her family and to raise funds for the poor.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Santa Rosa de Lima</dc:title>
  <dc:creator>criss vasquez</dc:creator>
  <cp:lastModifiedBy>criss vasquez</cp:lastModifiedBy>
  <cp:revision>1</cp:revision>
  <dcterms:created xsi:type="dcterms:W3CDTF">2023-04-19T21:59:17Z</dcterms:created>
  <dcterms:modified xsi:type="dcterms:W3CDTF">2023-04-19T22:26:45Z</dcterms:modified>
</cp:coreProperties>
</file>