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8829A9-637F-4043-BD36-5A68BDF27C29}" type="datetimeFigureOut">
              <a:rPr lang="es-PE" smtClean="0"/>
              <a:t>2/11/2023</a:t>
            </a:fld>
            <a:endParaRPr lang="es-PE"/>
          </a:p>
        </p:txBody>
      </p:sp>
      <p:sp>
        <p:nvSpPr>
          <p:cNvPr id="5" name="Footer Placeholder 4"/>
          <p:cNvSpPr>
            <a:spLocks noGrp="1"/>
          </p:cNvSpPr>
          <p:nvPr>
            <p:ph type="ftr" sz="quarter" idx="11"/>
          </p:nvPr>
        </p:nvSpPr>
        <p:spPr>
          <a:xfrm>
            <a:off x="2416500" y="329307"/>
            <a:ext cx="4973915" cy="309201"/>
          </a:xfrm>
        </p:spPr>
        <p:txBody>
          <a:bodyPr/>
          <a:lstStyle/>
          <a:p>
            <a:endParaRPr lang="es-PE"/>
          </a:p>
        </p:txBody>
      </p:sp>
      <p:sp>
        <p:nvSpPr>
          <p:cNvPr id="6" name="Slide Number Placeholder 5"/>
          <p:cNvSpPr>
            <a:spLocks noGrp="1"/>
          </p:cNvSpPr>
          <p:nvPr>
            <p:ph type="sldNum" sz="quarter" idx="12"/>
          </p:nvPr>
        </p:nvSpPr>
        <p:spPr>
          <a:xfrm>
            <a:off x="1437664" y="798973"/>
            <a:ext cx="811019" cy="503578"/>
          </a:xfrm>
        </p:spPr>
        <p:txBody>
          <a:bodyPr/>
          <a:lstStyle/>
          <a:p>
            <a:fld id="{99A2B7E4-FCAB-4BC1-8005-A4869F65D00D}" type="slidenum">
              <a:rPr lang="es-PE" smtClean="0"/>
              <a:t>‹Nº›</a:t>
            </a:fld>
            <a:endParaRPr lang="es-P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87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8829A9-637F-4043-BD36-5A68BDF27C29}" type="datetimeFigureOut">
              <a:rPr lang="es-PE" smtClean="0"/>
              <a:t>2/11/2023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9A2B7E4-FCAB-4BC1-8005-A4869F65D00D}" type="slidenum">
              <a:rPr lang="es-PE" smtClean="0"/>
              <a:t>‹Nº›</a:t>
            </a:fld>
            <a:endParaRPr lang="es-P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172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8829A9-637F-4043-BD36-5A68BDF27C29}" type="datetimeFigureOut">
              <a:rPr lang="es-PE" smtClean="0"/>
              <a:t>2/11/2023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9A2B7E4-FCAB-4BC1-8005-A4869F65D00D}" type="slidenum">
              <a:rPr lang="es-PE" smtClean="0"/>
              <a:t>‹Nº›</a:t>
            </a:fld>
            <a:endParaRPr lang="es-P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534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8829A9-637F-4043-BD36-5A68BDF27C29}" type="datetimeFigureOut">
              <a:rPr lang="es-PE" smtClean="0"/>
              <a:t>2/11/2023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9A2B7E4-FCAB-4BC1-8005-A4869F65D00D}" type="slidenum">
              <a:rPr lang="es-PE" smtClean="0"/>
              <a:t>‹Nº›</a:t>
            </a:fld>
            <a:endParaRPr lang="es-P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76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8829A9-637F-4043-BD36-5A68BDF27C29}" type="datetimeFigureOut">
              <a:rPr lang="es-PE" smtClean="0"/>
              <a:t>2/11/2023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9A2B7E4-FCAB-4BC1-8005-A4869F65D00D}" type="slidenum">
              <a:rPr lang="es-PE" smtClean="0"/>
              <a:t>‹Nº›</a:t>
            </a:fld>
            <a:endParaRPr lang="es-P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235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8829A9-637F-4043-BD36-5A68BDF27C29}" type="datetimeFigureOut">
              <a:rPr lang="es-PE" smtClean="0"/>
              <a:t>2/11/2023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9A2B7E4-FCAB-4BC1-8005-A4869F65D00D}" type="slidenum">
              <a:rPr lang="es-PE" smtClean="0"/>
              <a:t>‹Nº›</a:t>
            </a:fld>
            <a:endParaRPr lang="es-P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966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8829A9-637F-4043-BD36-5A68BDF27C29}" type="datetimeFigureOut">
              <a:rPr lang="es-PE" smtClean="0"/>
              <a:t>2/11/2023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99A2B7E4-FCAB-4BC1-8005-A4869F65D00D}" type="slidenum">
              <a:rPr lang="es-PE" smtClean="0"/>
              <a:t>‹Nº›</a:t>
            </a:fld>
            <a:endParaRPr lang="es-P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95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8829A9-637F-4043-BD36-5A68BDF27C29}" type="datetimeFigureOut">
              <a:rPr lang="es-PE" smtClean="0"/>
              <a:t>2/11/2023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9A2B7E4-FCAB-4BC1-8005-A4869F65D00D}" type="slidenum">
              <a:rPr lang="es-PE" smtClean="0"/>
              <a:t>‹Nº›</a:t>
            </a:fld>
            <a:endParaRPr lang="es-P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372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829A9-637F-4043-BD36-5A68BDF27C29}" type="datetimeFigureOut">
              <a:rPr lang="es-PE" smtClean="0"/>
              <a:t>2/11/2023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99A2B7E4-FCAB-4BC1-8005-A4869F65D00D}" type="slidenum">
              <a:rPr lang="es-PE" smtClean="0"/>
              <a:t>‹Nº›</a:t>
            </a:fld>
            <a:endParaRPr lang="es-PE"/>
          </a:p>
        </p:txBody>
      </p:sp>
    </p:spTree>
    <p:extLst>
      <p:ext uri="{BB962C8B-B14F-4D97-AF65-F5344CB8AC3E}">
        <p14:creationId xmlns:p14="http://schemas.microsoft.com/office/powerpoint/2010/main" val="192758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8829A9-637F-4043-BD36-5A68BDF27C29}" type="datetimeFigureOut">
              <a:rPr lang="es-PE" smtClean="0"/>
              <a:t>2/11/2023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9A2B7E4-FCAB-4BC1-8005-A4869F65D00D}" type="slidenum">
              <a:rPr lang="es-PE" smtClean="0"/>
              <a:t>‹Nº›</a:t>
            </a:fld>
            <a:endParaRPr lang="es-P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746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A8829A9-637F-4043-BD36-5A68BDF27C29}" type="datetimeFigureOut">
              <a:rPr lang="es-PE" smtClean="0"/>
              <a:t>2/11/2023</a:t>
            </a:fld>
            <a:endParaRPr lang="es-PE"/>
          </a:p>
        </p:txBody>
      </p:sp>
      <p:sp>
        <p:nvSpPr>
          <p:cNvPr id="6" name="Footer Placeholder 5"/>
          <p:cNvSpPr>
            <a:spLocks noGrp="1"/>
          </p:cNvSpPr>
          <p:nvPr>
            <p:ph type="ftr" sz="quarter" idx="11"/>
          </p:nvPr>
        </p:nvSpPr>
        <p:spPr>
          <a:xfrm>
            <a:off x="1447382" y="318640"/>
            <a:ext cx="5541004" cy="320931"/>
          </a:xfrm>
        </p:spPr>
        <p:txBody>
          <a:bodyPr/>
          <a:lstStyle/>
          <a:p>
            <a:endParaRPr lang="es-PE"/>
          </a:p>
        </p:txBody>
      </p:sp>
      <p:sp>
        <p:nvSpPr>
          <p:cNvPr id="7" name="Slide Number Placeholder 6"/>
          <p:cNvSpPr>
            <a:spLocks noGrp="1"/>
          </p:cNvSpPr>
          <p:nvPr>
            <p:ph type="sldNum" sz="quarter" idx="12"/>
          </p:nvPr>
        </p:nvSpPr>
        <p:spPr/>
        <p:txBody>
          <a:bodyPr/>
          <a:lstStyle/>
          <a:p>
            <a:fld id="{99A2B7E4-FCAB-4BC1-8005-A4869F65D00D}" type="slidenum">
              <a:rPr lang="es-PE" smtClean="0"/>
              <a:t>‹Nº›</a:t>
            </a:fld>
            <a:endParaRPr lang="es-P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190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A8829A9-637F-4043-BD36-5A68BDF27C29}" type="datetimeFigureOut">
              <a:rPr lang="es-PE" smtClean="0"/>
              <a:t>2/11/2023</a:t>
            </a:fld>
            <a:endParaRPr lang="es-P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9A2B7E4-FCAB-4BC1-8005-A4869F65D00D}" type="slidenum">
              <a:rPr lang="es-PE" smtClean="0"/>
              <a:t>‹Nº›</a:t>
            </a:fld>
            <a:endParaRPr lang="es-P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690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421264D-5AC3-457A-B626-EF9622F9D84C}"/>
              </a:ext>
            </a:extLst>
          </p:cNvPr>
          <p:cNvPicPr>
            <a:picLocks noChangeAspect="1"/>
          </p:cNvPicPr>
          <p:nvPr/>
        </p:nvPicPr>
        <p:blipFill>
          <a:blip r:embed="rId2"/>
          <a:stretch>
            <a:fillRect/>
          </a:stretch>
        </p:blipFill>
        <p:spPr>
          <a:xfrm>
            <a:off x="6161375" y="1237533"/>
            <a:ext cx="5554949" cy="3965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uadroTexto 8">
            <a:extLst>
              <a:ext uri="{FF2B5EF4-FFF2-40B4-BE49-F238E27FC236}">
                <a16:creationId xmlns:a16="http://schemas.microsoft.com/office/drawing/2014/main" id="{A2414B65-09C8-45C1-ABEE-08BE336EAF00}"/>
              </a:ext>
            </a:extLst>
          </p:cNvPr>
          <p:cNvSpPr txBox="1"/>
          <p:nvPr/>
        </p:nvSpPr>
        <p:spPr>
          <a:xfrm>
            <a:off x="3902545" y="545176"/>
            <a:ext cx="4956229" cy="523220"/>
          </a:xfrm>
          <a:prstGeom prst="rect">
            <a:avLst/>
          </a:prstGeom>
          <a:noFill/>
        </p:spPr>
        <p:txBody>
          <a:bodyPr wrap="square">
            <a:spAutoFit/>
          </a:bodyPr>
          <a:lstStyle/>
          <a:p>
            <a:pPr algn="ctr"/>
            <a:r>
              <a:rPr lang="en-US" sz="2800" u="sng" dirty="0"/>
              <a:t>THE DAY OF THE DEAD</a:t>
            </a:r>
            <a:endParaRPr lang="es-PE" sz="2800" u="sng" dirty="0"/>
          </a:p>
        </p:txBody>
      </p:sp>
      <p:sp>
        <p:nvSpPr>
          <p:cNvPr id="14" name="Subtítulo 2">
            <a:extLst>
              <a:ext uri="{FF2B5EF4-FFF2-40B4-BE49-F238E27FC236}">
                <a16:creationId xmlns:a16="http://schemas.microsoft.com/office/drawing/2014/main" id="{F106B10A-36A4-449F-A488-79A59443E0F3}"/>
              </a:ext>
            </a:extLst>
          </p:cNvPr>
          <p:cNvSpPr>
            <a:spLocks noGrp="1"/>
          </p:cNvSpPr>
          <p:nvPr>
            <p:ph type="subTitle" idx="1"/>
          </p:nvPr>
        </p:nvSpPr>
        <p:spPr>
          <a:xfrm>
            <a:off x="135583" y="1446251"/>
            <a:ext cx="6025792" cy="3965497"/>
          </a:xfrm>
        </p:spPr>
        <p:txBody>
          <a:bodyPr>
            <a:normAutofit/>
          </a:bodyPr>
          <a:lstStyle/>
          <a:p>
            <a:pPr algn="l"/>
            <a:r>
              <a:rPr lang="es-ES" sz="3200" dirty="0">
                <a:cs typeface="Arabic Typesetting" panose="03020402040406030203" pitchFamily="66" charset="-78"/>
              </a:rPr>
              <a:t>Name: Juan Renato Tello Espejo</a:t>
            </a:r>
          </a:p>
          <a:p>
            <a:pPr algn="l"/>
            <a:r>
              <a:rPr lang="es-ES" sz="3200" dirty="0">
                <a:cs typeface="Arabic Typesetting" panose="03020402040406030203" pitchFamily="66" charset="-78"/>
              </a:rPr>
              <a:t>Teacher: Solano Gonzales, Vladimir</a:t>
            </a:r>
          </a:p>
          <a:p>
            <a:pPr algn="l"/>
            <a:r>
              <a:rPr lang="es-ES" sz="3200" dirty="0">
                <a:cs typeface="Arabic Typesetting" panose="03020402040406030203" pitchFamily="66" charset="-78"/>
              </a:rPr>
              <a:t>Date:</a:t>
            </a:r>
            <a:r>
              <a:rPr lang="en-US" sz="3200" dirty="0">
                <a:cs typeface="Arabic Typesetting" panose="03020402040406030203" pitchFamily="66" charset="-78"/>
              </a:rPr>
              <a:t>Thursday the 02th of November, 2023</a:t>
            </a:r>
            <a:endParaRPr lang="es-PE" sz="3200" dirty="0">
              <a:cs typeface="Arabic Typesetting" panose="03020402040406030203" pitchFamily="66" charset="-78"/>
            </a:endParaRPr>
          </a:p>
        </p:txBody>
      </p:sp>
    </p:spTree>
    <p:extLst>
      <p:ext uri="{BB962C8B-B14F-4D97-AF65-F5344CB8AC3E}">
        <p14:creationId xmlns:p14="http://schemas.microsoft.com/office/powerpoint/2010/main" val="211834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9E2CDB2-800F-43EE-AFAC-FBCB83AF7FB0}"/>
              </a:ext>
            </a:extLst>
          </p:cNvPr>
          <p:cNvPicPr>
            <a:picLocks noChangeAspect="1"/>
          </p:cNvPicPr>
          <p:nvPr/>
        </p:nvPicPr>
        <p:blipFill>
          <a:blip r:embed="rId2"/>
          <a:stretch>
            <a:fillRect/>
          </a:stretch>
        </p:blipFill>
        <p:spPr>
          <a:xfrm>
            <a:off x="6346577" y="1822989"/>
            <a:ext cx="5672050" cy="2802300"/>
          </a:xfrm>
          <a:prstGeom prst="rect">
            <a:avLst/>
          </a:prstGeom>
        </p:spPr>
      </p:pic>
      <p:sp>
        <p:nvSpPr>
          <p:cNvPr id="8" name="CuadroTexto 7">
            <a:extLst>
              <a:ext uri="{FF2B5EF4-FFF2-40B4-BE49-F238E27FC236}">
                <a16:creationId xmlns:a16="http://schemas.microsoft.com/office/drawing/2014/main" id="{B6E3F938-B527-42C4-B57A-D0FCA6B1E12C}"/>
              </a:ext>
            </a:extLst>
          </p:cNvPr>
          <p:cNvSpPr txBox="1"/>
          <p:nvPr/>
        </p:nvSpPr>
        <p:spPr>
          <a:xfrm>
            <a:off x="81793" y="1930779"/>
            <a:ext cx="4783821" cy="369332"/>
          </a:xfrm>
          <a:prstGeom prst="rect">
            <a:avLst/>
          </a:prstGeom>
          <a:noFill/>
        </p:spPr>
        <p:txBody>
          <a:bodyPr wrap="square">
            <a:spAutoFit/>
          </a:bodyPr>
          <a:lstStyle/>
          <a:p>
            <a:r>
              <a:rPr lang="en-US" dirty="0"/>
              <a:t>What is the typical food for the Day of the Dead?</a:t>
            </a:r>
            <a:endParaRPr lang="es-PE" dirty="0"/>
          </a:p>
        </p:txBody>
      </p:sp>
      <p:sp>
        <p:nvSpPr>
          <p:cNvPr id="12" name="CuadroTexto 11">
            <a:extLst>
              <a:ext uri="{FF2B5EF4-FFF2-40B4-BE49-F238E27FC236}">
                <a16:creationId xmlns:a16="http://schemas.microsoft.com/office/drawing/2014/main" id="{E40726F9-8A1F-4D70-96CA-808512705C75}"/>
              </a:ext>
            </a:extLst>
          </p:cNvPr>
          <p:cNvSpPr txBox="1"/>
          <p:nvPr/>
        </p:nvSpPr>
        <p:spPr>
          <a:xfrm>
            <a:off x="171231" y="2593964"/>
            <a:ext cx="2302472" cy="2031325"/>
          </a:xfrm>
          <a:prstGeom prst="rect">
            <a:avLst/>
          </a:prstGeom>
          <a:noFill/>
        </p:spPr>
        <p:txBody>
          <a:bodyPr wrap="square">
            <a:spAutoFit/>
          </a:bodyPr>
          <a:lstStyle/>
          <a:p>
            <a:pPr marL="285750" indent="-285750">
              <a:buFont typeface="Wingdings" panose="05000000000000000000" pitchFamily="2" charset="2"/>
              <a:buChar char="ü"/>
            </a:pPr>
            <a:r>
              <a:rPr lang="es-PE" dirty="0"/>
              <a:t>Bread </a:t>
            </a:r>
            <a:r>
              <a:rPr lang="es-PE" dirty="0" err="1"/>
              <a:t>of</a:t>
            </a:r>
            <a:r>
              <a:rPr lang="es-PE" dirty="0"/>
              <a:t> </a:t>
            </a:r>
            <a:r>
              <a:rPr lang="es-PE" dirty="0" err="1"/>
              <a:t>the</a:t>
            </a:r>
            <a:r>
              <a:rPr lang="es-PE" dirty="0"/>
              <a:t> </a:t>
            </a:r>
            <a:r>
              <a:rPr lang="es-PE" dirty="0" err="1"/>
              <a:t>Dead</a:t>
            </a:r>
            <a:r>
              <a:rPr lang="es-PE" dirty="0"/>
              <a:t>.</a:t>
            </a:r>
          </a:p>
          <a:p>
            <a:pPr marL="285750" indent="-285750">
              <a:buFont typeface="Wingdings" panose="05000000000000000000" pitchFamily="2" charset="2"/>
              <a:buChar char="ü"/>
            </a:pPr>
            <a:r>
              <a:rPr lang="es-PE" dirty="0" err="1"/>
              <a:t>Fruit</a:t>
            </a:r>
            <a:r>
              <a:rPr lang="es-PE" dirty="0"/>
              <a:t>.</a:t>
            </a:r>
          </a:p>
          <a:p>
            <a:pPr marL="285750" indent="-285750">
              <a:buFont typeface="Wingdings" panose="05000000000000000000" pitchFamily="2" charset="2"/>
              <a:buChar char="ü"/>
            </a:pPr>
            <a:r>
              <a:rPr lang="es-PE" dirty="0"/>
              <a:t>Tamales.</a:t>
            </a:r>
          </a:p>
          <a:p>
            <a:pPr marL="285750" indent="-285750">
              <a:buFont typeface="Wingdings" panose="05000000000000000000" pitchFamily="2" charset="2"/>
              <a:buChar char="ü"/>
            </a:pPr>
            <a:r>
              <a:rPr lang="es-PE" dirty="0" err="1"/>
              <a:t>Sweets</a:t>
            </a:r>
            <a:r>
              <a:rPr lang="es-PE" dirty="0"/>
              <a:t>.</a:t>
            </a:r>
          </a:p>
          <a:p>
            <a:pPr marL="285750" indent="-285750">
              <a:buFont typeface="Wingdings" panose="05000000000000000000" pitchFamily="2" charset="2"/>
              <a:buChar char="ü"/>
            </a:pPr>
            <a:r>
              <a:rPr lang="es-PE" dirty="0" err="1"/>
              <a:t>Sugar</a:t>
            </a:r>
            <a:r>
              <a:rPr lang="es-PE" dirty="0"/>
              <a:t> </a:t>
            </a:r>
            <a:r>
              <a:rPr lang="es-PE" dirty="0" err="1"/>
              <a:t>skulls</a:t>
            </a:r>
            <a:r>
              <a:rPr lang="es-PE" dirty="0"/>
              <a:t>.</a:t>
            </a:r>
          </a:p>
          <a:p>
            <a:pPr marL="285750" indent="-285750">
              <a:buFont typeface="Wingdings" panose="05000000000000000000" pitchFamily="2" charset="2"/>
              <a:buChar char="ü"/>
            </a:pPr>
            <a:r>
              <a:rPr lang="es-PE" dirty="0" err="1"/>
              <a:t>Mass</a:t>
            </a:r>
            <a:r>
              <a:rPr lang="es-PE" dirty="0"/>
              <a:t>.</a:t>
            </a:r>
          </a:p>
          <a:p>
            <a:pPr marL="285750" indent="-285750">
              <a:buFont typeface="Wingdings" panose="05000000000000000000" pitchFamily="2" charset="2"/>
              <a:buChar char="ü"/>
            </a:pPr>
            <a:r>
              <a:rPr lang="es-PE" dirty="0"/>
              <a:t>Atole.</a:t>
            </a:r>
          </a:p>
        </p:txBody>
      </p:sp>
    </p:spTree>
    <p:extLst>
      <p:ext uri="{BB962C8B-B14F-4D97-AF65-F5344CB8AC3E}">
        <p14:creationId xmlns:p14="http://schemas.microsoft.com/office/powerpoint/2010/main" val="187235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46F0B-EFAD-46EC-994E-640C3AD2F388}"/>
              </a:ext>
            </a:extLst>
          </p:cNvPr>
          <p:cNvSpPr>
            <a:spLocks noGrp="1"/>
          </p:cNvSpPr>
          <p:nvPr>
            <p:ph type="title"/>
          </p:nvPr>
        </p:nvSpPr>
        <p:spPr>
          <a:xfrm>
            <a:off x="1451579" y="1299759"/>
            <a:ext cx="9603275" cy="587136"/>
          </a:xfrm>
        </p:spPr>
        <p:txBody>
          <a:bodyPr/>
          <a:lstStyle/>
          <a:p>
            <a:r>
              <a:rPr lang="es-PE" dirty="0" err="1"/>
              <a:t>Conclusion</a:t>
            </a:r>
            <a:r>
              <a:rPr lang="es-PE" dirty="0"/>
              <a:t>:</a:t>
            </a:r>
          </a:p>
        </p:txBody>
      </p:sp>
      <p:sp>
        <p:nvSpPr>
          <p:cNvPr id="3" name="Marcador de contenido 2">
            <a:extLst>
              <a:ext uri="{FF2B5EF4-FFF2-40B4-BE49-F238E27FC236}">
                <a16:creationId xmlns:a16="http://schemas.microsoft.com/office/drawing/2014/main" id="{C8B2FF2C-6DEE-4F0D-912B-CF5A0653488C}"/>
              </a:ext>
            </a:extLst>
          </p:cNvPr>
          <p:cNvSpPr>
            <a:spLocks noGrp="1"/>
          </p:cNvSpPr>
          <p:nvPr>
            <p:ph idx="1"/>
          </p:nvPr>
        </p:nvSpPr>
        <p:spPr/>
        <p:txBody>
          <a:bodyPr/>
          <a:lstStyle/>
          <a:p>
            <a:r>
              <a:rPr lang="en-US" dirty="0"/>
              <a:t>The Day of the Dead is a joyful celebration that celebrates the lives of those who have died rather than mourning their departure that showcases the rich culture, traditions and beliefs of Mexico, and has been recognized by UNESCO as Intangible Cultural Heritage of The humanity.</a:t>
            </a:r>
            <a:endParaRPr lang="es-PE" dirty="0"/>
          </a:p>
        </p:txBody>
      </p:sp>
      <p:sp>
        <p:nvSpPr>
          <p:cNvPr id="4" name="Título 1">
            <a:extLst>
              <a:ext uri="{FF2B5EF4-FFF2-40B4-BE49-F238E27FC236}">
                <a16:creationId xmlns:a16="http://schemas.microsoft.com/office/drawing/2014/main" id="{7C7249F3-C2BA-4AB3-ACB3-EF3FC9860C9A}"/>
              </a:ext>
            </a:extLst>
          </p:cNvPr>
          <p:cNvSpPr txBox="1">
            <a:spLocks/>
          </p:cNvSpPr>
          <p:nvPr/>
        </p:nvSpPr>
        <p:spPr>
          <a:xfrm>
            <a:off x="1451579" y="867037"/>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s-PE"/>
          </a:p>
        </p:txBody>
      </p:sp>
    </p:spTree>
    <p:extLst>
      <p:ext uri="{BB962C8B-B14F-4D97-AF65-F5344CB8AC3E}">
        <p14:creationId xmlns:p14="http://schemas.microsoft.com/office/powerpoint/2010/main" val="1254835716"/>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Galería</Template>
  <TotalTime>101</TotalTime>
  <Words>107</Words>
  <Application>Microsoft Office PowerPoint</Application>
  <PresentationFormat>Panorámica</PresentationFormat>
  <Paragraphs>14</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Gill Sans MT</vt:lpstr>
      <vt:lpstr>Wingdings</vt:lpstr>
      <vt:lpstr>Galería</vt:lpstr>
      <vt:lpstr>Presentación de PowerPoint</vt:lpstr>
      <vt:lpstr>Presentación de PowerPoint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renato</dc:creator>
  <cp:lastModifiedBy>renato</cp:lastModifiedBy>
  <cp:revision>1</cp:revision>
  <dcterms:created xsi:type="dcterms:W3CDTF">2023-11-03T01:07:37Z</dcterms:created>
  <dcterms:modified xsi:type="dcterms:W3CDTF">2023-11-03T02:49:27Z</dcterms:modified>
</cp:coreProperties>
</file>