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0CA46-DF37-4275-B8F7-EF9AB81C6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DF41CB-9E22-4849-A52D-79C98AA52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43AFE7-0925-4F9A-A908-402E0B65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B101C6-70EC-41B2-929E-8C8DD22C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822B1-EA21-438D-A560-1E8C4AA2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362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8FB42-7A0F-423B-9B79-4464E991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A92DE3-3033-49A2-9830-F82A5D473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CF20E4-75F4-4D75-8A42-B3A2277C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2F7CC1-C9B3-45EF-A806-3CCBE633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A4E8AF-5957-4AFA-92ED-00361521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406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C3E69F-346D-4205-9ECD-36B97C0EC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0945D0-7200-48F5-9F3A-220271662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378A77-2B31-4691-8F6D-6D5E68EF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33417A-8297-4FF9-B193-C42834E4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D28FB-211A-4439-880F-487E833F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422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399A7-5A08-4540-8F71-6D8AF29F3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A68C00-C4B7-4BB9-BCE6-0C3031748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025EC-742E-48B6-B964-8222B5F4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DE21DC-6BA9-4E7F-A30B-A17B4400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D3DA0F-18A1-4038-A52C-82403EEC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422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9F67E-4742-4C34-8612-13D68F9EB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75AA99-B0D2-4C75-B27E-73F75DA7D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04D57-F04F-4241-A8D4-B36F3E15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8BC545-2E8F-4B60-BA26-80A734F5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5BF035-ACEA-4C66-8BA6-20F4A9E0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634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89C69-9568-41D5-9855-C6453891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A30FB0-2585-41D5-AA5F-9776E8CAD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857662-3270-43FE-ADA5-5EB9AFDA3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A67124-0FB4-4E54-9BD4-611F5C92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8B1449-4F03-448B-8781-CCBA4ECB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9F18E8-C167-43FF-ABB7-ACC85F51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404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62DAF-CB92-4B39-AE2F-041F455B6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A74FCF-86B4-4812-BBD9-C5579F1C4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795FAA-5B16-43B0-B0B7-1F8637ED0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F25869-10C5-4500-B5AA-803252234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250851-7EE9-418B-A845-85E1E93D6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86AB15-F54D-459F-A6C0-2CA1E7E4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5703BA-3317-43E8-B7C0-782A44B3D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64D035-F514-43DC-8C35-7C72FEEA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211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A7822-01F5-4365-90D6-3558C78F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4689E8-6D7E-4F86-AEAD-D1B4EA99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3FB58F-FA8B-4C0D-AE6A-B9FD49D8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1F2DB-1D43-446D-8ECE-29F2A5BDD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729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61DEB6-8177-428C-83F5-45086CE2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0F6F74-D2B6-447B-88A1-6326BCC72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D22E19-576A-45F6-96B0-03F18DF9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313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31003-09EC-4645-846A-A2C4D5CF4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1CB1AA-25B5-4BCF-912B-B8C1F4F6B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B5FEE-FD08-44A9-9227-AA742A5C2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3BF154-3CF3-4559-989E-A5148A9A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5E0BC7-5B6E-4F9F-BAD0-88388BD4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12BCE6-907D-4564-937C-D95087A3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942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1D9FC-75E2-4286-95CA-2E74288F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8D3A8D-2080-4E13-8626-B14A6AD75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FD6A6F-2B54-42F3-A99B-4EE955E51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A929D3-C60F-481D-B308-6D1CAA9B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8C4785-3E67-47AB-B982-5EBD0206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ED19C-54EF-48CC-B807-596BD93C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743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5EF6C4-41A8-45B0-9F6D-F6EBA002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9A6D29-D7AF-4E79-B3EB-97F4BB1F6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7A6137-DE87-4E62-84D5-613608EB7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4610E-0E5A-4B42-B9EF-0454E4161E6C}" type="datetimeFigureOut">
              <a:rPr lang="es-PE" smtClean="0"/>
              <a:t>3/04/2022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6FC808-CD4F-45D0-B8ED-5E845E9E1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0201E0-5C95-4CD5-81A3-871EF5E5D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140B-4473-4AB2-A562-73764F35A5F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97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30B83-9F5E-4D81-BC11-9D08BB84C6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A8245C-96BB-4417-9FBD-1118B02CB0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C1D4DA0-5EB7-4F5F-8762-DD076D5F8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742514"/>
              </p:ext>
            </p:extLst>
          </p:nvPr>
        </p:nvGraphicFramePr>
        <p:xfrm>
          <a:off x="2032000" y="719666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8298243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264510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95511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188632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72609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Nombres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Apellidos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Estatura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69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ADELGADOG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Aaron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Delgado </a:t>
                      </a:r>
                      <a:br>
                        <a:rPr lang="es-PE" dirty="0"/>
                      </a:br>
                      <a:r>
                        <a:rPr lang="es-PE" dirty="0"/>
                        <a:t>Gonzales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10 años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1.40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749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4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185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60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26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97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08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6DE31-4CE7-47F1-92EC-2C9A8E27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5B53607-F67F-4B88-B7B0-3B80A5511C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909118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64804845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6582787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772144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4090971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84034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Apellidos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Nombres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Sección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830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ADELGADOG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Delgado Gonzales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Aaron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5to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31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407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65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78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4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83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85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55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473F0-0999-497B-9CEA-3761B9EA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5E4FDD52-0645-4E71-BE6D-F14A47970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143275"/>
              </p:ext>
            </p:extLst>
          </p:nvPr>
        </p:nvGraphicFramePr>
        <p:xfrm>
          <a:off x="838200" y="0"/>
          <a:ext cx="10515600" cy="303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4163053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866852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955707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143564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2127876"/>
                    </a:ext>
                  </a:extLst>
                </a:gridCol>
              </a:tblGrid>
              <a:tr h="379562">
                <a:tc>
                  <a:txBody>
                    <a:bodyPr/>
                    <a:lstStyle/>
                    <a:p>
                      <a:r>
                        <a:rPr lang="es-PE" dirty="0"/>
                        <a:t>Código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Apellidos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Nombres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err="1"/>
                        <a:t>Seccion</a:t>
                      </a:r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02871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r>
                        <a:rPr lang="es-PE" dirty="0"/>
                        <a:t>ADELGADOG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Delgado Gonzales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Aaron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5to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40535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3483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87749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787669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613653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43247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96301"/>
                  </a:ext>
                </a:extLst>
              </a:tr>
            </a:tbl>
          </a:graphicData>
        </a:graphic>
      </p:graphicFrame>
      <p:graphicFrame>
        <p:nvGraphicFramePr>
          <p:cNvPr id="12" name="Tabla 12">
            <a:extLst>
              <a:ext uri="{FF2B5EF4-FFF2-40B4-BE49-F238E27FC236}">
                <a16:creationId xmlns:a16="http://schemas.microsoft.com/office/drawing/2014/main" id="{8B2800EA-27C9-4D71-8895-12C6452F5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51804"/>
              </p:ext>
            </p:extLst>
          </p:nvPr>
        </p:nvGraphicFramePr>
        <p:xfrm>
          <a:off x="838200" y="3036496"/>
          <a:ext cx="10515600" cy="332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217873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40616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1864281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154725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65681130"/>
                    </a:ext>
                  </a:extLst>
                </a:gridCol>
              </a:tblGrid>
              <a:tr h="664234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932076"/>
                  </a:ext>
                </a:extLst>
              </a:tr>
              <a:tr h="664234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53320"/>
                  </a:ext>
                </a:extLst>
              </a:tr>
              <a:tr h="664234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2411"/>
                  </a:ext>
                </a:extLst>
              </a:tr>
              <a:tr h="664234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0015"/>
                  </a:ext>
                </a:extLst>
              </a:tr>
              <a:tr h="664234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929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2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1F815-F59F-4F9E-8A09-F63AA6465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5FE45D5-F12F-4562-914D-AC89654057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571264"/>
              </p:ext>
            </p:extLst>
          </p:nvPr>
        </p:nvGraphicFramePr>
        <p:xfrm>
          <a:off x="0" y="0"/>
          <a:ext cx="12192000" cy="528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224803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797760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3684806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825910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49119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4883828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r>
                        <a:rPr lang="es-PE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Ciclo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err="1"/>
                        <a:t>Seccion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err="1"/>
                        <a:t>Categoria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Grupo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37082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s-PE" dirty="0"/>
                        <a:t>P</a:t>
                      </a:r>
                      <a:br>
                        <a:rPr lang="es-PE" dirty="0"/>
                      </a:br>
                      <a:r>
                        <a:rPr lang="es-PE" dirty="0"/>
                        <a:t>r</a:t>
                      </a:r>
                    </a:p>
                    <a:p>
                      <a:r>
                        <a:rPr lang="es-PE" dirty="0"/>
                        <a:t>I</a:t>
                      </a:r>
                    </a:p>
                    <a:p>
                      <a:r>
                        <a:rPr lang="es-PE" dirty="0"/>
                        <a:t>m</a:t>
                      </a:r>
                    </a:p>
                    <a:p>
                      <a:r>
                        <a:rPr lang="es-PE" dirty="0"/>
                        <a:t>a</a:t>
                      </a:r>
                    </a:p>
                    <a:p>
                      <a:r>
                        <a:rPr lang="es-PE" dirty="0"/>
                        <a:t>r</a:t>
                      </a:r>
                    </a:p>
                    <a:p>
                      <a:r>
                        <a:rPr lang="es-PE" dirty="0"/>
                        <a:t>I</a:t>
                      </a:r>
                    </a:p>
                    <a:p>
                      <a:r>
                        <a:rPr lang="es-P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r>
                        <a:rPr lang="es-PE" dirty="0"/>
                        <a:t>                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5to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                 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Primaria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8338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7148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21363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297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40734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4579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90916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8AC13A70-0D3B-4924-8639-F989FFE95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40516"/>
              </p:ext>
            </p:extLst>
          </p:nvPr>
        </p:nvGraphicFramePr>
        <p:xfrm>
          <a:off x="0" y="3428999"/>
          <a:ext cx="12192000" cy="543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431468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98174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220930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461493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46592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70636266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PE" dirty="0"/>
                        <a:t>S</a:t>
                      </a:r>
                    </a:p>
                    <a:p>
                      <a:r>
                        <a:rPr lang="es-PE" dirty="0"/>
                        <a:t>E</a:t>
                      </a:r>
                    </a:p>
                    <a:p>
                      <a:r>
                        <a:rPr lang="es-PE" dirty="0"/>
                        <a:t>C</a:t>
                      </a:r>
                    </a:p>
                    <a:p>
                      <a:r>
                        <a:rPr lang="es-PE" dirty="0"/>
                        <a:t>U</a:t>
                      </a:r>
                    </a:p>
                    <a:p>
                      <a:r>
                        <a:rPr lang="es-PE" dirty="0"/>
                        <a:t>N</a:t>
                      </a:r>
                    </a:p>
                    <a:p>
                      <a:r>
                        <a:rPr lang="es-PE" dirty="0"/>
                        <a:t>D</a:t>
                      </a:r>
                    </a:p>
                    <a:p>
                      <a:r>
                        <a:rPr lang="es-PE" dirty="0"/>
                        <a:t>A</a:t>
                      </a:r>
                    </a:p>
                    <a:p>
                      <a:r>
                        <a:rPr lang="es-PE" dirty="0"/>
                        <a:t>R</a:t>
                      </a:r>
                    </a:p>
                    <a:p>
                      <a:r>
                        <a:rPr lang="es-PE" dirty="0"/>
                        <a:t>I</a:t>
                      </a:r>
                    </a:p>
                    <a:p>
                      <a:r>
                        <a:rPr lang="es-P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endParaRPr lang="es-PE" dirty="0"/>
                    </a:p>
                    <a:p>
                      <a:r>
                        <a:rPr lang="es-PE" dirty="0"/>
                        <a:t>                 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10009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25594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80868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76346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95656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94513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14016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56710"/>
                  </a:ext>
                </a:extLst>
              </a:tr>
            </a:tbl>
          </a:graphicData>
        </a:graphic>
      </p:graphicFrame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BD932A6A-AB6D-4E1E-B55A-FECA03D37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48190"/>
              </p:ext>
            </p:extLst>
          </p:nvPr>
        </p:nvGraphicFramePr>
        <p:xfrm>
          <a:off x="-2" y="6400798"/>
          <a:ext cx="12192000" cy="45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411116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86554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262436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73865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815957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53631879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                  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474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02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19714-C1A0-465B-ADA2-25C55116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4FE69FA-450B-4152-B191-61E06B420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587283"/>
              </p:ext>
            </p:extLst>
          </p:nvPr>
        </p:nvGraphicFramePr>
        <p:xfrm>
          <a:off x="838200" y="1708216"/>
          <a:ext cx="105156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01262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477553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762216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59874542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4376864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s-PE" dirty="0"/>
                        <a:t>Curso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Grupo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Sección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99648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5to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511218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                 -</a:t>
                      </a:r>
                      <a:br>
                        <a:rPr lang="es-PE" dirty="0"/>
                      </a:br>
                      <a:r>
                        <a:rPr lang="es-PE" dirty="0"/>
                        <a:t>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69556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                 -</a:t>
                      </a:r>
                      <a:br>
                        <a:rPr lang="es-PE" dirty="0"/>
                      </a:br>
                      <a:r>
                        <a:rPr lang="es-PE" dirty="0"/>
                        <a:t>                 -</a:t>
                      </a:r>
                      <a:br>
                        <a:rPr lang="es-PE" dirty="0"/>
                      </a:br>
                      <a:r>
                        <a:rPr lang="es-PE" dirty="0"/>
                        <a:t>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980049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2213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269961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11459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30978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685861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971387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0604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941711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151771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78373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0113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230104"/>
                  </a:ext>
                </a:extLst>
              </a:tr>
            </a:tbl>
          </a:graphicData>
        </a:graphic>
      </p:graphicFrame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B505B2EC-56FA-4A97-B315-C458D271C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77706"/>
            <a:ext cx="2103408" cy="326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91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12F006464D45468DEEB41310084FD3" ma:contentTypeVersion="2" ma:contentTypeDescription="Create a new document." ma:contentTypeScope="" ma:versionID="a5e29d86bb0ac24ea7d10258efd35df8">
  <xsd:schema xmlns:xsd="http://www.w3.org/2001/XMLSchema" xmlns:xs="http://www.w3.org/2001/XMLSchema" xmlns:p="http://schemas.microsoft.com/office/2006/metadata/properties" xmlns:ns3="75615ac0-e950-4986-b8ac-da90cb611db8" targetNamespace="http://schemas.microsoft.com/office/2006/metadata/properties" ma:root="true" ma:fieldsID="4e0d072ced5ee174b5c82def5752f4ee" ns3:_="">
    <xsd:import namespace="75615ac0-e950-4986-b8ac-da90cb611d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15ac0-e950-4986-b8ac-da90cb611d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6C6414-87CB-419C-B41D-1823C470DF2C}">
  <ds:schemaRefs>
    <ds:schemaRef ds:uri="http://schemas.microsoft.com/office/2006/documentManagement/types"/>
    <ds:schemaRef ds:uri="http://www.w3.org/XML/1998/namespace"/>
    <ds:schemaRef ds:uri="75615ac0-e950-4986-b8ac-da90cb611db8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66EA71E-A4BD-403B-8C95-8A6EDB870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5926A3-B9DC-46CE-92F7-1E5CE852F4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15ac0-e950-4986-b8ac-da90cb611d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99</Words>
  <Application>Microsoft Office PowerPoint</Application>
  <PresentationFormat>Panorámica</PresentationFormat>
  <Paragraphs>85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Office365</dc:creator>
  <cp:lastModifiedBy>Office365</cp:lastModifiedBy>
  <cp:revision>1</cp:revision>
  <dcterms:created xsi:type="dcterms:W3CDTF">2022-04-04T04:27:26Z</dcterms:created>
  <dcterms:modified xsi:type="dcterms:W3CDTF">2022-04-04T04:59:29Z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0x0101009812F006464D45468DEEB41310084FD3</vt:lpwstr>
  </property>
</Properties>
</file>