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8/26/2022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8/26/2022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8D469-61CE-42FD-9D4C-E7DC08313502}"/>
              </a:ext>
            </a:extLst>
          </p:cNvPr>
          <p:cNvSpPr>
            <a:spLocks noGrp="1"/>
          </p:cNvSpPr>
          <p:nvPr>
            <p:ph type="ctrTitle"/>
          </p:nvPr>
        </p:nvSpPr>
        <p:spPr>
          <a:xfrm>
            <a:off x="1915128" y="2438400"/>
            <a:ext cx="8361229" cy="1448280"/>
          </a:xfrm>
        </p:spPr>
        <p:txBody>
          <a:bodyPr/>
          <a:lstStyle/>
          <a:p>
            <a:r>
              <a:rPr lang="es-PE" sz="6000" dirty="0"/>
              <a:t>Bosque Seco Tropical del Pacífico</a:t>
            </a:r>
          </a:p>
        </p:txBody>
      </p:sp>
      <p:sp>
        <p:nvSpPr>
          <p:cNvPr id="3" name="Subtítulo 2">
            <a:extLst>
              <a:ext uri="{FF2B5EF4-FFF2-40B4-BE49-F238E27FC236}">
                <a16:creationId xmlns:a16="http://schemas.microsoft.com/office/drawing/2014/main" id="{0061CFD2-2627-4F10-AE91-AD4C4AE4BD4D}"/>
              </a:ext>
            </a:extLst>
          </p:cNvPr>
          <p:cNvSpPr>
            <a:spLocks noGrp="1"/>
          </p:cNvSpPr>
          <p:nvPr>
            <p:ph type="subTitle" idx="1"/>
          </p:nvPr>
        </p:nvSpPr>
        <p:spPr/>
        <p:txBody>
          <a:bodyPr/>
          <a:lstStyle/>
          <a:p>
            <a:r>
              <a:rPr lang="es-PE" dirty="0"/>
              <a:t>	RICARDO BARTOLINI PESANTES</a:t>
            </a:r>
          </a:p>
        </p:txBody>
      </p:sp>
    </p:spTree>
    <p:extLst>
      <p:ext uri="{BB962C8B-B14F-4D97-AF65-F5344CB8AC3E}">
        <p14:creationId xmlns:p14="http://schemas.microsoft.com/office/powerpoint/2010/main" val="198104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58BB5-EA26-43C3-B610-0AA7F4B76A4F}"/>
              </a:ext>
            </a:extLst>
          </p:cNvPr>
          <p:cNvSpPr>
            <a:spLocks noGrp="1"/>
          </p:cNvSpPr>
          <p:nvPr>
            <p:ph type="title"/>
          </p:nvPr>
        </p:nvSpPr>
        <p:spPr/>
        <p:txBody>
          <a:bodyPr/>
          <a:lstStyle/>
          <a:p>
            <a:r>
              <a:rPr lang="es-PE" dirty="0">
                <a:solidFill>
                  <a:schemeClr val="bg1"/>
                </a:solidFill>
              </a:rPr>
              <a:t>Bosque Seco Tropical del Pacífico</a:t>
            </a:r>
          </a:p>
        </p:txBody>
      </p:sp>
      <p:pic>
        <p:nvPicPr>
          <p:cNvPr id="5" name="Marcador de posición de imagen 4">
            <a:extLst>
              <a:ext uri="{FF2B5EF4-FFF2-40B4-BE49-F238E27FC236}">
                <a16:creationId xmlns:a16="http://schemas.microsoft.com/office/drawing/2014/main" id="{99913F67-B36E-41D1-ABBD-5703003B055E}"/>
              </a:ext>
            </a:extLst>
          </p:cNvPr>
          <p:cNvPicPr>
            <a:picLocks noGrp="1" noChangeAspect="1"/>
          </p:cNvPicPr>
          <p:nvPr>
            <p:ph type="pic" idx="1"/>
          </p:nvPr>
        </p:nvPicPr>
        <p:blipFill>
          <a:blip r:embed="rId2"/>
          <a:srcRect l="22810" r="22810"/>
          <a:stretch>
            <a:fillRect/>
          </a:stretch>
        </p:blipFill>
        <p:spPr>
          <a:xfrm>
            <a:off x="6096000" y="685801"/>
            <a:ext cx="5372100" cy="5181600"/>
          </a:xfrm>
          <a:prstGeom prst="rect">
            <a:avLst/>
          </a:prstGeom>
        </p:spPr>
      </p:pic>
      <p:sp>
        <p:nvSpPr>
          <p:cNvPr id="4" name="Marcador de texto 3">
            <a:extLst>
              <a:ext uri="{FF2B5EF4-FFF2-40B4-BE49-F238E27FC236}">
                <a16:creationId xmlns:a16="http://schemas.microsoft.com/office/drawing/2014/main" id="{1F12558F-4469-476E-9068-E740D9C8A077}"/>
              </a:ext>
            </a:extLst>
          </p:cNvPr>
          <p:cNvSpPr>
            <a:spLocks noGrp="1"/>
          </p:cNvSpPr>
          <p:nvPr>
            <p:ph type="body" sz="half" idx="2"/>
          </p:nvPr>
        </p:nvSpPr>
        <p:spPr/>
        <p:txBody>
          <a:bodyPr>
            <a:normAutofit/>
          </a:bodyPr>
          <a:lstStyle/>
          <a:p>
            <a:r>
              <a:rPr lang="es-MX" sz="1800" dirty="0">
                <a:solidFill>
                  <a:schemeClr val="bg1"/>
                </a:solidFill>
              </a:rPr>
              <a:t>El bosque tropical del Pacífico se extiende a lo largo de la costa del Pacífico desde el norte del Perú hasta Panamá.​​En el Perú conforma una ecorregión que comprende un área poco extensa en el interior del departamento de Tumbes, zona de El Caucho en la frontera con Ecuador. Limita con el bosque seco ecuatorial.</a:t>
            </a:r>
            <a:endParaRPr lang="es-PE" sz="1800" dirty="0">
              <a:solidFill>
                <a:schemeClr val="bg1"/>
              </a:solidFill>
            </a:endParaRPr>
          </a:p>
        </p:txBody>
      </p:sp>
    </p:spTree>
    <p:extLst>
      <p:ext uri="{BB962C8B-B14F-4D97-AF65-F5344CB8AC3E}">
        <p14:creationId xmlns:p14="http://schemas.microsoft.com/office/powerpoint/2010/main" val="79910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E61D06-E116-42F5-8B07-ABD584E5C021}"/>
              </a:ext>
            </a:extLst>
          </p:cNvPr>
          <p:cNvSpPr>
            <a:spLocks noGrp="1"/>
          </p:cNvSpPr>
          <p:nvPr>
            <p:ph type="title"/>
          </p:nvPr>
        </p:nvSpPr>
        <p:spPr/>
        <p:txBody>
          <a:bodyPr/>
          <a:lstStyle/>
          <a:p>
            <a:pPr algn="ctr"/>
            <a:br>
              <a:rPr lang="es-PE" dirty="0">
                <a:solidFill>
                  <a:schemeClr val="bg1"/>
                </a:solidFill>
              </a:rPr>
            </a:br>
            <a:r>
              <a:rPr lang="es-PE" dirty="0">
                <a:solidFill>
                  <a:schemeClr val="bg1"/>
                </a:solidFill>
              </a:rPr>
              <a:t>FAUNA</a:t>
            </a:r>
          </a:p>
        </p:txBody>
      </p:sp>
      <p:pic>
        <p:nvPicPr>
          <p:cNvPr id="5" name="Marcador de posición de imagen 4">
            <a:extLst>
              <a:ext uri="{FF2B5EF4-FFF2-40B4-BE49-F238E27FC236}">
                <a16:creationId xmlns:a16="http://schemas.microsoft.com/office/drawing/2014/main" id="{F473D70B-F3C1-434E-917E-14C91AD1B399}"/>
              </a:ext>
            </a:extLst>
          </p:cNvPr>
          <p:cNvPicPr>
            <a:picLocks noGrp="1" noChangeAspect="1"/>
          </p:cNvPicPr>
          <p:nvPr>
            <p:ph type="pic" idx="1"/>
          </p:nvPr>
        </p:nvPicPr>
        <p:blipFill>
          <a:blip r:embed="rId2"/>
          <a:srcRect l="22810" r="22810"/>
          <a:stretch>
            <a:fillRect/>
          </a:stretch>
        </p:blipFill>
        <p:spPr>
          <a:xfrm>
            <a:off x="6096000" y="685799"/>
            <a:ext cx="5372100" cy="5181601"/>
          </a:xfrm>
          <a:prstGeom prst="rect">
            <a:avLst/>
          </a:prstGeom>
        </p:spPr>
      </p:pic>
      <p:sp>
        <p:nvSpPr>
          <p:cNvPr id="4" name="Marcador de texto 3">
            <a:extLst>
              <a:ext uri="{FF2B5EF4-FFF2-40B4-BE49-F238E27FC236}">
                <a16:creationId xmlns:a16="http://schemas.microsoft.com/office/drawing/2014/main" id="{970E2E05-F42D-45DD-8065-F6AC503E331F}"/>
              </a:ext>
            </a:extLst>
          </p:cNvPr>
          <p:cNvSpPr>
            <a:spLocks noGrp="1"/>
          </p:cNvSpPr>
          <p:nvPr>
            <p:ph type="body" sz="half" idx="2"/>
          </p:nvPr>
        </p:nvSpPr>
        <p:spPr/>
        <p:txBody>
          <a:bodyPr>
            <a:noAutofit/>
          </a:bodyPr>
          <a:lstStyle/>
          <a:p>
            <a:r>
              <a:rPr lang="es-MX" sz="2000" dirty="0">
                <a:solidFill>
                  <a:schemeClr val="bg1"/>
                </a:solidFill>
              </a:rPr>
              <a:t>Debajo de los árboles, abundan las plantas espinosas y bulbosas, algunas con hermosas flores. También habitan animales exóticos como el mono aullador, el oso hormiguero amazónico, el armadillo de nueve bandas, el venado de cola blanca y el conejo silvestre.</a:t>
            </a:r>
            <a:endParaRPr lang="es-PE" sz="2000" dirty="0">
              <a:solidFill>
                <a:schemeClr val="bg1"/>
              </a:solidFill>
            </a:endParaRPr>
          </a:p>
        </p:txBody>
      </p:sp>
    </p:spTree>
    <p:extLst>
      <p:ext uri="{BB962C8B-B14F-4D97-AF65-F5344CB8AC3E}">
        <p14:creationId xmlns:p14="http://schemas.microsoft.com/office/powerpoint/2010/main" val="215436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6AA45-0B06-44AD-AFDB-97D44A4E8E59}"/>
              </a:ext>
            </a:extLst>
          </p:cNvPr>
          <p:cNvSpPr>
            <a:spLocks noGrp="1"/>
          </p:cNvSpPr>
          <p:nvPr>
            <p:ph type="title"/>
          </p:nvPr>
        </p:nvSpPr>
        <p:spPr/>
        <p:txBody>
          <a:bodyPr/>
          <a:lstStyle/>
          <a:p>
            <a:pPr algn="ctr"/>
            <a:br>
              <a:rPr lang="es-PE" dirty="0">
                <a:solidFill>
                  <a:schemeClr val="bg1"/>
                </a:solidFill>
              </a:rPr>
            </a:br>
            <a:r>
              <a:rPr lang="es-PE" dirty="0">
                <a:solidFill>
                  <a:schemeClr val="bg1"/>
                </a:solidFill>
              </a:rPr>
              <a:t>FLORA</a:t>
            </a:r>
          </a:p>
        </p:txBody>
      </p:sp>
      <p:sp>
        <p:nvSpPr>
          <p:cNvPr id="4" name="Marcador de texto 3">
            <a:extLst>
              <a:ext uri="{FF2B5EF4-FFF2-40B4-BE49-F238E27FC236}">
                <a16:creationId xmlns:a16="http://schemas.microsoft.com/office/drawing/2014/main" id="{61419638-C77B-4F8F-BAF2-844C3CAC625D}"/>
              </a:ext>
            </a:extLst>
          </p:cNvPr>
          <p:cNvSpPr>
            <a:spLocks noGrp="1"/>
          </p:cNvSpPr>
          <p:nvPr>
            <p:ph type="body" sz="half" idx="2"/>
          </p:nvPr>
        </p:nvSpPr>
        <p:spPr/>
        <p:txBody>
          <a:bodyPr>
            <a:noAutofit/>
          </a:bodyPr>
          <a:lstStyle/>
          <a:p>
            <a:r>
              <a:rPr lang="es-MX" sz="2000" dirty="0">
                <a:solidFill>
                  <a:schemeClr val="bg1"/>
                </a:solidFill>
              </a:rPr>
              <a:t>El bosque tropical del Pacífico de Tumbes se caracteriza por la existencia de árboles de más de 30 m de altura y por denso sotobosque. La vegetación está representada por especies de los géneros Cedrela, Cecropia, Ficus y Centrolobium, y por palmeras, bejucos y epífitos.</a:t>
            </a:r>
            <a:endParaRPr lang="es-PE" sz="2000" dirty="0">
              <a:solidFill>
                <a:schemeClr val="bg1"/>
              </a:solidFill>
            </a:endParaRPr>
          </a:p>
        </p:txBody>
      </p:sp>
      <p:pic>
        <p:nvPicPr>
          <p:cNvPr id="5" name="Imagen 4">
            <a:extLst>
              <a:ext uri="{FF2B5EF4-FFF2-40B4-BE49-F238E27FC236}">
                <a16:creationId xmlns:a16="http://schemas.microsoft.com/office/drawing/2014/main" id="{52CC5786-6416-4F96-8A2E-A24B6A098597}"/>
              </a:ext>
            </a:extLst>
          </p:cNvPr>
          <p:cNvPicPr>
            <a:picLocks noChangeAspect="1"/>
          </p:cNvPicPr>
          <p:nvPr/>
        </p:nvPicPr>
        <p:blipFill>
          <a:blip r:embed="rId2"/>
          <a:stretch>
            <a:fillRect/>
          </a:stretch>
        </p:blipFill>
        <p:spPr>
          <a:xfrm>
            <a:off x="6096000" y="685800"/>
            <a:ext cx="5372100" cy="5181600"/>
          </a:xfrm>
          <a:prstGeom prst="rect">
            <a:avLst/>
          </a:prstGeom>
        </p:spPr>
      </p:pic>
    </p:spTree>
    <p:extLst>
      <p:ext uri="{BB962C8B-B14F-4D97-AF65-F5344CB8AC3E}">
        <p14:creationId xmlns:p14="http://schemas.microsoft.com/office/powerpoint/2010/main" val="1791694801"/>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84</TotalTime>
  <Words>177</Words>
  <Application>Microsoft Office PowerPoint</Application>
  <PresentationFormat>Panorámica</PresentationFormat>
  <Paragraphs>8</Paragraphs>
  <Slides>4</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4</vt:i4>
      </vt:variant>
    </vt:vector>
  </HeadingPairs>
  <TitlesOfParts>
    <vt:vector size="6" baseType="lpstr">
      <vt:lpstr>Franklin Gothic Book</vt:lpstr>
      <vt:lpstr>Recorte</vt:lpstr>
      <vt:lpstr>Bosque Seco Tropical del Pacífico</vt:lpstr>
      <vt:lpstr>Bosque Seco Tropical del Pacífico</vt:lpstr>
      <vt:lpstr> FAUNA</vt:lpstr>
      <vt:lpstr> FLORA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Bosque Seco Tropical del Pacífico</dc:title>
  <dc:creator>Ricardo Bartolini</dc:creator>
  <cp:lastModifiedBy>Ricardo Bartolini</cp:lastModifiedBy>
  <cp:revision>1</cp:revision>
  <dcterms:created xsi:type="dcterms:W3CDTF">2022-08-26T13:25:49Z</dcterms:created>
  <dcterms:modified xsi:type="dcterms:W3CDTF">2022-08-26T14:50:31Z</dcterms:modified>
</cp:coreProperties>
</file>