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5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853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2440186"/>
            <a:ext cx="74776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endParaRPr lang="en-US" sz="4400" dirty="0"/>
          </a:p>
        </p:txBody>
      </p:sp>
      <p:sp>
        <p:nvSpPr>
          <p:cNvPr id="6" name="Text 3"/>
          <p:cNvSpPr/>
          <p:nvPr/>
        </p:nvSpPr>
        <p:spPr>
          <a:xfrm>
            <a:off x="833199" y="4384833"/>
            <a:ext cx="7477601" cy="17832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80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Rudolph Chelminski fue un soldado extraordinario cuya valentía y habilidades militares hicieron historia en las guerras en las que participó</a:t>
            </a: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833199" y="5417225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1299686" y="5400556"/>
            <a:ext cx="4617720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endParaRPr lang="en-US" sz="2187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010900" y="2028588"/>
            <a:ext cx="70306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SOLDADO</a:t>
            </a:r>
            <a: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es-ES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PATRIOTA</a:t>
            </a:r>
            <a: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s-ES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ESPÍA</a:t>
            </a:r>
            <a:endParaRPr lang="en-US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5" name="Text 2"/>
          <p:cNvSpPr/>
          <p:nvPr/>
        </p:nvSpPr>
        <p:spPr>
          <a:xfrm>
            <a:off x="284559" y="794623"/>
            <a:ext cx="84124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800" b="1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Biografía de Rudolph </a:t>
            </a:r>
            <a:r>
              <a:rPr lang="en-US" sz="4800" b="1" dirty="0" err="1" smtClean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Chelminski</a:t>
            </a:r>
            <a:r>
              <a:rPr lang="en-US" sz="4800" b="1" dirty="0" smtClean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: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232827" y="2422863"/>
            <a:ext cx="4542115" cy="2346365"/>
          </a:xfrm>
          <a:prstGeom prst="roundRect">
            <a:avLst>
              <a:gd name="adj" fmla="val 2841"/>
            </a:avLst>
          </a:prstGeom>
          <a:solidFill>
            <a:srgbClr val="F6E9D5"/>
          </a:solidFill>
          <a:ln/>
        </p:spPr>
      </p:sp>
      <p:sp>
        <p:nvSpPr>
          <p:cNvPr id="7" name="Text 4"/>
          <p:cNvSpPr/>
          <p:nvPr/>
        </p:nvSpPr>
        <p:spPr>
          <a:xfrm>
            <a:off x="301407" y="254722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800" b="1" dirty="0" err="1" smtClean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Orígenes</a:t>
            </a:r>
            <a:r>
              <a:rPr lang="en-US" sz="2800" b="1" dirty="0" smtClean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: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362545" y="3095863"/>
            <a:ext cx="4097774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60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Rudolph Chelminski nació el 12 de febrero de 1898 en Barcelona, España. Desde joven, mostró un interés excepcional por la historia y la estrategia militar.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8421886" y="2347912"/>
            <a:ext cx="4542115" cy="2346365"/>
          </a:xfrm>
          <a:prstGeom prst="roundRect">
            <a:avLst>
              <a:gd name="adj" fmla="val 2841"/>
            </a:avLst>
          </a:prstGeom>
          <a:solidFill>
            <a:srgbClr val="F6E9D5"/>
          </a:solidFill>
          <a:ln/>
        </p:spPr>
      </p:sp>
      <p:sp>
        <p:nvSpPr>
          <p:cNvPr id="10" name="Text 7"/>
          <p:cNvSpPr/>
          <p:nvPr/>
        </p:nvSpPr>
        <p:spPr>
          <a:xfrm>
            <a:off x="8526065" y="2481143"/>
            <a:ext cx="4437935" cy="3840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800" b="1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Primera Guerra </a:t>
            </a:r>
            <a:r>
              <a:rPr lang="en-US" sz="2800" b="1" dirty="0" smtClean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Mundial</a:t>
            </a:r>
            <a:r>
              <a:rPr lang="en-US" sz="2800" dirty="0" smtClean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8641051" y="2865237"/>
            <a:ext cx="4097774" cy="16522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60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En 1917, Chelminski se unió al ejército y demostró su valía en el campo de batalla, recibiendo múltiples condecoraciones por su liderazgo y coraje.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2495550" y="5606682"/>
            <a:ext cx="9306401" cy="1635562"/>
          </a:xfrm>
          <a:prstGeom prst="roundRect">
            <a:avLst>
              <a:gd name="adj" fmla="val 4076"/>
            </a:avLst>
          </a:prstGeom>
          <a:solidFill>
            <a:srgbClr val="F6E9D5"/>
          </a:solidFill>
          <a:ln/>
        </p:spPr>
      </p:sp>
      <p:sp>
        <p:nvSpPr>
          <p:cNvPr id="13" name="Text 10"/>
          <p:cNvSpPr/>
          <p:nvPr/>
        </p:nvSpPr>
        <p:spPr>
          <a:xfrm>
            <a:off x="2571750" y="5681633"/>
            <a:ext cx="5353050" cy="4496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800" b="1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Segunda Guerra </a:t>
            </a:r>
            <a:r>
              <a:rPr lang="en-US" sz="2800" b="1" dirty="0" smtClean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Mundial</a:t>
            </a:r>
            <a:r>
              <a:rPr lang="en-US" sz="2187" b="1" dirty="0" smtClean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:</a:t>
            </a:r>
            <a:endParaRPr lang="en-US" sz="218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2571750" y="6331386"/>
            <a:ext cx="886206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60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En la Segunda Guerra Mundial, Chelminski se convirtió en un estratega destacado y fue clave en importantes victorias aliadas</a:t>
            </a:r>
            <a:r>
              <a:rPr lang="en-US" sz="16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.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-2786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5" name="Text 2"/>
          <p:cNvSpPr/>
          <p:nvPr/>
        </p:nvSpPr>
        <p:spPr>
          <a:xfrm>
            <a:off x="286227" y="548521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Logros Destacados y Reconocimientos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619839" y="2428399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F6E9D5"/>
          </a:solidFill>
          <a:ln/>
        </p:spPr>
      </p:sp>
      <p:sp>
        <p:nvSpPr>
          <p:cNvPr id="7" name="Text 4"/>
          <p:cNvSpPr/>
          <p:nvPr/>
        </p:nvSpPr>
        <p:spPr>
          <a:xfrm>
            <a:off x="286227" y="2445901"/>
            <a:ext cx="1172408" cy="9492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1</a:t>
            </a:r>
            <a:endParaRPr lang="en-US" sz="2624" dirty="0"/>
          </a:p>
        </p:txBody>
      </p:sp>
      <p:sp>
        <p:nvSpPr>
          <p:cNvPr id="8" name="Text 5"/>
          <p:cNvSpPr/>
          <p:nvPr/>
        </p:nvSpPr>
        <p:spPr>
          <a:xfrm>
            <a:off x="1453394" y="247221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800" b="1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Medalla al Valor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392912" y="3020735"/>
            <a:ext cx="3820001" cy="17885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Chelminski recibió la prestigiosa Medalla al Valor por sus acciones heroicas durante la Batalla de Normandía</a:t>
            </a: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8652925" y="2428399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F6E9D5"/>
          </a:solidFill>
          <a:ln/>
        </p:spPr>
      </p:sp>
      <p:sp>
        <p:nvSpPr>
          <p:cNvPr id="11" name="Text 8"/>
          <p:cNvSpPr/>
          <p:nvPr/>
        </p:nvSpPr>
        <p:spPr>
          <a:xfrm>
            <a:off x="8326756" y="2428399"/>
            <a:ext cx="1265872" cy="8568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</a:t>
            </a:r>
            <a:endParaRPr lang="en-US" sz="2624" dirty="0"/>
          </a:p>
        </p:txBody>
      </p:sp>
      <p:sp>
        <p:nvSpPr>
          <p:cNvPr id="12" name="Text 9"/>
          <p:cNvSpPr/>
          <p:nvPr/>
        </p:nvSpPr>
        <p:spPr>
          <a:xfrm>
            <a:off x="9918797" y="2460606"/>
            <a:ext cx="28956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800" b="1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Condecoración Militar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10008750" y="2988201"/>
            <a:ext cx="3820001" cy="15837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Por su liderazgo excepcional en el frente oriental, Chelminski fue condecorado con la Orden del Mérito Militar.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4490799" y="5438180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F6E9D5"/>
          </a:solidFill>
          <a:ln/>
        </p:spPr>
      </p:sp>
      <p:sp>
        <p:nvSpPr>
          <p:cNvPr id="15" name="Text 12"/>
          <p:cNvSpPr/>
          <p:nvPr/>
        </p:nvSpPr>
        <p:spPr>
          <a:xfrm>
            <a:off x="4649272" y="5479852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3</a:t>
            </a:r>
            <a:endParaRPr lang="en-US" sz="2624" dirty="0"/>
          </a:p>
        </p:txBody>
      </p:sp>
      <p:sp>
        <p:nvSpPr>
          <p:cNvPr id="16" name="Text 13"/>
          <p:cNvSpPr/>
          <p:nvPr/>
        </p:nvSpPr>
        <p:spPr>
          <a:xfrm>
            <a:off x="5212913" y="5514499"/>
            <a:ext cx="38938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800" b="1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Reconocimiento Internacional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4230110" y="6157318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00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La comunidad internacional destacó los logros de Chelminski como soldado y estratega, otorgándole un reconocimiento duradero.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-174547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4" name="Text 2"/>
          <p:cNvSpPr/>
          <p:nvPr/>
        </p:nvSpPr>
        <p:spPr>
          <a:xfrm>
            <a:off x="2226589" y="230120"/>
            <a:ext cx="9584531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en-US" sz="6600" b="1" dirty="0" err="1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Imágenes</a:t>
            </a:r>
            <a:r>
              <a:rPr lang="en-US" sz="6600" b="1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 </a:t>
            </a:r>
            <a:r>
              <a:rPr lang="en-US" sz="6600" b="1" dirty="0" err="1" smtClean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relevantes</a:t>
            </a:r>
            <a:endParaRPr 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69" y="1820021"/>
            <a:ext cx="4414271" cy="2728122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974050" y="4830485"/>
            <a:ext cx="308895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400" b="1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Retrato de Rudolph Chelminski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836890" y="5678068"/>
            <a:ext cx="308895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Immortaliza su valentía y su dedicación al servicio militar</a:t>
            </a: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9441" y="1820021"/>
            <a:ext cx="4414270" cy="2728121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770602" y="4749297"/>
            <a:ext cx="308895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800" b="1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Primera Guerra Mundial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596174" y="5678067"/>
            <a:ext cx="308895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Chelminski liderando a sus soldados en las trincheras.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3791" y="1820021"/>
            <a:ext cx="4414164" cy="2728121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10850582" y="4755988"/>
            <a:ext cx="308907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800" b="1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Segunda Guerra Mundial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10697614" y="5678068"/>
            <a:ext cx="308907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Chelminski en un tanque, alistando a su batallón para la próxima misión</a:t>
            </a: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-20836" y="1905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5" name="Text 2"/>
          <p:cNvSpPr/>
          <p:nvPr/>
        </p:nvSpPr>
        <p:spPr>
          <a:xfrm>
            <a:off x="388620" y="804505"/>
            <a:ext cx="69265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Legado y </a:t>
            </a:r>
            <a:r>
              <a:rPr lang="en-US" sz="4374" dirty="0" err="1" smtClean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Reconocimientos</a:t>
            </a:r>
            <a:r>
              <a:rPr lang="en-US" sz="4374" dirty="0" smtClean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: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321647" y="2298740"/>
            <a:ext cx="4542115" cy="2346365"/>
          </a:xfrm>
          <a:prstGeom prst="roundRect">
            <a:avLst>
              <a:gd name="adj" fmla="val 2841"/>
            </a:avLst>
          </a:prstGeom>
          <a:solidFill>
            <a:srgbClr val="F6E9D5"/>
          </a:solidFill>
          <a:ln/>
        </p:spPr>
      </p:sp>
      <p:sp>
        <p:nvSpPr>
          <p:cNvPr id="7" name="Text 4"/>
          <p:cNvSpPr/>
          <p:nvPr/>
        </p:nvSpPr>
        <p:spPr>
          <a:xfrm>
            <a:off x="388620" y="2401491"/>
            <a:ext cx="38023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400" b="1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Impacto en la Historia Militar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29769" y="2922270"/>
            <a:ext cx="4097774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Las estrategias militares innovadoras de Chelminski cambiaron de manera significativa el rumbo de las guerras en las que participó.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9255085" y="2123778"/>
            <a:ext cx="4542115" cy="2346365"/>
          </a:xfrm>
          <a:prstGeom prst="roundRect">
            <a:avLst>
              <a:gd name="adj" fmla="val 2841"/>
            </a:avLst>
          </a:prstGeom>
          <a:solidFill>
            <a:srgbClr val="F6E9D5"/>
          </a:solidFill>
          <a:ln/>
        </p:spPr>
      </p:sp>
      <p:sp>
        <p:nvSpPr>
          <p:cNvPr id="10" name="Text 7"/>
          <p:cNvSpPr/>
          <p:nvPr/>
        </p:nvSpPr>
        <p:spPr>
          <a:xfrm>
            <a:off x="9477256" y="2329250"/>
            <a:ext cx="24536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400" b="1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Premios y Honores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9477256" y="2852471"/>
            <a:ext cx="4267675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Chelminski recibió numerosos premios y condecoraciones en reconocimiento a su valentía y liderazgo excepcional en el campo de batalla.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2591991" y="5268635"/>
            <a:ext cx="9306401" cy="1635562"/>
          </a:xfrm>
          <a:prstGeom prst="roundRect">
            <a:avLst>
              <a:gd name="adj" fmla="val 4076"/>
            </a:avLst>
          </a:prstGeom>
          <a:solidFill>
            <a:srgbClr val="F6E9D5"/>
          </a:solidFill>
          <a:ln/>
        </p:spPr>
      </p:sp>
      <p:sp>
        <p:nvSpPr>
          <p:cNvPr id="13" name="Text 10"/>
          <p:cNvSpPr/>
          <p:nvPr/>
        </p:nvSpPr>
        <p:spPr>
          <a:xfrm>
            <a:off x="2792730" y="5351324"/>
            <a:ext cx="292227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400" b="1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Admiración Global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2884170" y="5898178"/>
            <a:ext cx="886206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Su legado continúa siendo fuente de inspiración para futuras generaciones de soldados y estrategas militares</a:t>
            </a: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-4493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5" name="Text 2"/>
          <p:cNvSpPr/>
          <p:nvPr/>
        </p:nvSpPr>
        <p:spPr>
          <a:xfrm>
            <a:off x="376356" y="472441"/>
            <a:ext cx="6588324" cy="9809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9600" b="1" dirty="0" err="1" smtClean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Conclusión</a:t>
            </a:r>
            <a:r>
              <a:rPr lang="en-US" sz="9600" b="1" dirty="0" smtClean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:</a:t>
            </a:r>
            <a:endParaRPr lang="en-US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656749" y="1951258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F6E9D5"/>
          </a:solidFill>
          <a:ln/>
        </p:spPr>
      </p:sp>
      <p:sp>
        <p:nvSpPr>
          <p:cNvPr id="7" name="Text 4"/>
          <p:cNvSpPr/>
          <p:nvPr/>
        </p:nvSpPr>
        <p:spPr>
          <a:xfrm>
            <a:off x="537209" y="1956735"/>
            <a:ext cx="739021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1</a:t>
            </a:r>
            <a:endParaRPr lang="en-US" sz="2624" dirty="0"/>
          </a:p>
        </p:txBody>
      </p:sp>
      <p:sp>
        <p:nvSpPr>
          <p:cNvPr id="8" name="Text 5"/>
          <p:cNvSpPr/>
          <p:nvPr/>
        </p:nvSpPr>
        <p:spPr>
          <a:xfrm>
            <a:off x="1276230" y="2014184"/>
            <a:ext cx="4393050" cy="3896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4000" b="1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Legado Duradero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656748" y="2835830"/>
            <a:ext cx="5606891" cy="275724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80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Rudolph Chelminski será recordado como un soldado legendario cuya valentía y astucia cambiaron el rumbo de las guerras en las que participó.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7203400" y="1956735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F6E9D5"/>
          </a:solidFill>
          <a:ln/>
        </p:spPr>
      </p:sp>
      <p:sp>
        <p:nvSpPr>
          <p:cNvPr id="11" name="Text 8"/>
          <p:cNvSpPr/>
          <p:nvPr/>
        </p:nvSpPr>
        <p:spPr>
          <a:xfrm>
            <a:off x="6668749" y="1971913"/>
            <a:ext cx="1569244" cy="86391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</a:t>
            </a:r>
            <a:endParaRPr lang="en-US" sz="2624" dirty="0"/>
          </a:p>
        </p:txBody>
      </p:sp>
      <p:sp>
        <p:nvSpPr>
          <p:cNvPr id="12" name="Text 9"/>
          <p:cNvSpPr/>
          <p:nvPr/>
        </p:nvSpPr>
        <p:spPr>
          <a:xfrm>
            <a:off x="8101280" y="1951258"/>
            <a:ext cx="3831640" cy="45261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4000" b="1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Últimos Días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8049574" y="2835830"/>
            <a:ext cx="5700475" cy="26048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80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Tras una distinguida carrera militar, Chelminski se retiró en 1950 y vivió el resto de su vida rodeado del respeto y admiración de sus compañeros y del mundo entero.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371</Words>
  <Application>Microsoft Office PowerPoint</Application>
  <PresentationFormat>Personalizado</PresentationFormat>
  <Paragraphs>48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Lora</vt:lpstr>
      <vt:lpstr>Source Sans Pro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Wilfredo</cp:lastModifiedBy>
  <cp:revision>3</cp:revision>
  <dcterms:created xsi:type="dcterms:W3CDTF">2023-12-13T16:24:00Z</dcterms:created>
  <dcterms:modified xsi:type="dcterms:W3CDTF">2023-12-13T16:40:51Z</dcterms:modified>
</cp:coreProperties>
</file>