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PE"/>
          </a:p>
        </p:txBody>
      </p:sp>
      <p:sp>
        <p:nvSpPr>
          <p:cNvPr id="4" name="Marcador de fecha 3"/>
          <p:cNvSpPr>
            <a:spLocks noGrp="1"/>
          </p:cNvSpPr>
          <p:nvPr>
            <p:ph type="dt" sz="half" idx="10"/>
          </p:nvPr>
        </p:nvSpPr>
        <p:spPr/>
        <p:txBody>
          <a:bodyPr/>
          <a:lstStyle/>
          <a:p>
            <a:fld id="{28A31F97-B576-4D94-A3E5-EF7FA9F8C3DD}" type="datetimeFigureOut">
              <a:rPr lang="es-PE" smtClean="0"/>
              <a:t>14/05/2023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304632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28A31F97-B576-4D94-A3E5-EF7FA9F8C3DD}" type="datetimeFigureOut">
              <a:rPr lang="es-PE" smtClean="0"/>
              <a:t>14/05/2023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2373450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28A31F97-B576-4D94-A3E5-EF7FA9F8C3DD}" type="datetimeFigureOut">
              <a:rPr lang="es-PE" smtClean="0"/>
              <a:t>14/05/2023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116377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28A31F97-B576-4D94-A3E5-EF7FA9F8C3DD}" type="datetimeFigureOut">
              <a:rPr lang="es-PE" smtClean="0"/>
              <a:t>14/05/2023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983817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8A31F97-B576-4D94-A3E5-EF7FA9F8C3DD}" type="datetimeFigureOut">
              <a:rPr lang="es-PE" smtClean="0"/>
              <a:t>14/05/2023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1164721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28A31F97-B576-4D94-A3E5-EF7FA9F8C3DD}" type="datetimeFigureOut">
              <a:rPr lang="es-PE" smtClean="0"/>
              <a:t>14/05/2023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4132024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28A31F97-B576-4D94-A3E5-EF7FA9F8C3DD}" type="datetimeFigureOut">
              <a:rPr lang="es-PE" smtClean="0"/>
              <a:t>14/05/2023</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246970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28A31F97-B576-4D94-A3E5-EF7FA9F8C3DD}" type="datetimeFigureOut">
              <a:rPr lang="es-PE" smtClean="0"/>
              <a:t>14/05/2023</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3615382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8A31F97-B576-4D94-A3E5-EF7FA9F8C3DD}" type="datetimeFigureOut">
              <a:rPr lang="es-PE" smtClean="0"/>
              <a:t>14/05/2023</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244994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8A31F97-B576-4D94-A3E5-EF7FA9F8C3DD}" type="datetimeFigureOut">
              <a:rPr lang="es-PE" smtClean="0"/>
              <a:t>14/05/2023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256088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8A31F97-B576-4D94-A3E5-EF7FA9F8C3DD}" type="datetimeFigureOut">
              <a:rPr lang="es-PE" smtClean="0"/>
              <a:t>14/05/2023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591EA1C-B641-4BA3-A585-67BD5F689FB4}" type="slidenum">
              <a:rPr lang="es-PE" smtClean="0"/>
              <a:t>‹Nº›</a:t>
            </a:fld>
            <a:endParaRPr lang="es-PE"/>
          </a:p>
        </p:txBody>
      </p:sp>
    </p:spTree>
    <p:extLst>
      <p:ext uri="{BB962C8B-B14F-4D97-AF65-F5344CB8AC3E}">
        <p14:creationId xmlns:p14="http://schemas.microsoft.com/office/powerpoint/2010/main" val="2527510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31F97-B576-4D94-A3E5-EF7FA9F8C3DD}" type="datetimeFigureOut">
              <a:rPr lang="es-PE" smtClean="0"/>
              <a:t>14/05/2023</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1EA1C-B641-4BA3-A585-67BD5F689FB4}" type="slidenum">
              <a:rPr lang="es-PE" smtClean="0"/>
              <a:t>‹Nº›</a:t>
            </a:fld>
            <a:endParaRPr lang="es-PE"/>
          </a:p>
        </p:txBody>
      </p:sp>
    </p:spTree>
    <p:extLst>
      <p:ext uri="{BB962C8B-B14F-4D97-AF65-F5344CB8AC3E}">
        <p14:creationId xmlns:p14="http://schemas.microsoft.com/office/powerpoint/2010/main" val="168958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PE"/>
          </a:p>
        </p:txBody>
      </p:sp>
      <p:sp>
        <p:nvSpPr>
          <p:cNvPr id="3" name="Subtítulo 2"/>
          <p:cNvSpPr>
            <a:spLocks noGrp="1"/>
          </p:cNvSpPr>
          <p:nvPr>
            <p:ph type="subTitle" idx="1"/>
          </p:nvPr>
        </p:nvSpPr>
        <p:spPr/>
        <p:txBody>
          <a:bodyPr/>
          <a:lstStyle/>
          <a:p>
            <a:endParaRPr lang="es-PE"/>
          </a:p>
        </p:txBody>
      </p:sp>
      <p:pic>
        <p:nvPicPr>
          <p:cNvPr id="1026" name="Picture 2" descr="15 mayo: día internacional de la familia - Noticias - Unidad de Gestión  Educativa Local N° 01 San Juan de Miraflores - Plataforma del Estado Perua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344400" cy="6861546"/>
          </a:xfrm>
          <a:prstGeom prst="rect">
            <a:avLst/>
          </a:prstGeom>
          <a:noFill/>
          <a:extLst>
            <a:ext uri="{909E8E84-426E-40DD-AFC4-6F175D3DCCD1}">
              <a14:hiddenFill xmlns:a14="http://schemas.microsoft.com/office/drawing/2010/main">
                <a:solidFill>
                  <a:srgbClr val="FFFFFF"/>
                </a:solidFill>
              </a14:hiddenFill>
            </a:ext>
          </a:extLst>
        </p:spPr>
      </p:pic>
      <p:sp>
        <p:nvSpPr>
          <p:cNvPr id="5" name="Subtítulo 2"/>
          <p:cNvSpPr txBox="1">
            <a:spLocks/>
          </p:cNvSpPr>
          <p:nvPr/>
        </p:nvSpPr>
        <p:spPr>
          <a:xfrm>
            <a:off x="0" y="4861440"/>
            <a:ext cx="10266217" cy="20921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mtClean="0"/>
              <a:t>This day is very special for all Peru, because it is day of the peruvian family, who founded this date was the President. Fernando Belaunde Terry, he declared that every May 15th every Peruvian Family spend a good time next to their loved ones, also the message of this date means that: Every Peruvian Family that has a good time next to a loved one, because “The Life is Not Bought” Thanks</a:t>
            </a:r>
            <a:endParaRPr lang="es-PE" dirty="0"/>
          </a:p>
        </p:txBody>
      </p:sp>
    </p:spTree>
    <p:extLst>
      <p:ext uri="{BB962C8B-B14F-4D97-AF65-F5344CB8AC3E}">
        <p14:creationId xmlns:p14="http://schemas.microsoft.com/office/powerpoint/2010/main" val="1827852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81</Words>
  <Application>Microsoft Office PowerPoint</Application>
  <PresentationFormat>Panorámica</PresentationFormat>
  <Paragraphs>1</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MELISSA</dc:creator>
  <cp:lastModifiedBy>MELISSA</cp:lastModifiedBy>
  <cp:revision>2</cp:revision>
  <dcterms:created xsi:type="dcterms:W3CDTF">2023-05-14T14:31:45Z</dcterms:created>
  <dcterms:modified xsi:type="dcterms:W3CDTF">2023-05-14T14:36:35Z</dcterms:modified>
</cp:coreProperties>
</file>