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10"/>
  </p:notesMasterIdLst>
  <p:handoutMasterIdLst>
    <p:handoutMasterId r:id="rId11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s-P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PE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9964A8-F066-4876-AB9B-55102DB741E9}" type="datetimeFigureOut">
              <a:rPr lang="es-PE" smtClean="0"/>
              <a:t>18/07/2023</a:t>
            </a:fld>
            <a:endParaRPr lang="es-PE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PE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D09DF2-10F1-46D5-A4B4-7F73279A721E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935282136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PE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1A0A4F-E018-4434-9C8A-6C0B26CEC92D}" type="datetimeFigureOut">
              <a:rPr lang="es-PE" smtClean="0"/>
              <a:t>18/07/2023</a:t>
            </a:fld>
            <a:endParaRPr lang="es-PE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PE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PE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14A92A-B155-4208-AEA4-DECA7B823F9B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4005274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14A92A-B155-4208-AEA4-DECA7B823F9B}" type="slidenum">
              <a:rPr lang="es-PE" smtClean="0"/>
              <a:t>3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40856152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214A92A-B155-4208-AEA4-DECA7B823F9B}" type="slidenum">
              <a:rPr lang="es-PE" smtClean="0"/>
              <a:t>4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3064397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214A92A-B155-4208-AEA4-DECA7B823F9B}" type="slidenum">
              <a:rPr lang="es-PE" smtClean="0"/>
              <a:t>5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04619040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214A92A-B155-4208-AEA4-DECA7B823F9B}" type="slidenum">
              <a:rPr lang="es-PE" smtClean="0"/>
              <a:t>6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7865264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PE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7016B-08A1-46F0-8EF0-89C3B280D8D8}" type="datetimeFigureOut">
              <a:rPr lang="es-PE" smtClean="0"/>
              <a:t>18/07/2023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98AF36-F253-4D71-863E-322C8666B317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7517337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7016B-08A1-46F0-8EF0-89C3B280D8D8}" type="datetimeFigureOut">
              <a:rPr lang="es-PE" smtClean="0"/>
              <a:t>18/07/2023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98AF36-F253-4D71-863E-322C8666B317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6211115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7016B-08A1-46F0-8EF0-89C3B280D8D8}" type="datetimeFigureOut">
              <a:rPr lang="es-PE" smtClean="0"/>
              <a:t>18/07/2023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98AF36-F253-4D71-863E-322C8666B317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3388229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7016B-08A1-46F0-8EF0-89C3B280D8D8}" type="datetimeFigureOut">
              <a:rPr lang="es-PE" smtClean="0"/>
              <a:t>18/07/2023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98AF36-F253-4D71-863E-322C8666B317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41811385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7016B-08A1-46F0-8EF0-89C3B280D8D8}" type="datetimeFigureOut">
              <a:rPr lang="es-PE" smtClean="0"/>
              <a:t>18/07/2023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98AF36-F253-4D71-863E-322C8666B317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3182324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7016B-08A1-46F0-8EF0-89C3B280D8D8}" type="datetimeFigureOut">
              <a:rPr lang="es-PE" smtClean="0"/>
              <a:t>18/07/2023</a:t>
            </a:fld>
            <a:endParaRPr lang="es-PE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98AF36-F253-4D71-863E-322C8666B317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0770241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7016B-08A1-46F0-8EF0-89C3B280D8D8}" type="datetimeFigureOut">
              <a:rPr lang="es-PE" smtClean="0"/>
              <a:t>18/07/2023</a:t>
            </a:fld>
            <a:endParaRPr lang="es-PE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98AF36-F253-4D71-863E-322C8666B317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3080709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7016B-08A1-46F0-8EF0-89C3B280D8D8}" type="datetimeFigureOut">
              <a:rPr lang="es-PE" smtClean="0"/>
              <a:t>18/07/2023</a:t>
            </a:fld>
            <a:endParaRPr lang="es-PE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98AF36-F253-4D71-863E-322C8666B317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4078132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7016B-08A1-46F0-8EF0-89C3B280D8D8}" type="datetimeFigureOut">
              <a:rPr lang="es-PE" smtClean="0"/>
              <a:t>18/07/2023</a:t>
            </a:fld>
            <a:endParaRPr lang="es-PE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98AF36-F253-4D71-863E-322C8666B317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7855421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7016B-08A1-46F0-8EF0-89C3B280D8D8}" type="datetimeFigureOut">
              <a:rPr lang="es-PE" smtClean="0"/>
              <a:t>18/07/2023</a:t>
            </a:fld>
            <a:endParaRPr lang="es-PE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98AF36-F253-4D71-863E-322C8666B317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42372843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PE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7016B-08A1-46F0-8EF0-89C3B280D8D8}" type="datetimeFigureOut">
              <a:rPr lang="es-PE" smtClean="0"/>
              <a:t>18/07/2023</a:t>
            </a:fld>
            <a:endParaRPr lang="es-PE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98AF36-F253-4D71-863E-322C8666B317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8286972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87016B-08A1-46F0-8EF0-89C3B280D8D8}" type="datetimeFigureOut">
              <a:rPr lang="es-PE" smtClean="0"/>
              <a:t>18/07/2023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P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98AF36-F253-4D71-863E-322C8666B317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7300440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P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heraldo.es/noticias/sociedad/2022/03/22/el-olfato-un-sentido-extraordinariamente-preciso-1561549.html" TargetMode="External"/><Relationship Id="rId2" Type="http://schemas.openxmlformats.org/officeDocument/2006/relationships/hyperlink" Target="https://www.stanfordchildrens.org/es/topic/default?id=teen-suicide-90-p05694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nidcd.nih.gov/es/espanol/trastornos-del-olfato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31820" y="2282780"/>
            <a:ext cx="11977352" cy="2292440"/>
          </a:xfrm>
        </p:spPr>
        <p:txBody>
          <a:bodyPr>
            <a:normAutofit/>
          </a:bodyPr>
          <a:lstStyle/>
          <a:p>
            <a:pPr algn="l"/>
            <a:r>
              <a:rPr lang="es-PE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NOMBRE	:Stefanno</a:t>
            </a:r>
          </a:p>
          <a:p>
            <a:pPr algn="l"/>
            <a:r>
              <a:rPr lang="es-PE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APELLIDOS	:Peña Sánchez</a:t>
            </a:r>
          </a:p>
          <a:p>
            <a:pPr algn="l"/>
            <a:r>
              <a:rPr lang="es-PE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PROFESOR	:Juan Céspedes</a:t>
            </a:r>
          </a:p>
          <a:p>
            <a:pPr algn="l"/>
            <a:r>
              <a:rPr lang="es-PE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GRADO	:2do de secundaria</a:t>
            </a:r>
          </a:p>
          <a:p>
            <a:pPr algn="l"/>
            <a:r>
              <a:rPr lang="es-PE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SECCIÓN	:A</a:t>
            </a:r>
            <a:endParaRPr lang="es-PE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ítulo 1"/>
          <p:cNvSpPr txBox="1">
            <a:spLocks/>
          </p:cNvSpPr>
          <p:nvPr/>
        </p:nvSpPr>
        <p:spPr>
          <a:xfrm>
            <a:off x="0" y="5331853"/>
            <a:ext cx="12192000" cy="97235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PE" sz="4000" dirty="0" smtClean="0">
                <a:latin typeface="Arial Black" panose="020B0A04020102020204" pitchFamily="34" charset="0"/>
              </a:rPr>
              <a:t>10/07/2023</a:t>
            </a:r>
            <a:endParaRPr lang="es-PE" sz="4000" dirty="0">
              <a:latin typeface="Arial Black" panose="020B0A04020102020204" pitchFamily="34" charset="0"/>
            </a:endParaRPr>
          </a:p>
        </p:txBody>
      </p:sp>
      <p:sp>
        <p:nvSpPr>
          <p:cNvPr id="6" name="Título 1"/>
          <p:cNvSpPr txBox="1">
            <a:spLocks/>
          </p:cNvSpPr>
          <p:nvPr/>
        </p:nvSpPr>
        <p:spPr>
          <a:xfrm>
            <a:off x="0" y="1"/>
            <a:ext cx="12192000" cy="656822"/>
          </a:xfrm>
          <a:prstGeom prst="rect">
            <a:avLst/>
          </a:prstGeom>
        </p:spPr>
        <p:txBody>
          <a:bodyPr vert="horz" lIns="91440" tIns="45720" rIns="91440" bIns="45720" rtlCol="0" anchor="t">
            <a:normAutofit lnSpcReduction="1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es-PE" sz="4000" dirty="0" smtClean="0">
                <a:latin typeface="Arial Black" panose="020B0A04020102020204" pitchFamily="34" charset="0"/>
              </a:rPr>
              <a:t>El SENTIDO DEL OLFATO</a:t>
            </a:r>
            <a:endParaRPr lang="es-PE" sz="4000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88805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708338"/>
          </a:xfrm>
        </p:spPr>
        <p:txBody>
          <a:bodyPr>
            <a:normAutofit/>
          </a:bodyPr>
          <a:lstStyle/>
          <a:p>
            <a:pPr algn="ctr"/>
            <a:r>
              <a:rPr lang="es-PE" sz="4000" dirty="0" smtClean="0">
                <a:latin typeface="Arial Black" panose="020B0A04020102020204" pitchFamily="34" charset="0"/>
              </a:rPr>
              <a:t>INTRODUCIÓN:</a:t>
            </a:r>
            <a:endParaRPr lang="es-PE" sz="4000" dirty="0">
              <a:latin typeface="Arial Black" panose="020B0A04020102020204" pitchFamily="34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0" y="1197734"/>
            <a:ext cx="12192000" cy="5660265"/>
          </a:xfrm>
        </p:spPr>
        <p:txBody>
          <a:bodyPr>
            <a:normAutofit/>
          </a:bodyPr>
          <a:lstStyle/>
          <a:p>
            <a:pPr marL="0" indent="0">
              <a:buClrTx/>
              <a:buNone/>
            </a:pPr>
            <a:endParaRPr lang="es-PE" sz="20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s-PE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CuadroTexto 3"/>
          <p:cNvSpPr txBox="1"/>
          <p:nvPr/>
        </p:nvSpPr>
        <p:spPr>
          <a:xfrm>
            <a:off x="0" y="828401"/>
            <a:ext cx="12192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E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El sentido del olfato es uno de los sentidos mas importantes que tenemos los seres humanos y algunos animales, nos permite oler diferentes tipos de olores y tiene una gran conexión con el sentido del gusto.</a:t>
            </a:r>
            <a:endParaRPr lang="es-PE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6893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Marcador de contenido 5"/>
          <p:cNvPicPr>
            <a:picLocks noGrp="1" noChangeAspect="1"/>
          </p:cNvPicPr>
          <p:nvPr>
            <p:ph idx="1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7" t="-699" r="207" b="791"/>
          <a:stretch/>
        </p:blipFill>
        <p:spPr>
          <a:xfrm>
            <a:off x="0" y="656823"/>
            <a:ext cx="6336406" cy="5512158"/>
          </a:xfrm>
        </p:spPr>
      </p:pic>
      <p:sp>
        <p:nvSpPr>
          <p:cNvPr id="5" name="Título 1"/>
          <p:cNvSpPr txBox="1">
            <a:spLocks/>
          </p:cNvSpPr>
          <p:nvPr/>
        </p:nvSpPr>
        <p:spPr>
          <a:xfrm>
            <a:off x="0" y="1"/>
            <a:ext cx="12192000" cy="656822"/>
          </a:xfrm>
          <a:prstGeom prst="rect">
            <a:avLst/>
          </a:prstGeom>
        </p:spPr>
        <p:txBody>
          <a:bodyPr vert="horz" lIns="91440" tIns="45720" rIns="91440" bIns="45720" rtlCol="0" anchor="t">
            <a:normAutofit lnSpcReduction="1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es-PE" sz="4000" dirty="0" smtClean="0">
                <a:latin typeface="Arial Black" panose="020B0A04020102020204" pitchFamily="34" charset="0"/>
              </a:rPr>
              <a:t>El SENTIDO DEL OLFATO</a:t>
            </a:r>
            <a:endParaRPr lang="es-PE" sz="4000" dirty="0">
              <a:latin typeface="Arial Black" panose="020B0A04020102020204" pitchFamily="34" charset="0"/>
            </a:endParaRPr>
          </a:p>
        </p:txBody>
      </p:sp>
      <p:sp>
        <p:nvSpPr>
          <p:cNvPr id="7" name="Marcador de pie de página 6"/>
          <p:cNvSpPr>
            <a:spLocks noGrp="1"/>
          </p:cNvSpPr>
          <p:nvPr>
            <p:ph type="ftr" sz="quarter" idx="11"/>
          </p:nvPr>
        </p:nvSpPr>
        <p:spPr>
          <a:xfrm>
            <a:off x="1" y="6173977"/>
            <a:ext cx="12192000" cy="684023"/>
          </a:xfrm>
        </p:spPr>
        <p:txBody>
          <a:bodyPr/>
          <a:lstStyle/>
          <a:p>
            <a:pPr algn="l"/>
            <a:r>
              <a:rPr lang="es-PE" sz="2000" dirty="0" smtClean="0">
                <a:solidFill>
                  <a:schemeClr val="tx1"/>
                </a:solidFill>
              </a:rPr>
              <a:t>Imagen 1: https://mmegias.webs.uvigo.es/2-organos-a/guiada_o_a_03sentidos.php</a:t>
            </a:r>
            <a:endParaRPr lang="es-PE" sz="2000" dirty="0">
              <a:solidFill>
                <a:srgbClr val="00B0F0"/>
              </a:solidFill>
            </a:endParaRPr>
          </a:p>
        </p:txBody>
      </p:sp>
      <p:sp>
        <p:nvSpPr>
          <p:cNvPr id="8" name="CuadroTexto 7"/>
          <p:cNvSpPr txBox="1"/>
          <p:nvPr/>
        </p:nvSpPr>
        <p:spPr>
          <a:xfrm>
            <a:off x="6336406" y="862884"/>
            <a:ext cx="585559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E" sz="2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Concepto:</a:t>
            </a:r>
            <a:r>
              <a:rPr lang="es-PE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endParaRPr lang="es-PE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PE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El sentido del olfato es una de los 5 sentidos de los cuales necesita el ser humano y algunos seres vivos, y podemos oler gracias a pequeñas partículas que se desprende de su materia.</a:t>
            </a:r>
            <a:endParaRPr lang="es-PE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4346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Marcador de contenido 12"/>
          <p:cNvPicPr>
            <a:picLocks noGrp="1" noChangeAspect="1"/>
          </p:cNvPicPr>
          <p:nvPr>
            <p:ph idx="1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32" b="2328"/>
          <a:stretch/>
        </p:blipFill>
        <p:spPr>
          <a:xfrm>
            <a:off x="128789" y="656823"/>
            <a:ext cx="6259129" cy="5589432"/>
          </a:xfrm>
        </p:spPr>
      </p:pic>
      <p:sp>
        <p:nvSpPr>
          <p:cNvPr id="6" name="Título 1"/>
          <p:cNvSpPr txBox="1">
            <a:spLocks/>
          </p:cNvSpPr>
          <p:nvPr/>
        </p:nvSpPr>
        <p:spPr>
          <a:xfrm>
            <a:off x="0" y="1"/>
            <a:ext cx="12192000" cy="656822"/>
          </a:xfrm>
          <a:prstGeom prst="rect">
            <a:avLst/>
          </a:prstGeom>
        </p:spPr>
        <p:txBody>
          <a:bodyPr vert="horz" lIns="91440" tIns="45720" rIns="91440" bIns="45720" rtlCol="0" anchor="t">
            <a:normAutofit lnSpcReduction="1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es-PE" sz="4000" dirty="0" smtClean="0">
                <a:latin typeface="Arial Black" panose="020B0A04020102020204" pitchFamily="34" charset="0"/>
              </a:rPr>
              <a:t>El SENTIDO DEL OLFATO</a:t>
            </a:r>
            <a:endParaRPr lang="es-PE" sz="4000" dirty="0">
              <a:latin typeface="Arial Black" panose="020B0A04020102020204" pitchFamily="34" charset="0"/>
            </a:endParaRPr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>
          <a:xfrm>
            <a:off x="0" y="6413679"/>
            <a:ext cx="12192000" cy="444321"/>
          </a:xfrm>
        </p:spPr>
        <p:txBody>
          <a:bodyPr/>
          <a:lstStyle/>
          <a:p>
            <a:pPr algn="l"/>
            <a:r>
              <a:rPr lang="es-PE" sz="2000" dirty="0" smtClean="0">
                <a:solidFill>
                  <a:schemeClr val="tx1"/>
                </a:solidFill>
              </a:rPr>
              <a:t>Imagen 2: https://es.wikipedia.org/wiki/Nariz_humana</a:t>
            </a:r>
            <a:endParaRPr lang="es-PE" sz="2000" dirty="0">
              <a:solidFill>
                <a:schemeClr val="tx1"/>
              </a:solidFill>
            </a:endParaRPr>
          </a:p>
        </p:txBody>
      </p:sp>
      <p:sp>
        <p:nvSpPr>
          <p:cNvPr id="14" name="CuadroTexto 13"/>
          <p:cNvSpPr txBox="1"/>
          <p:nvPr/>
        </p:nvSpPr>
        <p:spPr>
          <a:xfrm>
            <a:off x="6387918" y="656823"/>
            <a:ext cx="5804081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E" sz="2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Partes internas de la nariz:</a:t>
            </a:r>
          </a:p>
          <a:p>
            <a:endParaRPr lang="es-PE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PE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Bulbo olfatorio:</a:t>
            </a:r>
            <a:r>
              <a:rPr lang="es-PE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Es un nervio que recibe los estímulos olfatorios y lo envía al cerebro</a:t>
            </a:r>
          </a:p>
          <a:p>
            <a:r>
              <a:rPr lang="es-PE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Hueso(lamina cribosa de etmoides)</a:t>
            </a:r>
            <a:r>
              <a:rPr lang="es-PE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: Hueso que esta en la base del cráneo y contribuye con la formación  de las cavidad nasal.</a:t>
            </a:r>
          </a:p>
          <a:p>
            <a:r>
              <a:rPr lang="es-PE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Cavidad nasal: </a:t>
            </a:r>
            <a:r>
              <a:rPr lang="es-PE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Se encuentra recubierta por una membrana mucosa para humedecer la nariz.</a:t>
            </a:r>
          </a:p>
          <a:p>
            <a:r>
              <a:rPr lang="es-PE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Nervios olfatorios</a:t>
            </a:r>
            <a:r>
              <a:rPr lang="es-PE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: Es un nervio que permite percibir el olor a las otras partes que olfato.</a:t>
            </a:r>
          </a:p>
          <a:p>
            <a:r>
              <a:rPr lang="es-PE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Tracto olfatorio: </a:t>
            </a:r>
            <a:r>
              <a:rPr lang="es-PE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Un conjunto de cifras de cifras que conecta al bulbo olfatorio con áreas cerebrales superiores.</a:t>
            </a:r>
            <a:endParaRPr lang="es-PE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28755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Marcador de contenido 5"/>
          <p:cNvPicPr>
            <a:picLocks noGrp="1" noChangeAspect="1"/>
          </p:cNvPicPr>
          <p:nvPr>
            <p:ph idx="1"/>
          </p:nvPr>
        </p:nvPicPr>
        <p:blipFill rotWithShape="1">
          <a:blip r:embed="rId3"/>
          <a:srcRect l="55432" t="24993" r="7253" b="19256"/>
          <a:stretch/>
        </p:blipFill>
        <p:spPr>
          <a:xfrm>
            <a:off x="-1" y="656822"/>
            <a:ext cx="6864439" cy="5766129"/>
          </a:xfrm>
          <a:prstGeom prst="rect">
            <a:avLst/>
          </a:prstGeom>
        </p:spPr>
      </p:pic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>
          <a:xfrm>
            <a:off x="0" y="6356350"/>
            <a:ext cx="12192000" cy="501650"/>
          </a:xfrm>
        </p:spPr>
        <p:txBody>
          <a:bodyPr/>
          <a:lstStyle/>
          <a:p>
            <a:pPr algn="l"/>
            <a:r>
              <a:rPr lang="es-PE" sz="2000" dirty="0" smtClean="0">
                <a:solidFill>
                  <a:schemeClr val="tx1"/>
                </a:solidFill>
              </a:rPr>
              <a:t>Imagen 3: https://medicoplus.com/otorrinolaringologia/partes-nariz</a:t>
            </a:r>
            <a:endParaRPr lang="es-PE" sz="2000" dirty="0">
              <a:solidFill>
                <a:schemeClr val="tx1"/>
              </a:solidFill>
            </a:endParaRPr>
          </a:p>
        </p:txBody>
      </p:sp>
      <p:sp>
        <p:nvSpPr>
          <p:cNvPr id="5" name="Título 1"/>
          <p:cNvSpPr txBox="1">
            <a:spLocks/>
          </p:cNvSpPr>
          <p:nvPr/>
        </p:nvSpPr>
        <p:spPr>
          <a:xfrm>
            <a:off x="0" y="1"/>
            <a:ext cx="12192000" cy="656822"/>
          </a:xfrm>
          <a:prstGeom prst="rect">
            <a:avLst/>
          </a:prstGeom>
        </p:spPr>
        <p:txBody>
          <a:bodyPr vert="horz" lIns="91440" tIns="45720" rIns="91440" bIns="45720" rtlCol="0" anchor="t">
            <a:normAutofit lnSpcReduction="1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es-PE" sz="4000" dirty="0" smtClean="0">
                <a:latin typeface="Arial Black" panose="020B0A04020102020204" pitchFamily="34" charset="0"/>
              </a:rPr>
              <a:t>El SENTIDO DEL OLFATO</a:t>
            </a:r>
            <a:endParaRPr lang="es-PE" sz="4000" dirty="0">
              <a:latin typeface="Arial Black" panose="020B0A04020102020204" pitchFamily="34" charset="0"/>
            </a:endParaRPr>
          </a:p>
        </p:txBody>
      </p:sp>
      <p:sp>
        <p:nvSpPr>
          <p:cNvPr id="8" name="CuadroTexto 7"/>
          <p:cNvSpPr txBox="1"/>
          <p:nvPr/>
        </p:nvSpPr>
        <p:spPr>
          <a:xfrm>
            <a:off x="6864438" y="656822"/>
            <a:ext cx="5327562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E" sz="2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Partes externas de la nariz:</a:t>
            </a:r>
          </a:p>
          <a:p>
            <a:endParaRPr lang="es-PE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PE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Raíz:</a:t>
            </a:r>
            <a:r>
              <a:rPr lang="es-PE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PE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Es donde empieza la nariz y esta situado entre las cejas.</a:t>
            </a:r>
          </a:p>
          <a:p>
            <a:r>
              <a:rPr lang="es-PE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Puente: </a:t>
            </a:r>
            <a:r>
              <a:rPr lang="es-PE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Es la parte más dura y brinda rigidez a la nariz.</a:t>
            </a:r>
          </a:p>
          <a:p>
            <a:r>
              <a:rPr lang="es-PE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Dorso o pirámide nasal: </a:t>
            </a:r>
            <a:r>
              <a:rPr lang="es-PE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Se encuentra después del puente y contiene los cartílagos triangulares y alares.</a:t>
            </a:r>
          </a:p>
          <a:p>
            <a:r>
              <a:rPr lang="es-PE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Narinas: </a:t>
            </a:r>
            <a:r>
              <a:rPr lang="es-PE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Son los dos orificios externos de la nariz y es donde entra el aire.</a:t>
            </a:r>
          </a:p>
          <a:p>
            <a:r>
              <a:rPr lang="es-PE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Aletas o alas nasales: </a:t>
            </a:r>
            <a:r>
              <a:rPr lang="es-PE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Se ubica en la punta de la nariz.</a:t>
            </a:r>
          </a:p>
          <a:p>
            <a:r>
              <a:rPr lang="es-PE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Lóbulo: </a:t>
            </a:r>
            <a:r>
              <a:rPr lang="es-PE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O también conocido como punta de la nariz.</a:t>
            </a:r>
          </a:p>
          <a:p>
            <a:r>
              <a:rPr lang="es-PE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Surco: </a:t>
            </a:r>
            <a:r>
              <a:rPr lang="es-PE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Donde termina </a:t>
            </a:r>
            <a:r>
              <a:rPr lang="es-PE" sz="2000" smtClean="0">
                <a:latin typeface="Arial" panose="020B0604020202020204" pitchFamily="34" charset="0"/>
                <a:cs typeface="Arial" panose="020B0604020202020204" pitchFamily="34" charset="0"/>
              </a:rPr>
              <a:t>la nariz</a:t>
            </a:r>
            <a:endParaRPr lang="es-PE" sz="2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91431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 txBox="1">
            <a:spLocks/>
          </p:cNvSpPr>
          <p:nvPr/>
        </p:nvSpPr>
        <p:spPr>
          <a:xfrm>
            <a:off x="0" y="1"/>
            <a:ext cx="12192000" cy="656822"/>
          </a:xfrm>
          <a:prstGeom prst="rect">
            <a:avLst/>
          </a:prstGeom>
        </p:spPr>
        <p:txBody>
          <a:bodyPr vert="horz" lIns="91440" tIns="45720" rIns="91440" bIns="45720" rtlCol="0" anchor="t">
            <a:normAutofit lnSpcReduction="1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es-PE" sz="4000" dirty="0" smtClean="0">
                <a:latin typeface="Arial Black" panose="020B0A04020102020204" pitchFamily="34" charset="0"/>
              </a:rPr>
              <a:t>El SENTIDO DEL OLFATO</a:t>
            </a:r>
            <a:endParaRPr lang="es-PE" sz="4000" dirty="0">
              <a:latin typeface="Arial Black" panose="020B0A04020102020204" pitchFamily="34" charset="0"/>
            </a:endParaRP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0" y="6060807"/>
            <a:ext cx="12192000" cy="797193"/>
          </a:xfrm>
        </p:spPr>
        <p:txBody>
          <a:bodyPr/>
          <a:lstStyle/>
          <a:p>
            <a:r>
              <a:rPr lang="es-PE" sz="1400" dirty="0" smtClean="0">
                <a:solidFill>
                  <a:schemeClr val="tx1"/>
                </a:solidFill>
              </a:rPr>
              <a:t>Figura </a:t>
            </a:r>
            <a:r>
              <a:rPr lang="es-PE" sz="1400" dirty="0">
                <a:solidFill>
                  <a:schemeClr val="tx1"/>
                </a:solidFill>
              </a:rPr>
              <a:t>4</a:t>
            </a:r>
            <a:r>
              <a:rPr lang="es-PE" sz="1400" dirty="0" smtClean="0">
                <a:solidFill>
                  <a:schemeClr val="tx1"/>
                </a:solidFill>
              </a:rPr>
              <a:t>: </a:t>
            </a:r>
            <a:r>
              <a:rPr lang="es-PE" sz="1000" dirty="0" smtClean="0">
                <a:solidFill>
                  <a:schemeClr val="tx1"/>
                </a:solidFill>
              </a:rPr>
              <a:t>https</a:t>
            </a:r>
            <a:r>
              <a:rPr lang="es-PE" sz="1000" dirty="0">
                <a:solidFill>
                  <a:schemeClr val="tx1"/>
                </a:solidFill>
              </a:rPr>
              <a:t>://www.google.com/imgres?imgurl=https%3A%2F%2Ffotografias.lasexta.com%2Fclipping%2Fcmsimages02%2F2017%2F04%2F27%2F30BF1A15-9808-4F8B-932D-221858DD5D89%2F98.jpg%3Fcrop%3D1280%2C720%2Cx0%2Cy89%26width%3D1900%26height%3D1069%26optimize%3Dhigh%26format%3Dwebply&amp;tbnid=w5erGvHfOGagNM&amp;vet=12ahUKEwjR3vazupmAAxW5NrkGHRljADQQMygCegUIARCUAQ..</a:t>
            </a:r>
            <a:r>
              <a:rPr lang="es-PE" sz="1000" dirty="0" smtClean="0">
                <a:solidFill>
                  <a:schemeClr val="tx1"/>
                </a:solidFill>
              </a:rPr>
              <a:t>i&amp;imgrefurl=https%3A%2F%2Fwww.lasexta.com%2Ftecnologia-tecnoxplora%2Fciencia%2Fasi-sufrimiento-persona-que-percibe-mas-olores-normal_20170427590317120cf2461b6ded082b.html&amp;docid=Dc2Yss_QFONPTM&amp;w=1900&amp;h=1069&amp;q=la%20nariz%20huele%20una%20flor&amp;ved=2ahUKEwjR3vazupmAAxW5NrkGHRljADQQMygCegUIARCUAQ</a:t>
            </a: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3124"/>
          <a:stretch/>
        </p:blipFill>
        <p:spPr>
          <a:xfrm>
            <a:off x="1" y="656822"/>
            <a:ext cx="6684134" cy="5224183"/>
          </a:xfrm>
          <a:prstGeom prst="rect">
            <a:avLst/>
          </a:prstGeom>
        </p:spPr>
      </p:pic>
      <p:sp>
        <p:nvSpPr>
          <p:cNvPr id="3" name="CuadroTexto 2"/>
          <p:cNvSpPr txBox="1"/>
          <p:nvPr/>
        </p:nvSpPr>
        <p:spPr>
          <a:xfrm>
            <a:off x="6903076" y="651959"/>
            <a:ext cx="528892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E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SU FUNCIONES:</a:t>
            </a:r>
          </a:p>
          <a:p>
            <a:endParaRPr lang="es-PE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PE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Nos permite oler los peligros de la naturaleza, incendios; etc.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PE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Colabora con el sentido del gusto.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PE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Podemos percibir mas de 5 a 10 mil.</a:t>
            </a:r>
          </a:p>
        </p:txBody>
      </p:sp>
    </p:spTree>
    <p:extLst>
      <p:ext uri="{BB962C8B-B14F-4D97-AF65-F5344CB8AC3E}">
        <p14:creationId xmlns:p14="http://schemas.microsoft.com/office/powerpoint/2010/main" val="14972780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</p:spPr>
        <p:txBody>
          <a:bodyPr>
            <a:normAutofit/>
          </a:bodyPr>
          <a:lstStyle/>
          <a:p>
            <a:r>
              <a:rPr lang="es-PE" sz="3600" dirty="0" smtClean="0">
                <a:latin typeface="Arial Black" panose="020B0A04020102020204" pitchFamily="34" charset="0"/>
              </a:rPr>
              <a:t>CONCLUSION</a:t>
            </a:r>
            <a:endParaRPr lang="es-PE" sz="3600" dirty="0">
              <a:latin typeface="Arial Black" panose="020B0A04020102020204" pitchFamily="34" charset="0"/>
            </a:endParaRPr>
          </a:p>
        </p:txBody>
      </p:sp>
      <p:sp>
        <p:nvSpPr>
          <p:cNvPr id="3" name="CuadroTexto 2"/>
          <p:cNvSpPr txBox="1"/>
          <p:nvPr/>
        </p:nvSpPr>
        <p:spPr>
          <a:xfrm>
            <a:off x="0" y="1325563"/>
            <a:ext cx="1219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E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Mi objetivo fue definir y entender el sentido del olfato con sus partes y sus funciones</a:t>
            </a:r>
            <a:endParaRPr lang="es-PE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86226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</p:spPr>
        <p:txBody>
          <a:bodyPr>
            <a:normAutofit/>
          </a:bodyPr>
          <a:lstStyle/>
          <a:p>
            <a:r>
              <a:rPr lang="es-PE" sz="4000" dirty="0" smtClean="0">
                <a:latin typeface="Arial Black" panose="020B0A04020102020204" pitchFamily="34" charset="0"/>
              </a:rPr>
              <a:t>LINKOGRAFIA</a:t>
            </a:r>
            <a:endParaRPr lang="es-PE" sz="4000" dirty="0">
              <a:latin typeface="Arial Black" panose="020B0A04020102020204" pitchFamily="34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0" y="1325562"/>
            <a:ext cx="12192000" cy="553243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PE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Link:</a:t>
            </a:r>
          </a:p>
          <a:p>
            <a:r>
              <a:rPr lang="es-PE" sz="2000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https://</a:t>
            </a:r>
            <a:r>
              <a:rPr lang="es-PE" sz="2000" dirty="0" smtClean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www.stanfordchildrens.org/es/topic/default?id=teen-suicide-90-p05694</a:t>
            </a:r>
            <a:endParaRPr lang="es-PE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PE" sz="2000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https://</a:t>
            </a:r>
            <a:r>
              <a:rPr lang="es-PE" sz="2000" dirty="0" smtClean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www.heraldo.es/noticias/sociedad/2022/03/22/el-olfato-un-sentido-extraordinariamente-preciso-1561549.html</a:t>
            </a:r>
            <a:endParaRPr lang="es-PE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PE" sz="20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https://</a:t>
            </a:r>
            <a:r>
              <a:rPr lang="es-PE" sz="2000" dirty="0" smtClean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www.nidcd.nih.gov/es/espanol/trastornos-del-olfato</a:t>
            </a:r>
            <a:endParaRPr lang="es-PE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s-PE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PE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806629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361</TotalTime>
  <Words>388</Words>
  <Application>Microsoft Office PowerPoint</Application>
  <PresentationFormat>Panorámica</PresentationFormat>
  <Paragraphs>52</Paragraphs>
  <Slides>8</Slides>
  <Notes>4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3" baseType="lpstr">
      <vt:lpstr>Arial</vt:lpstr>
      <vt:lpstr>Arial Black</vt:lpstr>
      <vt:lpstr>Calibri</vt:lpstr>
      <vt:lpstr>Calibri Light</vt:lpstr>
      <vt:lpstr>Tema de Office</vt:lpstr>
      <vt:lpstr>Presentación de PowerPoint</vt:lpstr>
      <vt:lpstr>INTRODUCIÓN:</vt:lpstr>
      <vt:lpstr>Presentación de PowerPoint</vt:lpstr>
      <vt:lpstr>Presentación de PowerPoint</vt:lpstr>
      <vt:lpstr>Presentación de PowerPoint</vt:lpstr>
      <vt:lpstr>Presentación de PowerPoint</vt:lpstr>
      <vt:lpstr>CONCLUSION</vt:lpstr>
      <vt:lpstr>LINKOGRAFIA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OK</dc:creator>
  <cp:lastModifiedBy>OK</cp:lastModifiedBy>
  <cp:revision>27</cp:revision>
  <dcterms:created xsi:type="dcterms:W3CDTF">2023-07-10T21:06:29Z</dcterms:created>
  <dcterms:modified xsi:type="dcterms:W3CDTF">2023-07-19T00:21:47Z</dcterms:modified>
</cp:coreProperties>
</file>