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964A8-F066-4876-AB9B-55102DB741E9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9DF2-10F1-46D5-A4B4-7F73279A721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52821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A0A4F-E018-4434-9C8A-6C0B26CEC92D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4A92A-B155-4208-AEA4-DECA7B823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052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A92A-B155-4208-AEA4-DECA7B823F9B}" type="slidenum">
              <a:rPr lang="es-PE" smtClean="0"/>
              <a:t>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5615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14A92A-B155-4208-AEA4-DECA7B823F9B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643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14A92A-B155-4208-AEA4-DECA7B823F9B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6190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14A92A-B155-4208-AEA4-DECA7B823F9B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652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173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111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882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1138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823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702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807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781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554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72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86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016B-08A1-46F0-8EF0-89C3B280D8D8}" type="datetimeFigureOut">
              <a:rPr lang="es-PE" smtClean="0"/>
              <a:t>18/07/2023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AF36-F253-4D71-863E-322C8666B3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004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aldo.es/noticias/sociedad/2022/03/22/el-olfato-un-sentido-extraordinariamente-preciso-1561549.html" TargetMode="External"/><Relationship Id="rId2" Type="http://schemas.openxmlformats.org/officeDocument/2006/relationships/hyperlink" Target="https://www.stanfordchildrens.org/es/topic/default?id=teen-suicide-90-p0569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idcd.nih.gov/es/espanol/trastornos-del-olfa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1820" y="2282780"/>
            <a:ext cx="11977352" cy="2292440"/>
          </a:xfrm>
        </p:spPr>
        <p:txBody>
          <a:bodyPr>
            <a:normAutofit/>
          </a:bodyPr>
          <a:lstStyle/>
          <a:p>
            <a:pPr algn="l"/>
            <a:r>
              <a:rPr lang="es-P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	:Stefanno</a:t>
            </a:r>
          </a:p>
          <a:p>
            <a:pPr algn="l"/>
            <a:r>
              <a:rPr lang="es-P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APELLIDOS	:Peña Sánchez</a:t>
            </a:r>
          </a:p>
          <a:p>
            <a:pPr algn="l"/>
            <a:r>
              <a:rPr lang="es-P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	:Juan Céspedes</a:t>
            </a:r>
          </a:p>
          <a:p>
            <a:pPr algn="l"/>
            <a:r>
              <a:rPr lang="es-P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	:2do de secundaria</a:t>
            </a:r>
          </a:p>
          <a:p>
            <a:pPr algn="l"/>
            <a:r>
              <a:rPr lang="es-P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SECCIÓN	:A</a:t>
            </a: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5331853"/>
            <a:ext cx="12192000" cy="9723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4000" dirty="0" smtClean="0">
                <a:latin typeface="Arial Black" panose="020B0A04020102020204" pitchFamily="34" charset="0"/>
              </a:rPr>
              <a:t>10/07/2023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1"/>
            <a:ext cx="12192000" cy="656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E" sz="4000" dirty="0" smtClean="0">
                <a:latin typeface="Arial Black" panose="020B0A04020102020204" pitchFamily="34" charset="0"/>
              </a:rPr>
              <a:t>El SENTIDO DEL OLFATO</a:t>
            </a:r>
            <a:endParaRPr lang="es-PE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8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8338"/>
          </a:xfrm>
        </p:spPr>
        <p:txBody>
          <a:bodyPr>
            <a:normAutofit/>
          </a:bodyPr>
          <a:lstStyle/>
          <a:p>
            <a:pPr algn="ctr"/>
            <a:r>
              <a:rPr lang="es-PE" sz="4000" dirty="0" smtClean="0">
                <a:latin typeface="Arial Black" panose="020B0A04020102020204" pitchFamily="34" charset="0"/>
              </a:rPr>
              <a:t>INTRODUCIÓN: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97734"/>
            <a:ext cx="12192000" cy="5660265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es-PE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P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82840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sentido del olfato es uno de los sentidos mas importantes que tenemos los seres humanos y algunos animales, nos permite oler diferentes tipos de olores y tiene una gran conexión con el sentido del gusto.</a:t>
            </a:r>
            <a:endParaRPr 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" t="-699" r="207" b="791"/>
          <a:stretch/>
        </p:blipFill>
        <p:spPr>
          <a:xfrm>
            <a:off x="0" y="656823"/>
            <a:ext cx="6336406" cy="5512158"/>
          </a:xfr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0" y="1"/>
            <a:ext cx="12192000" cy="656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E" sz="4000" dirty="0" smtClean="0">
                <a:latin typeface="Arial Black" panose="020B0A04020102020204" pitchFamily="34" charset="0"/>
              </a:rPr>
              <a:t>El SENTIDO DEL OLFATO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1" y="6173977"/>
            <a:ext cx="12192000" cy="684023"/>
          </a:xfrm>
        </p:spPr>
        <p:txBody>
          <a:bodyPr/>
          <a:lstStyle/>
          <a:p>
            <a:pPr algn="l"/>
            <a:r>
              <a:rPr lang="es-PE" sz="2000" dirty="0" smtClean="0">
                <a:solidFill>
                  <a:schemeClr val="tx1"/>
                </a:solidFill>
              </a:rPr>
              <a:t>Imagen 1: https://mmegias.webs.uvigo.es/2-organos-a/guiada_o_a_03sentidos.php</a:t>
            </a:r>
            <a:endParaRPr lang="es-PE" sz="2000" dirty="0">
              <a:solidFill>
                <a:srgbClr val="00B0F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336406" y="862884"/>
            <a:ext cx="5855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Concepto: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P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sentido del olfato es una de los 5 sentidos de los cuales necesita el ser humano y algunos seres vivos, y podemos oler gracias a pequeñas partículas que se desprende de su materia.</a:t>
            </a:r>
            <a:endParaRPr 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3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Marcador de contenido 12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2" b="2328"/>
          <a:stretch/>
        </p:blipFill>
        <p:spPr>
          <a:xfrm>
            <a:off x="128789" y="656823"/>
            <a:ext cx="6259129" cy="5589432"/>
          </a:xfr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0" y="1"/>
            <a:ext cx="12192000" cy="656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E" sz="4000" dirty="0" smtClean="0">
                <a:latin typeface="Arial Black" panose="020B0A04020102020204" pitchFamily="34" charset="0"/>
              </a:rPr>
              <a:t>El SENTIDO DEL OLFATO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0" y="6413679"/>
            <a:ext cx="12192000" cy="444321"/>
          </a:xfrm>
        </p:spPr>
        <p:txBody>
          <a:bodyPr/>
          <a:lstStyle/>
          <a:p>
            <a:pPr algn="l"/>
            <a:r>
              <a:rPr lang="es-PE" sz="2000" dirty="0" smtClean="0">
                <a:solidFill>
                  <a:schemeClr val="tx1"/>
                </a:solidFill>
              </a:rPr>
              <a:t>Imagen 2: https://es.wikipedia.org/wiki/Nariz_humana</a:t>
            </a:r>
            <a:endParaRPr lang="es-PE" sz="2000" dirty="0">
              <a:solidFill>
                <a:schemeClr val="tx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387918" y="656823"/>
            <a:ext cx="58040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 internas de la nariz:</a:t>
            </a:r>
          </a:p>
          <a:p>
            <a:endParaRPr 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Bulbo olfatorio: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Es un nervio que recibe los estímulos olfatorios y lo envía al cerebro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Hueso(lamina cribosa de etmoides)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Hueso que esta en la base del cráneo y contribuye con la formación  de las cavidad nasal.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Cavidad nasal: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encuentra recubierta por una membrana mucosa para humedecer la nariz.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Nervios olfatorios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Es un nervio que permite percibir el olor a las otras partes que olfato.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Tracto olfatorio: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conjunto de cifras de cifras que conecta al bulbo olfatorio con áreas cerebrales superiores.</a:t>
            </a:r>
            <a:endParaRPr lang="es-P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7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55432" t="24993" r="7253" b="19256"/>
          <a:stretch/>
        </p:blipFill>
        <p:spPr>
          <a:xfrm>
            <a:off x="-1" y="656822"/>
            <a:ext cx="6864439" cy="5766129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</p:spPr>
        <p:txBody>
          <a:bodyPr/>
          <a:lstStyle/>
          <a:p>
            <a:pPr algn="l"/>
            <a:r>
              <a:rPr lang="es-PE" sz="2000" dirty="0" smtClean="0">
                <a:solidFill>
                  <a:schemeClr val="tx1"/>
                </a:solidFill>
              </a:rPr>
              <a:t>Imagen 3: https://medicoplus.com/otorrinolaringologia/partes-nariz</a:t>
            </a:r>
            <a:endParaRPr lang="es-PE" sz="2000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0" y="1"/>
            <a:ext cx="12192000" cy="656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E" sz="4000" dirty="0" smtClean="0">
                <a:latin typeface="Arial Black" panose="020B0A04020102020204" pitchFamily="34" charset="0"/>
              </a:rPr>
              <a:t>El SENTIDO DEL OLFATO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864438" y="656822"/>
            <a:ext cx="53275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 externas de la nariz:</a:t>
            </a:r>
          </a:p>
          <a:p>
            <a:endParaRPr 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Raíz:</a:t>
            </a:r>
            <a:r>
              <a:rPr lang="es-P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donde empieza la nariz y esta situado entre las cejas.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Puente: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la parte más dura y brinda rigidez a la nariz.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Dorso o pirámide nasal: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encuentra después del puente y contiene los cartílagos triangulares y alares.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Narinas: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Son los dos orificios externos de la nariz y es donde entra el aire.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Aletas o alas nasales: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ubica en la punta de la nariz.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Lóbulo: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también conocido como punta de la nariz.</a:t>
            </a:r>
          </a:p>
          <a:p>
            <a:r>
              <a:rPr lang="es-P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Surco: 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Donde termina </a:t>
            </a:r>
            <a:r>
              <a:rPr lang="es-PE" sz="2000" smtClean="0">
                <a:latin typeface="Arial" panose="020B0604020202020204" pitchFamily="34" charset="0"/>
                <a:cs typeface="Arial" panose="020B0604020202020204" pitchFamily="34" charset="0"/>
              </a:rPr>
              <a:t>la nariz</a:t>
            </a:r>
            <a:endParaRPr lang="es-P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4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1"/>
            <a:ext cx="12192000" cy="656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PE" sz="4000" dirty="0" smtClean="0">
                <a:latin typeface="Arial Black" panose="020B0A04020102020204" pitchFamily="34" charset="0"/>
              </a:rPr>
              <a:t>El SENTIDO DEL OLFATO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0" y="6060807"/>
            <a:ext cx="12192000" cy="797193"/>
          </a:xfrm>
        </p:spPr>
        <p:txBody>
          <a:bodyPr/>
          <a:lstStyle/>
          <a:p>
            <a:r>
              <a:rPr lang="es-PE" sz="1400" dirty="0" smtClean="0">
                <a:solidFill>
                  <a:schemeClr val="tx1"/>
                </a:solidFill>
              </a:rPr>
              <a:t>Figura </a:t>
            </a:r>
            <a:r>
              <a:rPr lang="es-PE" sz="1400" dirty="0">
                <a:solidFill>
                  <a:schemeClr val="tx1"/>
                </a:solidFill>
              </a:rPr>
              <a:t>4</a:t>
            </a:r>
            <a:r>
              <a:rPr lang="es-PE" sz="1400" dirty="0" smtClean="0">
                <a:solidFill>
                  <a:schemeClr val="tx1"/>
                </a:solidFill>
              </a:rPr>
              <a:t>: </a:t>
            </a:r>
            <a:r>
              <a:rPr lang="es-PE" sz="1000" dirty="0" smtClean="0">
                <a:solidFill>
                  <a:schemeClr val="tx1"/>
                </a:solidFill>
              </a:rPr>
              <a:t>https</a:t>
            </a:r>
            <a:r>
              <a:rPr lang="es-PE" sz="1000" dirty="0">
                <a:solidFill>
                  <a:schemeClr val="tx1"/>
                </a:solidFill>
              </a:rPr>
              <a:t>://www.google.com/imgres?imgurl=https%3A%2F%2Ffotografias.lasexta.com%2Fclipping%2Fcmsimages02%2F2017%2F04%2F27%2F30BF1A15-9808-4F8B-932D-221858DD5D89%2F98.jpg%3Fcrop%3D1280%2C720%2Cx0%2Cy89%26width%3D1900%26height%3D1069%26optimize%3Dhigh%26format%3Dwebply&amp;tbnid=w5erGvHfOGagNM&amp;vet=12ahUKEwjR3vazupmAAxW5NrkGHRljADQQMygCegUIARCUAQ..</a:t>
            </a:r>
            <a:r>
              <a:rPr lang="es-PE" sz="1000" dirty="0" smtClean="0">
                <a:solidFill>
                  <a:schemeClr val="tx1"/>
                </a:solidFill>
              </a:rPr>
              <a:t>i&amp;imgrefurl=https%3A%2F%2Fwww.lasexta.com%2Ftecnologia-tecnoxplora%2Fciencia%2Fasi-sufrimiento-persona-que-percibe-mas-olores-normal_20170427590317120cf2461b6ded082b.html&amp;docid=Dc2Yss_QFONPTM&amp;w=1900&amp;h=1069&amp;q=la%20nariz%20huele%20una%20flor&amp;ved=2ahUKEwjR3vazupmAAxW5NrkGHRljADQQMygCegUIARCUAQ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24"/>
          <a:stretch/>
        </p:blipFill>
        <p:spPr>
          <a:xfrm>
            <a:off x="1" y="656822"/>
            <a:ext cx="6684134" cy="52241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903076" y="651959"/>
            <a:ext cx="5288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 FUNCIONES:</a:t>
            </a:r>
          </a:p>
          <a:p>
            <a:endParaRPr 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Nos permite oler los peligros de la naturaleza, incendios;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Colabora con el sentido del gusto.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Podemos percibir mas de 5 a 10 mil.</a:t>
            </a:r>
          </a:p>
        </p:txBody>
      </p:sp>
    </p:spTree>
    <p:extLst>
      <p:ext uri="{BB962C8B-B14F-4D97-AF65-F5344CB8AC3E}">
        <p14:creationId xmlns:p14="http://schemas.microsoft.com/office/powerpoint/2010/main" val="149727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s-PE" sz="3600" dirty="0" smtClean="0">
                <a:latin typeface="Arial Black" panose="020B0A04020102020204" pitchFamily="34" charset="0"/>
              </a:rPr>
              <a:t>CONCLUSION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1325563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 objetivo fue definir y entender el sentido del olfato con sus partes y sus funciones</a:t>
            </a:r>
            <a:endParaRPr lang="es-P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s-PE" sz="4000" dirty="0" smtClean="0">
                <a:latin typeface="Arial Black" panose="020B0A04020102020204" pitchFamily="34" charset="0"/>
              </a:rPr>
              <a:t>LINKOGRAFIA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Link:</a:t>
            </a:r>
          </a:p>
          <a:p>
            <a:r>
              <a:rPr lang="es-PE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www.stanfordchildrens.org/es/topic/default?id=teen-suicide-90-p05694</a:t>
            </a:r>
            <a:endParaRPr lang="es-P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www.heraldo.es/noticias/sociedad/2022/03/22/el-olfato-un-sentido-extraordinariamente-preciso-1561549.html</a:t>
            </a:r>
            <a:endParaRPr lang="es-P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s-PE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www.nidcd.nih.gov/es/espanol/trastornos-del-olfato</a:t>
            </a:r>
            <a:endParaRPr lang="es-P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P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66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388</Words>
  <Application>Microsoft Office PowerPoint</Application>
  <PresentationFormat>Panorámica</PresentationFormat>
  <Paragraphs>52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INTRODUCIÓN:</vt:lpstr>
      <vt:lpstr>Presentación de PowerPoint</vt:lpstr>
      <vt:lpstr>Presentación de PowerPoint</vt:lpstr>
      <vt:lpstr>Presentación de PowerPoint</vt:lpstr>
      <vt:lpstr>Presentación de PowerPoint</vt:lpstr>
      <vt:lpstr>CONCLUSION</vt:lpstr>
      <vt:lpstr>LINKOGRAFIA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OK</dc:creator>
  <cp:lastModifiedBy>OK</cp:lastModifiedBy>
  <cp:revision>27</cp:revision>
  <dcterms:created xsi:type="dcterms:W3CDTF">2023-07-10T21:06:29Z</dcterms:created>
  <dcterms:modified xsi:type="dcterms:W3CDTF">2023-07-19T00:21:47Z</dcterms:modified>
</cp:coreProperties>
</file>