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</p:sldMasterIdLst>
  <p:notesMasterIdLst>
    <p:notesMasterId r:id="rId13"/>
  </p:notesMasterIdLst>
  <p:sldIdLst>
    <p:sldId id="500" r:id="rId2"/>
    <p:sldId id="566" r:id="rId3"/>
    <p:sldId id="521" r:id="rId4"/>
    <p:sldId id="567" r:id="rId5"/>
    <p:sldId id="522" r:id="rId6"/>
    <p:sldId id="528" r:id="rId7"/>
    <p:sldId id="524" r:id="rId8"/>
    <p:sldId id="568" r:id="rId9"/>
    <p:sldId id="569" r:id="rId10"/>
    <p:sldId id="571" r:id="rId11"/>
    <p:sldId id="570" r:id="rId1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6600CC"/>
    <a:srgbClr val="00FE00"/>
    <a:srgbClr val="FF3300"/>
    <a:srgbClr val="0000FF"/>
    <a:srgbClr val="00CC00"/>
    <a:srgbClr val="6600FF"/>
    <a:srgbClr val="FF0066"/>
    <a:srgbClr val="CC99FF"/>
    <a:srgbClr val="93F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3F473F-B4D2-4ABD-BFD4-8D5AD95AAE6B}" v="7" dt="2022-04-05T14:11:48.9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>
      <p:cViewPr varScale="1">
        <p:scale>
          <a:sx n="78" d="100"/>
          <a:sy n="78" d="100"/>
        </p:scale>
        <p:origin x="8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13300-B509-456C-922A-A2C1CEBCEFD1}" type="datetimeFigureOut">
              <a:rPr lang="es-PE" smtClean="0"/>
              <a:t>5/04/2022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F8EBC-20F3-40D2-B750-AC11284092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985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8EBC-20F3-40D2-B750-AC1128409225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872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C805-2645-4842-92EA-BB17955D55F9}" type="datetimeFigureOut">
              <a:rPr lang="es-PE" smtClean="0"/>
              <a:t>5/04/2022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A3AA-1FD1-47C7-9C74-91CA4BDF02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584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C805-2645-4842-92EA-BB17955D55F9}" type="datetimeFigureOut">
              <a:rPr lang="es-PE" smtClean="0"/>
              <a:t>5/04/2022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A3AA-1FD1-47C7-9C74-91CA4BDF02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901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C805-2645-4842-92EA-BB17955D55F9}" type="datetimeFigureOut">
              <a:rPr lang="es-PE" smtClean="0"/>
              <a:t>5/04/2022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A3AA-1FD1-47C7-9C74-91CA4BDF02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667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C805-2645-4842-92EA-BB17955D55F9}" type="datetimeFigureOut">
              <a:rPr lang="es-PE" smtClean="0"/>
              <a:t>5/04/2022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A3AA-1FD1-47C7-9C74-91CA4BDF02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490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C805-2645-4842-92EA-BB17955D55F9}" type="datetimeFigureOut">
              <a:rPr lang="es-PE" smtClean="0"/>
              <a:t>5/04/2022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A3AA-1FD1-47C7-9C74-91CA4BDF02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751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C805-2645-4842-92EA-BB17955D55F9}" type="datetimeFigureOut">
              <a:rPr lang="es-PE" smtClean="0"/>
              <a:t>5/04/2022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A3AA-1FD1-47C7-9C74-91CA4BDF02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260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C805-2645-4842-92EA-BB17955D55F9}" type="datetimeFigureOut">
              <a:rPr lang="es-PE" smtClean="0"/>
              <a:t>5/04/2022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A3AA-1FD1-47C7-9C74-91CA4BDF02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320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C805-2645-4842-92EA-BB17955D55F9}" type="datetimeFigureOut">
              <a:rPr lang="es-PE" smtClean="0"/>
              <a:t>5/04/2022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A3AA-1FD1-47C7-9C74-91CA4BDF02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243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C805-2645-4842-92EA-BB17955D55F9}" type="datetimeFigureOut">
              <a:rPr lang="es-PE" smtClean="0"/>
              <a:t>5/04/2022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A3AA-1FD1-47C7-9C74-91CA4BDF02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593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C805-2645-4842-92EA-BB17955D55F9}" type="datetimeFigureOut">
              <a:rPr lang="es-PE" smtClean="0"/>
              <a:t>5/04/2022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A3AA-1FD1-47C7-9C74-91CA4BDF02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650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C805-2645-4842-92EA-BB17955D55F9}" type="datetimeFigureOut">
              <a:rPr lang="es-PE" smtClean="0"/>
              <a:t>5/04/2022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A3AA-1FD1-47C7-9C74-91CA4BDF02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436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8C805-2645-4842-92EA-BB17955D55F9}" type="datetimeFigureOut">
              <a:rPr lang="es-PE" smtClean="0"/>
              <a:t>5/04/2022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9A3AA-1FD1-47C7-9C74-91CA4BDF02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58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95250"/>
            <a:ext cx="118300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34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t="23095"/>
          <a:stretch/>
        </p:blipFill>
        <p:spPr>
          <a:xfrm>
            <a:off x="335360" y="1604292"/>
            <a:ext cx="11220450" cy="3816424"/>
          </a:xfrm>
          <a:prstGeom prst="rect">
            <a:avLst/>
          </a:prstGeom>
        </p:spPr>
      </p:pic>
      <p:cxnSp>
        <p:nvCxnSpPr>
          <p:cNvPr id="12" name="Conector recto 11"/>
          <p:cNvCxnSpPr>
            <a:cxnSpLocks/>
          </p:cNvCxnSpPr>
          <p:nvPr/>
        </p:nvCxnSpPr>
        <p:spPr>
          <a:xfrm>
            <a:off x="2063552" y="1700808"/>
            <a:ext cx="15841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>
            <a:cxnSpLocks/>
          </p:cNvCxnSpPr>
          <p:nvPr/>
        </p:nvCxnSpPr>
        <p:spPr>
          <a:xfrm>
            <a:off x="7680176" y="1651474"/>
            <a:ext cx="1728192" cy="160124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>
            <a:cxnSpLocks/>
          </p:cNvCxnSpPr>
          <p:nvPr/>
        </p:nvCxnSpPr>
        <p:spPr>
          <a:xfrm>
            <a:off x="1631504" y="2564904"/>
            <a:ext cx="2016224" cy="68781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cxnSpLocks/>
          </p:cNvCxnSpPr>
          <p:nvPr/>
        </p:nvCxnSpPr>
        <p:spPr>
          <a:xfrm flipV="1">
            <a:off x="7320136" y="1844824"/>
            <a:ext cx="1872208" cy="140789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>
            <a:cxnSpLocks/>
          </p:cNvCxnSpPr>
          <p:nvPr/>
        </p:nvCxnSpPr>
        <p:spPr>
          <a:xfrm>
            <a:off x="1487488" y="3252714"/>
            <a:ext cx="2376264" cy="960612"/>
          </a:xfrm>
          <a:prstGeom prst="line">
            <a:avLst/>
          </a:prstGeom>
          <a:ln w="34925">
            <a:solidFill>
              <a:srgbClr val="00F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>
            <a:cxnSpLocks/>
          </p:cNvCxnSpPr>
          <p:nvPr/>
        </p:nvCxnSpPr>
        <p:spPr>
          <a:xfrm>
            <a:off x="7176120" y="4365104"/>
            <a:ext cx="2232248" cy="864096"/>
          </a:xfrm>
          <a:prstGeom prst="line">
            <a:avLst/>
          </a:prstGeom>
          <a:ln w="34925">
            <a:solidFill>
              <a:srgbClr val="00F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cxnSpLocks/>
          </p:cNvCxnSpPr>
          <p:nvPr/>
        </p:nvCxnSpPr>
        <p:spPr>
          <a:xfrm flipV="1">
            <a:off x="1920718" y="2564904"/>
            <a:ext cx="1727010" cy="1531688"/>
          </a:xfrm>
          <a:prstGeom prst="line">
            <a:avLst/>
          </a:prstGeom>
          <a:ln w="34925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>
            <a:cxnSpLocks/>
          </p:cNvCxnSpPr>
          <p:nvPr/>
        </p:nvCxnSpPr>
        <p:spPr>
          <a:xfrm>
            <a:off x="7104112" y="2780928"/>
            <a:ext cx="2177540" cy="1535433"/>
          </a:xfrm>
          <a:prstGeom prst="line">
            <a:avLst/>
          </a:prstGeom>
          <a:ln w="34925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>
            <a:cxnSpLocks/>
          </p:cNvCxnSpPr>
          <p:nvPr/>
        </p:nvCxnSpPr>
        <p:spPr>
          <a:xfrm>
            <a:off x="1415480" y="5013176"/>
            <a:ext cx="2448272" cy="216024"/>
          </a:xfrm>
          <a:prstGeom prst="line">
            <a:avLst/>
          </a:prstGeom>
          <a:ln w="3492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>
            <a:cxnSpLocks/>
          </p:cNvCxnSpPr>
          <p:nvPr/>
        </p:nvCxnSpPr>
        <p:spPr>
          <a:xfrm flipV="1">
            <a:off x="7176120" y="2908809"/>
            <a:ext cx="2016224" cy="2144031"/>
          </a:xfrm>
          <a:prstGeom prst="line">
            <a:avLst/>
          </a:prstGeom>
          <a:ln w="3492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320317"/>
            <a:ext cx="1094422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9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7"/>
          <a:stretch/>
        </p:blipFill>
        <p:spPr>
          <a:xfrm>
            <a:off x="479376" y="1700808"/>
            <a:ext cx="11244970" cy="381642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359696" y="2852936"/>
            <a:ext cx="2664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.12 500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359696" y="3717032"/>
            <a:ext cx="2664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.45 800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359696" y="4643844"/>
            <a:ext cx="2664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.120 500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096000" y="2852936"/>
            <a:ext cx="2664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 12 000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096000" y="3717032"/>
            <a:ext cx="2664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46 000.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0" y="4643844"/>
            <a:ext cx="2664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.120 000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904312" y="2852936"/>
            <a:ext cx="2664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.10 000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904312" y="3717032"/>
            <a:ext cx="2664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.50 000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904312" y="4643844"/>
            <a:ext cx="2664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.120 000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457966"/>
            <a:ext cx="9372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4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16632"/>
            <a:ext cx="9577064" cy="65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1307468" y="2492896"/>
            <a:ext cx="6948772" cy="576064"/>
          </a:xfrm>
          <a:prstGeom prst="roundRect">
            <a:avLst/>
          </a:prstGeom>
          <a:noFill/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colar1" panose="00000400000000000000" pitchFamily="2" charset="0"/>
              </a:rPr>
              <a:t>.ADRIAN</a:t>
            </a:r>
            <a:endParaRPr lang="es-E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scolar1" panose="00000400000000000000" pitchFamily="2" charset="0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1307468" y="3371055"/>
            <a:ext cx="6948772" cy="576064"/>
          </a:xfrm>
          <a:prstGeom prst="roundRect">
            <a:avLst/>
          </a:prstGeom>
          <a:noFill/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colar1" panose="00000400000000000000" pitchFamily="2" charset="0"/>
              </a:rPr>
              <a:t>.VICTOR</a:t>
            </a:r>
            <a:endParaRPr lang="es-E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scolar1" panose="00000400000000000000" pitchFamily="2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1338107" y="4249214"/>
            <a:ext cx="6948772" cy="576064"/>
          </a:xfrm>
          <a:prstGeom prst="roundRect">
            <a:avLst/>
          </a:prstGeom>
          <a:noFill/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colar1" panose="00000400000000000000" pitchFamily="2" charset="0"/>
              </a:rPr>
              <a:t>.</a:t>
            </a:r>
            <a:endParaRPr lang="es-E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scolar1" panose="00000400000000000000" pitchFamily="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832" y="308571"/>
            <a:ext cx="3248025" cy="7524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1219787"/>
            <a:ext cx="46577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49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1028700"/>
            <a:ext cx="113633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02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22500"/>
          <a:stretch/>
        </p:blipFill>
        <p:spPr>
          <a:xfrm>
            <a:off x="622122" y="2125576"/>
            <a:ext cx="11157262" cy="4464496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622122" y="37032"/>
            <a:ext cx="0" cy="67763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8184232" y="4145596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.3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408368" y="4145596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.6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0600146" y="4143854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.0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550263" y="4143854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.0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774399" y="4143854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5.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966177" y="4142112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.0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8196935" y="4795410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.0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9421071" y="4795410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.8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0612849" y="4793668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.2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562966" y="4793668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6.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787102" y="4793668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.0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6978880" y="4791926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.6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395957" y="4794602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2077628" y="4221088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4.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3344911" y="5390056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.5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8184232" y="5393540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.1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9408368" y="5393540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.0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10600146" y="5391798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0.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4550263" y="5391798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.2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5774399" y="5391798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.0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6966177" y="5390056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.7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8196935" y="6043354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.6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9421071" y="6043354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0.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10612849" y="6041612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0.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4562966" y="6041612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0.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5787102" y="6041612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9.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6978880" y="6039870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5.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2136954" y="5369732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2153133" y="6035570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3344911" y="6033828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7.</a:t>
            </a:r>
          </a:p>
        </p:txBody>
      </p:sp>
      <p:sp>
        <p:nvSpPr>
          <p:cNvPr id="59" name="CuadroTexto 58"/>
          <p:cNvSpPr txBox="1"/>
          <p:nvPr/>
        </p:nvSpPr>
        <p:spPr>
          <a:xfrm>
            <a:off x="3287688" y="4221088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0.</a:t>
            </a:r>
          </a:p>
        </p:txBody>
      </p:sp>
      <p:sp>
        <p:nvSpPr>
          <p:cNvPr id="60" name="CuadroTexto 59"/>
          <p:cNvSpPr txBox="1"/>
          <p:nvPr/>
        </p:nvSpPr>
        <p:spPr>
          <a:xfrm>
            <a:off x="2063552" y="4859868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</a:t>
            </a:r>
          </a:p>
        </p:txBody>
      </p:sp>
      <p:sp>
        <p:nvSpPr>
          <p:cNvPr id="61" name="CuadroTexto 60"/>
          <p:cNvSpPr txBox="1"/>
          <p:nvPr/>
        </p:nvSpPr>
        <p:spPr>
          <a:xfrm>
            <a:off x="872180" y="4221088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</a:t>
            </a:r>
          </a:p>
        </p:txBody>
      </p:sp>
      <p:sp>
        <p:nvSpPr>
          <p:cNvPr id="62" name="CuadroTexto 61"/>
          <p:cNvSpPr txBox="1"/>
          <p:nvPr/>
        </p:nvSpPr>
        <p:spPr>
          <a:xfrm>
            <a:off x="931506" y="5369732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</a:t>
            </a:r>
          </a:p>
        </p:txBody>
      </p:sp>
      <p:sp>
        <p:nvSpPr>
          <p:cNvPr id="63" name="CuadroTexto 62"/>
          <p:cNvSpPr txBox="1"/>
          <p:nvPr/>
        </p:nvSpPr>
        <p:spPr>
          <a:xfrm>
            <a:off x="947685" y="6035570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</a:t>
            </a:r>
          </a:p>
        </p:txBody>
      </p:sp>
      <p:sp>
        <p:nvSpPr>
          <p:cNvPr id="64" name="CuadroTexto 63"/>
          <p:cNvSpPr txBox="1"/>
          <p:nvPr/>
        </p:nvSpPr>
        <p:spPr>
          <a:xfrm>
            <a:off x="858104" y="4859868"/>
            <a:ext cx="827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  <a:latin typeface="Escolar" panose="00000400000000000000" pitchFamily="2" charset="0"/>
              </a:rPr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88640"/>
            <a:ext cx="10525125" cy="609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607" y="1006530"/>
            <a:ext cx="77724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8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622122" y="37032"/>
            <a:ext cx="0" cy="67763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5 CuadroTexto"/>
          <p:cNvSpPr txBox="1"/>
          <p:nvPr/>
        </p:nvSpPr>
        <p:spPr>
          <a:xfrm>
            <a:off x="839415" y="329772"/>
            <a:ext cx="11161239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s-P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colar" panose="00000400000000000000" pitchFamily="2" charset="0"/>
              </a:rPr>
              <a:t>2.- R</a:t>
            </a:r>
            <a:r>
              <a:rPr lang="es-P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colar" panose="00000400000000000000" pitchFamily="2" charset="0"/>
              </a:rPr>
              <a:t>ealiza la lectura y/o escritura de los números</a:t>
            </a:r>
            <a:r>
              <a:rPr lang="es-P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colar" panose="00000400000000000000" pitchFamily="2" charset="0"/>
              </a:rPr>
              <a:t>:</a:t>
            </a:r>
            <a:endParaRPr lang="es-PE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scolar" panose="00000400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124744"/>
            <a:ext cx="5419725" cy="5362575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639616" y="1268760"/>
            <a:ext cx="907300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4000" b="1" dirty="0">
                <a:solidFill>
                  <a:srgbClr val="C00000"/>
                </a:solidFill>
                <a:latin typeface="Escolar1" panose="00000400000000000000" pitchFamily="2" charset="0"/>
              </a:rPr>
              <a:t>.</a:t>
            </a:r>
            <a:r>
              <a:rPr lang="es-PE" sz="2400" b="1" dirty="0">
                <a:solidFill>
                  <a:srgbClr val="C00000"/>
                </a:solidFill>
                <a:latin typeface="Escolar1" panose="00000400000000000000" pitchFamily="2" charset="0"/>
              </a:rPr>
              <a:t>.nueve millones dos mil cuarenta y siete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6023992" y="2397039"/>
            <a:ext cx="287193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4000" b="1" dirty="0">
                <a:solidFill>
                  <a:srgbClr val="C00000"/>
                </a:solidFill>
                <a:latin typeface="Escolar1" panose="00000400000000000000" pitchFamily="2" charset="0"/>
              </a:rPr>
              <a:t>.</a:t>
            </a:r>
            <a:r>
              <a:rPr lang="es-PE" sz="2400" b="1" dirty="0">
                <a:solidFill>
                  <a:srgbClr val="C00000"/>
                </a:solidFill>
                <a:latin typeface="Escolar1" panose="00000400000000000000" pitchFamily="2" charset="0"/>
              </a:rPr>
              <a:t>.4 090 012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567608" y="3605535"/>
            <a:ext cx="943304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4000" b="1" dirty="0">
                <a:solidFill>
                  <a:srgbClr val="C00000"/>
                </a:solidFill>
                <a:latin typeface="Escolar1" panose="00000400000000000000" pitchFamily="2" charset="0"/>
              </a:rPr>
              <a:t>.</a:t>
            </a:r>
            <a:r>
              <a:rPr lang="es-PE" sz="2400" b="1" dirty="0">
                <a:solidFill>
                  <a:srgbClr val="C00000"/>
                </a:solidFill>
                <a:latin typeface="Escolar1" panose="00000400000000000000" pitchFamily="2" charset="0"/>
              </a:rPr>
              <a:t>. Seis millones ochenta y cinco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5951984" y="4613647"/>
            <a:ext cx="287193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4000" b="1" dirty="0">
                <a:solidFill>
                  <a:srgbClr val="C00000"/>
                </a:solidFill>
                <a:latin typeface="Escolar1" panose="00000400000000000000" pitchFamily="2" charset="0"/>
              </a:rPr>
              <a:t>.</a:t>
            </a:r>
            <a:r>
              <a:rPr lang="es-PE" sz="2400" b="1" dirty="0">
                <a:solidFill>
                  <a:srgbClr val="C00000"/>
                </a:solidFill>
                <a:latin typeface="Escolar1" panose="00000400000000000000" pitchFamily="2" charset="0"/>
              </a:rPr>
              <a:t>.400 095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2782314" y="5634533"/>
            <a:ext cx="929035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4000" b="1" dirty="0">
                <a:solidFill>
                  <a:srgbClr val="C00000"/>
                </a:solidFill>
                <a:latin typeface="Escolar1" panose="00000400000000000000" pitchFamily="2" charset="0"/>
              </a:rPr>
              <a:t>.cincuenta millones cincuenta mil 2</a:t>
            </a:r>
            <a:r>
              <a:rPr lang="es-PE" sz="2400" b="1" dirty="0">
                <a:solidFill>
                  <a:srgbClr val="C00000"/>
                </a:solidFill>
                <a:latin typeface="Escolar1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890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622122" y="37032"/>
            <a:ext cx="0" cy="67763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360161" y="4304709"/>
            <a:ext cx="856848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3200" b="1" dirty="0">
                <a:solidFill>
                  <a:srgbClr val="0000FF"/>
                </a:solidFill>
                <a:latin typeface="Escolar" panose="00000400000000000000" pitchFamily="2" charset="0"/>
              </a:rPr>
              <a:t>.3x10 8x10 4x10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431704" y="2792541"/>
            <a:ext cx="83059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3200" b="1" dirty="0">
                <a:solidFill>
                  <a:srgbClr val="0000FF"/>
                </a:solidFill>
                <a:latin typeface="Escolar" panose="00000400000000000000" pitchFamily="2" charset="0"/>
              </a:rPr>
              <a:t>8x10.9x10 6x10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575720" y="1208365"/>
            <a:ext cx="84969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3200" b="1" dirty="0">
                <a:solidFill>
                  <a:srgbClr val="0000FF"/>
                </a:solidFill>
                <a:latin typeface="Escolar" panose="00000400000000000000" pitchFamily="2" charset="0"/>
              </a:rPr>
              <a:t>.6x10 3x10 7x10 2x10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276811"/>
            <a:ext cx="9201150" cy="7143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50" y="1140934"/>
            <a:ext cx="2514600" cy="3733292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4158640" y="703154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.7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5010781" y="70680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.5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023992" y="821527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.2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7037163" y="801961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.0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4043137" y="234345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.7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4942602" y="2367166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2.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5853873" y="2308211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0.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4097663" y="3872876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.6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4909435" y="3879334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.4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5853873" y="3853223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1.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9408368" y="602128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0272464" y="602128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11101740" y="602128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24" y="5071839"/>
            <a:ext cx="108966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32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88640"/>
            <a:ext cx="10801200" cy="648072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791744" y="1988840"/>
            <a:ext cx="32403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3200" b="1" dirty="0">
                <a:solidFill>
                  <a:srgbClr val="0000FF"/>
                </a:solidFill>
                <a:latin typeface="Escolar" panose="00000400000000000000" pitchFamily="2" charset="0"/>
              </a:rPr>
              <a:t>.6 000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791744" y="2780928"/>
            <a:ext cx="32403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3200" b="1" dirty="0">
                <a:solidFill>
                  <a:srgbClr val="0000FF"/>
                </a:solidFill>
                <a:latin typeface="Escolar" panose="00000400000000000000" pitchFamily="2" charset="0"/>
              </a:rPr>
              <a:t>6.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719736" y="4941168"/>
            <a:ext cx="32403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3200" b="1" dirty="0">
                <a:solidFill>
                  <a:srgbClr val="0000FF"/>
                </a:solidFill>
                <a:latin typeface="Escolar" panose="00000400000000000000" pitchFamily="2" charset="0"/>
              </a:rPr>
              <a:t>7 000.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719736" y="5733256"/>
            <a:ext cx="32403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3200" b="1" dirty="0">
                <a:solidFill>
                  <a:srgbClr val="0000FF"/>
                </a:solidFill>
                <a:latin typeface="Escolar" panose="00000400000000000000" pitchFamily="2" charset="0"/>
              </a:rPr>
              <a:t>.7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984432" y="2060848"/>
            <a:ext cx="220756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3200" b="1" dirty="0">
                <a:solidFill>
                  <a:srgbClr val="0000FF"/>
                </a:solidFill>
                <a:latin typeface="Escolar" panose="00000400000000000000" pitchFamily="2" charset="0"/>
              </a:rPr>
              <a:t>40.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84432" y="2852936"/>
            <a:ext cx="220756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3200" b="1" dirty="0">
                <a:solidFill>
                  <a:srgbClr val="0000FF"/>
                </a:solidFill>
                <a:latin typeface="Escolar" panose="00000400000000000000" pitchFamily="2" charset="0"/>
              </a:rPr>
              <a:t>.4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912424" y="5013176"/>
            <a:ext cx="227957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3200" b="1" dirty="0">
                <a:solidFill>
                  <a:srgbClr val="0000FF"/>
                </a:solidFill>
                <a:latin typeface="Escolar" panose="00000400000000000000" pitchFamily="2" charset="0"/>
              </a:rPr>
              <a:t>.300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9912424" y="5805264"/>
            <a:ext cx="227957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3200" b="1" dirty="0">
                <a:solidFill>
                  <a:srgbClr val="0000FF"/>
                </a:solidFill>
                <a:latin typeface="Escolar" panose="00000400000000000000" pitchFamily="2" charset="0"/>
              </a:rPr>
              <a:t>.3</a:t>
            </a:r>
          </a:p>
        </p:txBody>
      </p:sp>
    </p:spTree>
    <p:extLst>
      <p:ext uri="{BB962C8B-B14F-4D97-AF65-F5344CB8AC3E}">
        <p14:creationId xmlns:p14="http://schemas.microsoft.com/office/powerpoint/2010/main" val="178512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29" y="613844"/>
            <a:ext cx="6330414" cy="6097081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551384" y="44624"/>
            <a:ext cx="0" cy="67763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e 23"/>
          <p:cNvSpPr/>
          <p:nvPr/>
        </p:nvSpPr>
        <p:spPr>
          <a:xfrm>
            <a:off x="9105986" y="1088002"/>
            <a:ext cx="748779" cy="67660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es-PE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colar1" panose="00000400000000000000" pitchFamily="2" charset="0"/>
              </a:rPr>
              <a:t>&gt;</a:t>
            </a:r>
            <a:endParaRPr lang="es-PE" sz="6000" dirty="0">
              <a:latin typeface="Escolar1" panose="00000400000000000000" pitchFamily="2" charset="0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8731597" y="2798598"/>
            <a:ext cx="748779" cy="67660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es-PE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colar1" panose="00000400000000000000" pitchFamily="2" charset="0"/>
              </a:rPr>
              <a:t>&lt;</a:t>
            </a:r>
            <a:endParaRPr lang="es-PE" sz="6000" dirty="0">
              <a:latin typeface="Escolar1" panose="00000400000000000000" pitchFamily="2" charset="0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3783552" y="3701119"/>
            <a:ext cx="748779" cy="67660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es-PE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colar1" panose="00000400000000000000" pitchFamily="2" charset="0"/>
              </a:rPr>
              <a:t>&gt;</a:t>
            </a:r>
            <a:endParaRPr lang="es-PE" sz="6000" dirty="0">
              <a:latin typeface="Escolar1" panose="00000400000000000000" pitchFamily="2" charset="0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3783552" y="4719200"/>
            <a:ext cx="748779" cy="67660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es-PE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colar1" panose="00000400000000000000" pitchFamily="2" charset="0"/>
              </a:rPr>
              <a:t>&lt;</a:t>
            </a:r>
            <a:endParaRPr lang="es-PE" sz="6000" dirty="0">
              <a:latin typeface="Escolar1" panose="00000400000000000000" pitchFamily="2" charset="0"/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8731597" y="5776731"/>
            <a:ext cx="748779" cy="67660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es-PE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colar1" panose="00000400000000000000" pitchFamily="2" charset="0"/>
              </a:rPr>
              <a:t>=</a:t>
            </a:r>
            <a:endParaRPr lang="es-PE" sz="6000" dirty="0">
              <a:latin typeface="Escolar1" panose="00000400000000000000" pitchFamily="2" charset="0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0070794" y="801613"/>
            <a:ext cx="748779" cy="67660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es-PE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colar1" panose="00000400000000000000" pitchFamily="2" charset="0"/>
              </a:rPr>
              <a:t>=</a:t>
            </a:r>
            <a:endParaRPr lang="es-PE" sz="6000" dirty="0">
              <a:latin typeface="Escolar1" panose="00000400000000000000" pitchFamily="2" charset="0"/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10099748" y="1820274"/>
            <a:ext cx="748779" cy="67660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es-PE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colar1" panose="00000400000000000000" pitchFamily="2" charset="0"/>
              </a:rPr>
              <a:t>&gt;</a:t>
            </a:r>
            <a:endParaRPr lang="es-PE" sz="6000" dirty="0">
              <a:latin typeface="Escolar1" panose="00000400000000000000" pitchFamily="2" charset="0"/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10099749" y="2726590"/>
            <a:ext cx="748779" cy="67660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es-PE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colar1" panose="00000400000000000000" pitchFamily="2" charset="0"/>
              </a:rPr>
              <a:t>&lt;</a:t>
            </a:r>
            <a:endParaRPr lang="es-PE" sz="6000" dirty="0">
              <a:latin typeface="Escolar1" panose="00000400000000000000" pitchFamily="2" charset="0"/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3832846" y="2655358"/>
            <a:ext cx="748779" cy="67660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es-PE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colar1" panose="00000400000000000000" pitchFamily="2" charset="0"/>
              </a:rPr>
              <a:t>=</a:t>
            </a:r>
            <a:endParaRPr lang="es-PE" sz="6000" dirty="0">
              <a:latin typeface="Escolar1" panose="00000400000000000000" pitchFamily="2" charset="0"/>
            </a:endParaRPr>
          </a:p>
        </p:txBody>
      </p:sp>
      <p:sp>
        <p:nvSpPr>
          <p:cNvPr id="33" name="Elipse 32"/>
          <p:cNvSpPr/>
          <p:nvPr/>
        </p:nvSpPr>
        <p:spPr>
          <a:xfrm>
            <a:off x="3807621" y="5755142"/>
            <a:ext cx="748779" cy="67660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es-PE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colar1" panose="00000400000000000000" pitchFamily="2" charset="0"/>
              </a:rPr>
              <a:t>&gt;</a:t>
            </a:r>
            <a:endParaRPr lang="es-PE" sz="6000" dirty="0">
              <a:latin typeface="Escolar1" panose="00000400000000000000" pitchFamily="2" charset="0"/>
            </a:endParaRPr>
          </a:p>
        </p:txBody>
      </p:sp>
      <p:sp>
        <p:nvSpPr>
          <p:cNvPr id="34" name="Elipse 33"/>
          <p:cNvSpPr/>
          <p:nvPr/>
        </p:nvSpPr>
        <p:spPr>
          <a:xfrm>
            <a:off x="10099749" y="5704723"/>
            <a:ext cx="748779" cy="67660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es-PE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colar1" panose="00000400000000000000" pitchFamily="2" charset="0"/>
              </a:rPr>
              <a:t>&lt;</a:t>
            </a:r>
            <a:endParaRPr lang="es-PE" sz="6000" dirty="0">
              <a:latin typeface="Escolar1" panose="00000400000000000000" pitchFamily="2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19" y="61394"/>
            <a:ext cx="8801100" cy="552450"/>
          </a:xfrm>
          <a:prstGeom prst="rect">
            <a:avLst/>
          </a:prstGeom>
        </p:spPr>
      </p:pic>
      <p:sp>
        <p:nvSpPr>
          <p:cNvPr id="23" name="Elipse 22"/>
          <p:cNvSpPr/>
          <p:nvPr/>
        </p:nvSpPr>
        <p:spPr>
          <a:xfrm>
            <a:off x="3783552" y="691313"/>
            <a:ext cx="847369" cy="67660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es-PE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colar1" panose="00000400000000000000" pitchFamily="2" charset="0"/>
              </a:rPr>
              <a:t>&lt;</a:t>
            </a:r>
            <a:endParaRPr lang="es-PE" sz="6000" dirty="0">
              <a:latin typeface="Escolar1" panose="000004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F93A0D3-1058-44AF-BE6D-2DFC1A010F43}"/>
              </a:ext>
            </a:extLst>
          </p:cNvPr>
          <p:cNvSpPr txBox="1"/>
          <p:nvPr/>
        </p:nvSpPr>
        <p:spPr>
          <a:xfrm>
            <a:off x="3575989" y="839835"/>
            <a:ext cx="30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sz="1800" dirty="0">
              <a:latin typeface="Escolar1" panose="00000400000000000000" pitchFamily="2" charset="0"/>
            </a:endParaRPr>
          </a:p>
          <a:p>
            <a:endParaRPr lang="es-PE" dirty="0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A5BD05D8-C2E5-4155-B2A6-18873FC7E216}"/>
              </a:ext>
            </a:extLst>
          </p:cNvPr>
          <p:cNvSpPr/>
          <p:nvPr/>
        </p:nvSpPr>
        <p:spPr>
          <a:xfrm>
            <a:off x="3832848" y="1764606"/>
            <a:ext cx="748779" cy="67660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es-PE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colar1" panose="00000400000000000000" pitchFamily="2" charset="0"/>
              </a:rPr>
              <a:t>&gt;</a:t>
            </a:r>
            <a:endParaRPr lang="es-PE" sz="6000" dirty="0">
              <a:latin typeface="Escolar1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580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11466</TotalTime>
  <Words>203</Words>
  <Application>Microsoft Office PowerPoint</Application>
  <PresentationFormat>Panorámica</PresentationFormat>
  <Paragraphs>92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Escolar</vt:lpstr>
      <vt:lpstr>Escolar1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PRIMERA REUNIÓN INFORMATIVA</dc:title>
  <dc:creator>Eduardo Antonio Iturregui Cruz</dc:creator>
  <cp:lastModifiedBy>kevin vasquez vasquez</cp:lastModifiedBy>
  <cp:revision>565</cp:revision>
  <dcterms:created xsi:type="dcterms:W3CDTF">2013-03-15T21:27:45Z</dcterms:created>
  <dcterms:modified xsi:type="dcterms:W3CDTF">2022-04-05T14:29:32Z</dcterms:modified>
</cp:coreProperties>
</file>