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re.ac.uk/download/pdf/230316929.pdf" TargetMode="External"/><Relationship Id="rId2" Type="http://schemas.openxmlformats.org/officeDocument/2006/relationships/hyperlink" Target="https://www.cancer.gov/espanol/publicaciones/diccionarios/diccionario-cancer/def/tubo-digestiv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s.slideshare.net/FREDDYALEXANDERFERNA/fisiologa-del-sistema-digestivo-251152307" TargetMode="External"/><Relationship Id="rId4" Type="http://schemas.openxmlformats.org/officeDocument/2006/relationships/hyperlink" Target="https://www.docsity.com/es/fisiologia-del-sistema-digestivo-parte-i/560360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Ficiologia</a:t>
            </a:r>
            <a:br>
              <a:rPr lang="en-US" dirty="0" smtClean="0"/>
            </a:br>
            <a:r>
              <a:rPr lang="en-US" dirty="0" smtClean="0"/>
              <a:t>  Y estructura </a:t>
            </a:r>
            <a:r>
              <a:rPr lang="en-US" dirty="0"/>
              <a:t>del sistema digestivo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048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estructura del sistema digestivo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79" y="1853754"/>
            <a:ext cx="3158407" cy="305400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451578" y="4907756"/>
            <a:ext cx="31584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https://www.cancer.gov/espanol/publicaciones/diccionarios/diccionario-cancer/def/tubo-digestivo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025224" y="2186609"/>
            <a:ext cx="57646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 un proceso el cual empieza  en la boca se trituraban los alimentos para un mas fácil digestión, faringe cual sirve para el sistema digestivo y respiratorio, esófago trasporta los alimentos al estómago , son disueltos para luego ser trasportados al intestino delgado donde son absorbido lo que le falta al cuerpo humano, en el intestino grueso para luego ser  desechado.</a:t>
            </a:r>
          </a:p>
          <a:p>
            <a:r>
              <a:rPr lang="es-MX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491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fisiologia del sistema digestivo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4530" y="4995384"/>
            <a:ext cx="502300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dirty="0"/>
              <a:t>https://</a:t>
            </a:r>
            <a:r>
              <a:rPr lang="en-US" sz="500" dirty="0" smtClean="0"/>
              <a:t>encryptedtbn0.gstatic.com/images?q=tbn:ANd9GcS6_5pWxBFHfewxXClkxKCSwXawTgOAaIISEg&amp;usqp=CAU</a:t>
            </a:r>
            <a:endParaRPr lang="en-US" sz="500" dirty="0"/>
          </a:p>
        </p:txBody>
      </p:sp>
      <p:sp>
        <p:nvSpPr>
          <p:cNvPr id="8" name="CuadroTexto 7"/>
          <p:cNvSpPr txBox="1"/>
          <p:nvPr/>
        </p:nvSpPr>
        <p:spPr>
          <a:xfrm>
            <a:off x="1872997" y="1297805"/>
            <a:ext cx="5895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La fisiología de la boca y del estomago  </a:t>
            </a:r>
            <a:endParaRPr lang="en-US" sz="2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5923722" y="2186609"/>
            <a:ext cx="460799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Sabias que la comida tiene faces la </a:t>
            </a:r>
          </a:p>
          <a:p>
            <a:r>
              <a:rPr lang="es-MX" dirty="0" smtClean="0"/>
              <a:t>Primera es comida </a:t>
            </a:r>
          </a:p>
          <a:p>
            <a:r>
              <a:rPr lang="es-MX" dirty="0" smtClean="0"/>
              <a:t>Segunda bolo alimentico</a:t>
            </a:r>
          </a:p>
          <a:p>
            <a:r>
              <a:rPr lang="es-MX" dirty="0" smtClean="0"/>
              <a:t>Tercera es el quilu es cuando sale del estomago</a:t>
            </a:r>
          </a:p>
          <a:p>
            <a:r>
              <a:rPr lang="es-MX" dirty="0" smtClean="0"/>
              <a:t>Cuarta quilo </a:t>
            </a:r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530" y="2145366"/>
            <a:ext cx="4047120" cy="275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395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Fisiología del intestino delgado</a:t>
            </a:r>
            <a:br>
              <a:rPr lang="es-MX" dirty="0" smtClean="0"/>
            </a:b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79" y="1853754"/>
            <a:ext cx="4635154" cy="3017852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386177" y="4871606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/>
              <a:t>https://</a:t>
            </a:r>
            <a:r>
              <a:rPr lang="en-US" sz="800" dirty="0" smtClean="0"/>
              <a:t>www.google.com.pe/imgres?imgurl=https%3A%2F%2Fcontent.healthwise.net%2Fresources</a:t>
            </a:r>
            <a:endParaRPr lang="en-US" sz="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6488264" y="2130950"/>
            <a:ext cx="3883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Sabias que quilu se transforma en quilo </a:t>
            </a:r>
          </a:p>
          <a:p>
            <a:r>
              <a:rPr lang="es-MX" dirty="0" smtClean="0"/>
              <a:t>al salir del intestino delgado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5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3141" y="1138474"/>
            <a:ext cx="9603275" cy="1049235"/>
          </a:xfrm>
        </p:spPr>
        <p:txBody>
          <a:bodyPr/>
          <a:lstStyle/>
          <a:p>
            <a:r>
              <a:rPr lang="es-MX" dirty="0" err="1" smtClean="0"/>
              <a:t>Linkografía</a:t>
            </a:r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www.cancer.gov/espanol/publicaciones/diccionarios/diccionario-cancer/def/tubo-digestivo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core.ac.uk/download/pdf/230316929.pdf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https://www.docsity.com/es/fisiologia-del-sistema-digestivo-parte-i/5603604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es.slideshare.net/FREDDYALEXANDERFERNA/fisiologa-del-sistema-digestivo-251152307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26270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75</TotalTime>
  <Words>146</Words>
  <Application>Microsoft Office PowerPoint</Application>
  <PresentationFormat>Panorámica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Ficiologia   Y estructura del sistema digestivo</vt:lpstr>
      <vt:lpstr>estructura del sistema digestivo</vt:lpstr>
      <vt:lpstr>fisiologia del sistema digestivo</vt:lpstr>
      <vt:lpstr>Fisiología del intestino delgado </vt:lpstr>
      <vt:lpstr>Linkografía 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Ficiologia   Y estructura del sistema digestivo</dc:title>
  <dc:creator>CIX.UCV</dc:creator>
  <cp:lastModifiedBy>CIX.UCV</cp:lastModifiedBy>
  <cp:revision>8</cp:revision>
  <dcterms:created xsi:type="dcterms:W3CDTF">2022-11-17T00:20:26Z</dcterms:created>
  <dcterms:modified xsi:type="dcterms:W3CDTF">2022-11-24T02:18:29Z</dcterms:modified>
</cp:coreProperties>
</file>