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o vargas cobos" userId="30d8ada7e72ee826" providerId="LiveId" clId="{3DC1629C-69A1-41AB-B7EA-54A53AB986FE}"/>
    <pc:docChg chg="undo custSel addSld delSld modSld">
      <pc:chgData name="mario vargas cobos" userId="30d8ada7e72ee826" providerId="LiveId" clId="{3DC1629C-69A1-41AB-B7EA-54A53AB986FE}" dt="2021-03-13T17:21:39.931" v="3095" actId="47"/>
      <pc:docMkLst>
        <pc:docMk/>
      </pc:docMkLst>
      <pc:sldChg chg="modSp mod">
        <pc:chgData name="mario vargas cobos" userId="30d8ada7e72ee826" providerId="LiveId" clId="{3DC1629C-69A1-41AB-B7EA-54A53AB986FE}" dt="2021-03-13T16:19:47.166" v="2308" actId="313"/>
        <pc:sldMkLst>
          <pc:docMk/>
          <pc:sldMk cId="439948615" sldId="256"/>
        </pc:sldMkLst>
        <pc:spChg chg="mod">
          <ac:chgData name="mario vargas cobos" userId="30d8ada7e72ee826" providerId="LiveId" clId="{3DC1629C-69A1-41AB-B7EA-54A53AB986FE}" dt="2021-03-13T16:19:47.166" v="2308" actId="313"/>
          <ac:spMkLst>
            <pc:docMk/>
            <pc:sldMk cId="439948615" sldId="256"/>
            <ac:spMk id="5" creationId="{D57C8DAA-2CE5-4EC0-85D2-DE5307F651B5}"/>
          </ac:spMkLst>
        </pc:spChg>
      </pc:sldChg>
      <pc:sldChg chg="modSp mod">
        <pc:chgData name="mario vargas cobos" userId="30d8ada7e72ee826" providerId="LiveId" clId="{3DC1629C-69A1-41AB-B7EA-54A53AB986FE}" dt="2021-03-13T16:19:50.392" v="2309" actId="313"/>
        <pc:sldMkLst>
          <pc:docMk/>
          <pc:sldMk cId="1811636692" sldId="257"/>
        </pc:sldMkLst>
        <pc:spChg chg="mod">
          <ac:chgData name="mario vargas cobos" userId="30d8ada7e72ee826" providerId="LiveId" clId="{3DC1629C-69A1-41AB-B7EA-54A53AB986FE}" dt="2021-03-13T16:19:50.392" v="2309" actId="313"/>
          <ac:spMkLst>
            <pc:docMk/>
            <pc:sldMk cId="1811636692" sldId="257"/>
            <ac:spMk id="2" creationId="{18B2FDF1-62EA-4681-A13B-B1A1E26A1694}"/>
          </ac:spMkLst>
        </pc:spChg>
      </pc:sldChg>
      <pc:sldChg chg="addSp modSp new mod">
        <pc:chgData name="mario vargas cobos" userId="30d8ada7e72ee826" providerId="LiveId" clId="{3DC1629C-69A1-41AB-B7EA-54A53AB986FE}" dt="2021-03-12T22:20:34.059" v="257" actId="313"/>
        <pc:sldMkLst>
          <pc:docMk/>
          <pc:sldMk cId="2098937829" sldId="258"/>
        </pc:sldMkLst>
        <pc:spChg chg="add mod">
          <ac:chgData name="mario vargas cobos" userId="30d8ada7e72ee826" providerId="LiveId" clId="{3DC1629C-69A1-41AB-B7EA-54A53AB986FE}" dt="2021-03-12T22:20:34.059" v="257" actId="313"/>
          <ac:spMkLst>
            <pc:docMk/>
            <pc:sldMk cId="2098937829" sldId="258"/>
            <ac:spMk id="2" creationId="{5C2333C9-14AA-4431-93C2-C47610B73931}"/>
          </ac:spMkLst>
        </pc:spChg>
      </pc:sldChg>
      <pc:sldChg chg="addSp delSp modSp new mod">
        <pc:chgData name="mario vargas cobos" userId="30d8ada7e72ee826" providerId="LiveId" clId="{3DC1629C-69A1-41AB-B7EA-54A53AB986FE}" dt="2021-03-12T22:31:42.069" v="654" actId="313"/>
        <pc:sldMkLst>
          <pc:docMk/>
          <pc:sldMk cId="4246236533" sldId="259"/>
        </pc:sldMkLst>
        <pc:spChg chg="add del mod">
          <ac:chgData name="mario vargas cobos" userId="30d8ada7e72ee826" providerId="LiveId" clId="{3DC1629C-69A1-41AB-B7EA-54A53AB986FE}" dt="2021-03-12T22:21:19.876" v="261"/>
          <ac:spMkLst>
            <pc:docMk/>
            <pc:sldMk cId="4246236533" sldId="259"/>
            <ac:spMk id="2" creationId="{5E353A1F-C36D-4790-B147-3C1FD6D797DA}"/>
          </ac:spMkLst>
        </pc:spChg>
        <pc:spChg chg="add mod">
          <ac:chgData name="mario vargas cobos" userId="30d8ada7e72ee826" providerId="LiveId" clId="{3DC1629C-69A1-41AB-B7EA-54A53AB986FE}" dt="2021-03-12T22:31:42.069" v="654" actId="313"/>
          <ac:spMkLst>
            <pc:docMk/>
            <pc:sldMk cId="4246236533" sldId="259"/>
            <ac:spMk id="3" creationId="{40213905-8304-4AEB-8B98-B16D12A13954}"/>
          </ac:spMkLst>
        </pc:spChg>
        <pc:spChg chg="add del">
          <ac:chgData name="mario vargas cobos" userId="30d8ada7e72ee826" providerId="LiveId" clId="{3DC1629C-69A1-41AB-B7EA-54A53AB986FE}" dt="2021-03-12T22:21:42.277" v="289"/>
          <ac:spMkLst>
            <pc:docMk/>
            <pc:sldMk cId="4246236533" sldId="259"/>
            <ac:spMk id="4" creationId="{489660F0-798A-45D2-B5CD-BD786F3E9844}"/>
          </ac:spMkLst>
        </pc:spChg>
        <pc:picChg chg="add del">
          <ac:chgData name="mario vargas cobos" userId="30d8ada7e72ee826" providerId="LiveId" clId="{3DC1629C-69A1-41AB-B7EA-54A53AB986FE}" dt="2021-03-12T22:21:42.277" v="289"/>
          <ac:picMkLst>
            <pc:docMk/>
            <pc:sldMk cId="4246236533" sldId="259"/>
            <ac:picMk id="1026" creationId="{B4C50DE0-75C4-45F5-B2BF-0D383B3CD9ED}"/>
          </ac:picMkLst>
        </pc:picChg>
        <pc:picChg chg="add del">
          <ac:chgData name="mario vargas cobos" userId="30d8ada7e72ee826" providerId="LiveId" clId="{3DC1629C-69A1-41AB-B7EA-54A53AB986FE}" dt="2021-03-12T22:21:42.277" v="289"/>
          <ac:picMkLst>
            <pc:docMk/>
            <pc:sldMk cId="4246236533" sldId="259"/>
            <ac:picMk id="1027" creationId="{2DA24E2A-C93F-44F8-A16E-1B684C6DCFB4}"/>
          </ac:picMkLst>
        </pc:picChg>
        <pc:picChg chg="add del">
          <ac:chgData name="mario vargas cobos" userId="30d8ada7e72ee826" providerId="LiveId" clId="{3DC1629C-69A1-41AB-B7EA-54A53AB986FE}" dt="2021-03-12T22:21:42.277" v="289"/>
          <ac:picMkLst>
            <pc:docMk/>
            <pc:sldMk cId="4246236533" sldId="259"/>
            <ac:picMk id="1028" creationId="{6497AA56-C8E0-4439-BAFE-2F6A3FE59A3A}"/>
          </ac:picMkLst>
        </pc:picChg>
      </pc:sldChg>
      <pc:sldChg chg="addSp delSp modSp new mod">
        <pc:chgData name="mario vargas cobos" userId="30d8ada7e72ee826" providerId="LiveId" clId="{3DC1629C-69A1-41AB-B7EA-54A53AB986FE}" dt="2021-03-13T17:21:32.757" v="3094" actId="14100"/>
        <pc:sldMkLst>
          <pc:docMk/>
          <pc:sldMk cId="1087055841" sldId="260"/>
        </pc:sldMkLst>
        <pc:spChg chg="add mod">
          <ac:chgData name="mario vargas cobos" userId="30d8ada7e72ee826" providerId="LiveId" clId="{3DC1629C-69A1-41AB-B7EA-54A53AB986FE}" dt="2021-03-13T16:38:30.958" v="2772" actId="1076"/>
          <ac:spMkLst>
            <pc:docMk/>
            <pc:sldMk cId="1087055841" sldId="260"/>
            <ac:spMk id="2" creationId="{3F6ADFCB-28E9-486C-9314-5848592F1D76}"/>
          </ac:spMkLst>
        </pc:spChg>
        <pc:spChg chg="add del mod">
          <ac:chgData name="mario vargas cobos" userId="30d8ada7e72ee826" providerId="LiveId" clId="{3DC1629C-69A1-41AB-B7EA-54A53AB986FE}" dt="2021-03-12T22:46:24.496" v="663" actId="478"/>
          <ac:spMkLst>
            <pc:docMk/>
            <pc:sldMk cId="1087055841" sldId="260"/>
            <ac:spMk id="2" creationId="{F668527F-759D-4831-A6EB-E35EED6AF041}"/>
          </ac:spMkLst>
        </pc:spChg>
        <pc:spChg chg="add del">
          <ac:chgData name="mario vargas cobos" userId="30d8ada7e72ee826" providerId="LiveId" clId="{3DC1629C-69A1-41AB-B7EA-54A53AB986FE}" dt="2021-03-12T22:46:25.112" v="664" actId="478"/>
          <ac:spMkLst>
            <pc:docMk/>
            <pc:sldMk cId="1087055841" sldId="260"/>
            <ac:spMk id="3" creationId="{2CC58316-00AC-4219-9BEB-212AAE445591}"/>
          </ac:spMkLst>
        </pc:spChg>
        <pc:spChg chg="add mod">
          <ac:chgData name="mario vargas cobos" userId="30d8ada7e72ee826" providerId="LiveId" clId="{3DC1629C-69A1-41AB-B7EA-54A53AB986FE}" dt="2021-03-13T16:38:38.247" v="2773" actId="1076"/>
          <ac:spMkLst>
            <pc:docMk/>
            <pc:sldMk cId="1087055841" sldId="260"/>
            <ac:spMk id="3" creationId="{685E5ECE-7433-45A3-933C-55E8C54B3DF6}"/>
          </ac:spMkLst>
        </pc:spChg>
        <pc:spChg chg="add del mod">
          <ac:chgData name="mario vargas cobos" userId="30d8ada7e72ee826" providerId="LiveId" clId="{3DC1629C-69A1-41AB-B7EA-54A53AB986FE}" dt="2021-03-12T22:46:25.874" v="665" actId="478"/>
          <ac:spMkLst>
            <pc:docMk/>
            <pc:sldMk cId="1087055841" sldId="260"/>
            <ac:spMk id="4" creationId="{6ECB9E44-E5FB-42F1-85C7-D6A6CE2AD54C}"/>
          </ac:spMkLst>
        </pc:spChg>
        <pc:spChg chg="add mod">
          <ac:chgData name="mario vargas cobos" userId="30d8ada7e72ee826" providerId="LiveId" clId="{3DC1629C-69A1-41AB-B7EA-54A53AB986FE}" dt="2021-03-13T17:07:49.446" v="2994" actId="1076"/>
          <ac:spMkLst>
            <pc:docMk/>
            <pc:sldMk cId="1087055841" sldId="260"/>
            <ac:spMk id="5" creationId="{EDB47287-5D72-436D-A529-DAC777147204}"/>
          </ac:spMkLst>
        </pc:spChg>
        <pc:spChg chg="add mod">
          <ac:chgData name="mario vargas cobos" userId="30d8ada7e72ee826" providerId="LiveId" clId="{3DC1629C-69A1-41AB-B7EA-54A53AB986FE}" dt="2021-03-12T23:30:24.919" v="1881" actId="14100"/>
          <ac:spMkLst>
            <pc:docMk/>
            <pc:sldMk cId="1087055841" sldId="260"/>
            <ac:spMk id="6" creationId="{3808EBB4-41E6-43BF-A265-E7DFC7DDDA8F}"/>
          </ac:spMkLst>
        </pc:spChg>
        <pc:spChg chg="add mod">
          <ac:chgData name="mario vargas cobos" userId="30d8ada7e72ee826" providerId="LiveId" clId="{3DC1629C-69A1-41AB-B7EA-54A53AB986FE}" dt="2021-03-13T17:08:48.559" v="3005" actId="1076"/>
          <ac:spMkLst>
            <pc:docMk/>
            <pc:sldMk cId="1087055841" sldId="260"/>
            <ac:spMk id="7" creationId="{4D00725F-9107-4EF6-AA0D-263D91B8C1A5}"/>
          </ac:spMkLst>
        </pc:spChg>
        <pc:spChg chg="add mod">
          <ac:chgData name="mario vargas cobos" userId="30d8ada7e72ee826" providerId="LiveId" clId="{3DC1629C-69A1-41AB-B7EA-54A53AB986FE}" dt="2021-03-12T22:47:57.394" v="681" actId="208"/>
          <ac:spMkLst>
            <pc:docMk/>
            <pc:sldMk cId="1087055841" sldId="260"/>
            <ac:spMk id="8" creationId="{973D207F-4421-4F1E-B6B3-E660EFA6B77D}"/>
          </ac:spMkLst>
        </pc:spChg>
        <pc:spChg chg="add mod">
          <ac:chgData name="mario vargas cobos" userId="30d8ada7e72ee826" providerId="LiveId" clId="{3DC1629C-69A1-41AB-B7EA-54A53AB986FE}" dt="2021-03-12T23:26:21.423" v="1805" actId="14100"/>
          <ac:spMkLst>
            <pc:docMk/>
            <pc:sldMk cId="1087055841" sldId="260"/>
            <ac:spMk id="9" creationId="{CD21231F-48FB-4BD9-B4AE-BDD4452BA008}"/>
          </ac:spMkLst>
        </pc:spChg>
        <pc:spChg chg="add mod">
          <ac:chgData name="mario vargas cobos" userId="30d8ada7e72ee826" providerId="LiveId" clId="{3DC1629C-69A1-41AB-B7EA-54A53AB986FE}" dt="2021-03-12T22:49:03.216" v="717" actId="1076"/>
          <ac:spMkLst>
            <pc:docMk/>
            <pc:sldMk cId="1087055841" sldId="260"/>
            <ac:spMk id="10" creationId="{287C7737-3B80-45D1-8AA2-DE18D737BA7E}"/>
          </ac:spMkLst>
        </pc:spChg>
        <pc:spChg chg="add mod">
          <ac:chgData name="mario vargas cobos" userId="30d8ada7e72ee826" providerId="LiveId" clId="{3DC1629C-69A1-41AB-B7EA-54A53AB986FE}" dt="2021-03-12T22:49:46.305" v="756" actId="313"/>
          <ac:spMkLst>
            <pc:docMk/>
            <pc:sldMk cId="1087055841" sldId="260"/>
            <ac:spMk id="11" creationId="{A4DEE06F-6E3F-4250-8B3C-53DCD4B6BFA4}"/>
          </ac:spMkLst>
        </pc:spChg>
        <pc:spChg chg="add mod">
          <ac:chgData name="mario vargas cobos" userId="30d8ada7e72ee826" providerId="LiveId" clId="{3DC1629C-69A1-41AB-B7EA-54A53AB986FE}" dt="2021-03-12T22:50:22.965" v="787" actId="1076"/>
          <ac:spMkLst>
            <pc:docMk/>
            <pc:sldMk cId="1087055841" sldId="260"/>
            <ac:spMk id="12" creationId="{4C857F8E-4CD9-4706-B747-96BA86684DCF}"/>
          </ac:spMkLst>
        </pc:spChg>
        <pc:spChg chg="add mod">
          <ac:chgData name="mario vargas cobos" userId="30d8ada7e72ee826" providerId="LiveId" clId="{3DC1629C-69A1-41AB-B7EA-54A53AB986FE}" dt="2021-03-12T22:50:39.925" v="811" actId="1076"/>
          <ac:spMkLst>
            <pc:docMk/>
            <pc:sldMk cId="1087055841" sldId="260"/>
            <ac:spMk id="13" creationId="{7DD43604-29B4-43B5-AF52-B0206B7213ED}"/>
          </ac:spMkLst>
        </pc:spChg>
        <pc:spChg chg="add mod">
          <ac:chgData name="mario vargas cobos" userId="30d8ada7e72ee826" providerId="LiveId" clId="{3DC1629C-69A1-41AB-B7EA-54A53AB986FE}" dt="2021-03-13T16:36:52.833" v="2753" actId="1076"/>
          <ac:spMkLst>
            <pc:docMk/>
            <pc:sldMk cId="1087055841" sldId="260"/>
            <ac:spMk id="14" creationId="{9F44CC00-88D7-4B4C-BD80-64316DD23D35}"/>
          </ac:spMkLst>
        </pc:spChg>
        <pc:spChg chg="add del mod">
          <ac:chgData name="mario vargas cobos" userId="30d8ada7e72ee826" providerId="LiveId" clId="{3DC1629C-69A1-41AB-B7EA-54A53AB986FE}" dt="2021-03-12T22:50:56.708" v="820"/>
          <ac:spMkLst>
            <pc:docMk/>
            <pc:sldMk cId="1087055841" sldId="260"/>
            <ac:spMk id="15" creationId="{EC51FB4A-84F2-4EB4-B99B-F1490C407986}"/>
          </ac:spMkLst>
        </pc:spChg>
        <pc:spChg chg="add del mod">
          <ac:chgData name="mario vargas cobos" userId="30d8ada7e72ee826" providerId="LiveId" clId="{3DC1629C-69A1-41AB-B7EA-54A53AB986FE}" dt="2021-03-12T22:50:56.340" v="819"/>
          <ac:spMkLst>
            <pc:docMk/>
            <pc:sldMk cId="1087055841" sldId="260"/>
            <ac:spMk id="16" creationId="{A15E2CAF-07B5-4232-891C-1655D21D5055}"/>
          </ac:spMkLst>
        </pc:spChg>
        <pc:spChg chg="add mod">
          <ac:chgData name="mario vargas cobos" userId="30d8ada7e72ee826" providerId="LiveId" clId="{3DC1629C-69A1-41AB-B7EA-54A53AB986FE}" dt="2021-03-13T16:46:27.250" v="2870" actId="1076"/>
          <ac:spMkLst>
            <pc:docMk/>
            <pc:sldMk cId="1087055841" sldId="260"/>
            <ac:spMk id="17" creationId="{1E9A8C6F-449A-48FB-8F60-22DBDA3949AE}"/>
          </ac:spMkLst>
        </pc:spChg>
        <pc:spChg chg="add del mod">
          <ac:chgData name="mario vargas cobos" userId="30d8ada7e72ee826" providerId="LiveId" clId="{3DC1629C-69A1-41AB-B7EA-54A53AB986FE}" dt="2021-03-12T22:50:56.216" v="818"/>
          <ac:spMkLst>
            <pc:docMk/>
            <pc:sldMk cId="1087055841" sldId="260"/>
            <ac:spMk id="17" creationId="{EAA1AA0C-F955-4870-9D74-438E916358BD}"/>
          </ac:spMkLst>
        </pc:spChg>
        <pc:spChg chg="add mod">
          <ac:chgData name="mario vargas cobos" userId="30d8ada7e72ee826" providerId="LiveId" clId="{3DC1629C-69A1-41AB-B7EA-54A53AB986FE}" dt="2021-03-13T16:37:51.854" v="2764" actId="1076"/>
          <ac:spMkLst>
            <pc:docMk/>
            <pc:sldMk cId="1087055841" sldId="260"/>
            <ac:spMk id="18" creationId="{6EC18BDE-1D8F-4265-A140-E3E88810209B}"/>
          </ac:spMkLst>
        </pc:spChg>
        <pc:spChg chg="add mod">
          <ac:chgData name="mario vargas cobos" userId="30d8ada7e72ee826" providerId="LiveId" clId="{3DC1629C-69A1-41AB-B7EA-54A53AB986FE}" dt="2021-03-13T16:38:16.354" v="2770" actId="1076"/>
          <ac:spMkLst>
            <pc:docMk/>
            <pc:sldMk cId="1087055841" sldId="260"/>
            <ac:spMk id="19" creationId="{895E4E14-3A43-4187-BBA7-DE45FB7E5924}"/>
          </ac:spMkLst>
        </pc:spChg>
        <pc:spChg chg="add mod">
          <ac:chgData name="mario vargas cobos" userId="30d8ada7e72ee826" providerId="LiveId" clId="{3DC1629C-69A1-41AB-B7EA-54A53AB986FE}" dt="2021-03-13T16:40:41.689" v="2782" actId="1076"/>
          <ac:spMkLst>
            <pc:docMk/>
            <pc:sldMk cId="1087055841" sldId="260"/>
            <ac:spMk id="20" creationId="{67DB5006-4B46-4DF5-8E22-48E5ABEA50F4}"/>
          </ac:spMkLst>
        </pc:spChg>
        <pc:spChg chg="add mod">
          <ac:chgData name="mario vargas cobos" userId="30d8ada7e72ee826" providerId="LiveId" clId="{3DC1629C-69A1-41AB-B7EA-54A53AB986FE}" dt="2021-03-13T17:05:41.844" v="2923" actId="1076"/>
          <ac:spMkLst>
            <pc:docMk/>
            <pc:sldMk cId="1087055841" sldId="260"/>
            <ac:spMk id="21" creationId="{A8F07375-A3AD-41BA-A117-0B6808956B09}"/>
          </ac:spMkLst>
        </pc:spChg>
        <pc:spChg chg="add mod">
          <ac:chgData name="mario vargas cobos" userId="30d8ada7e72ee826" providerId="LiveId" clId="{3DC1629C-69A1-41AB-B7EA-54A53AB986FE}" dt="2021-03-13T17:05:38.282" v="2922" actId="1076"/>
          <ac:spMkLst>
            <pc:docMk/>
            <pc:sldMk cId="1087055841" sldId="260"/>
            <ac:spMk id="22" creationId="{B8FA1945-DC50-4CD4-A1AE-DD63F19221DE}"/>
          </ac:spMkLst>
        </pc:spChg>
        <pc:spChg chg="add mod">
          <ac:chgData name="mario vargas cobos" userId="30d8ada7e72ee826" providerId="LiveId" clId="{3DC1629C-69A1-41AB-B7EA-54A53AB986FE}" dt="2021-03-13T16:36:56.652" v="2754" actId="1076"/>
          <ac:spMkLst>
            <pc:docMk/>
            <pc:sldMk cId="1087055841" sldId="260"/>
            <ac:spMk id="23" creationId="{898AC22A-BE67-41A7-90DB-3BAD4D3625FE}"/>
          </ac:spMkLst>
        </pc:spChg>
        <pc:spChg chg="add mod">
          <ac:chgData name="mario vargas cobos" userId="30d8ada7e72ee826" providerId="LiveId" clId="{3DC1629C-69A1-41AB-B7EA-54A53AB986FE}" dt="2021-03-13T16:35:59.938" v="2740" actId="255"/>
          <ac:spMkLst>
            <pc:docMk/>
            <pc:sldMk cId="1087055841" sldId="260"/>
            <ac:spMk id="24" creationId="{655E6101-5BA8-4D35-BE1C-5CC35922F38E}"/>
          </ac:spMkLst>
        </pc:spChg>
        <pc:spChg chg="add mod">
          <ac:chgData name="mario vargas cobos" userId="30d8ada7e72ee826" providerId="LiveId" clId="{3DC1629C-69A1-41AB-B7EA-54A53AB986FE}" dt="2021-03-13T16:36:45.114" v="2751" actId="1076"/>
          <ac:spMkLst>
            <pc:docMk/>
            <pc:sldMk cId="1087055841" sldId="260"/>
            <ac:spMk id="25" creationId="{F739BE9E-43B7-4A97-937E-43DA9BAFFE35}"/>
          </ac:spMkLst>
        </pc:spChg>
        <pc:spChg chg="add mod">
          <ac:chgData name="mario vargas cobos" userId="30d8ada7e72ee826" providerId="LiveId" clId="{3DC1629C-69A1-41AB-B7EA-54A53AB986FE}" dt="2021-03-13T16:36:47.518" v="2752" actId="1076"/>
          <ac:spMkLst>
            <pc:docMk/>
            <pc:sldMk cId="1087055841" sldId="260"/>
            <ac:spMk id="26" creationId="{1FB3A135-8922-44DA-9124-BEAAD5E33929}"/>
          </ac:spMkLst>
        </pc:spChg>
        <pc:spChg chg="add mod">
          <ac:chgData name="mario vargas cobos" userId="30d8ada7e72ee826" providerId="LiveId" clId="{3DC1629C-69A1-41AB-B7EA-54A53AB986FE}" dt="2021-03-13T16:37:19.753" v="2758" actId="1076"/>
          <ac:spMkLst>
            <pc:docMk/>
            <pc:sldMk cId="1087055841" sldId="260"/>
            <ac:spMk id="27" creationId="{664F0B6E-5646-41FC-B3F0-92770150431E}"/>
          </ac:spMkLst>
        </pc:spChg>
        <pc:spChg chg="add del mod">
          <ac:chgData name="mario vargas cobos" userId="30d8ada7e72ee826" providerId="LiveId" clId="{3DC1629C-69A1-41AB-B7EA-54A53AB986FE}" dt="2021-03-12T22:56:52.135" v="1333"/>
          <ac:spMkLst>
            <pc:docMk/>
            <pc:sldMk cId="1087055841" sldId="260"/>
            <ac:spMk id="28" creationId="{0D53E450-DECE-4A1F-B5C8-8853FBB17A7F}"/>
          </ac:spMkLst>
        </pc:spChg>
        <pc:spChg chg="add mod">
          <ac:chgData name="mario vargas cobos" userId="30d8ada7e72ee826" providerId="LiveId" clId="{3DC1629C-69A1-41AB-B7EA-54A53AB986FE}" dt="2021-03-13T17:05:29.406" v="2920" actId="1076"/>
          <ac:spMkLst>
            <pc:docMk/>
            <pc:sldMk cId="1087055841" sldId="260"/>
            <ac:spMk id="28" creationId="{9CF63519-DA95-49F5-BDD4-664EAD592290}"/>
          </ac:spMkLst>
        </pc:spChg>
        <pc:spChg chg="add mod">
          <ac:chgData name="mario vargas cobos" userId="30d8ada7e72ee826" providerId="LiveId" clId="{3DC1629C-69A1-41AB-B7EA-54A53AB986FE}" dt="2021-03-13T16:37:17.640" v="2757" actId="1076"/>
          <ac:spMkLst>
            <pc:docMk/>
            <pc:sldMk cId="1087055841" sldId="260"/>
            <ac:spMk id="29" creationId="{4E3D3A33-7279-4BE1-9994-A966ED7C7711}"/>
          </ac:spMkLst>
        </pc:spChg>
        <pc:spChg chg="add mod">
          <ac:chgData name="mario vargas cobos" userId="30d8ada7e72ee826" providerId="LiveId" clId="{3DC1629C-69A1-41AB-B7EA-54A53AB986FE}" dt="2021-03-13T16:37:11.214" v="2755" actId="1076"/>
          <ac:spMkLst>
            <pc:docMk/>
            <pc:sldMk cId="1087055841" sldId="260"/>
            <ac:spMk id="30" creationId="{65C6940E-B3E9-413C-A3EB-8094D216358D}"/>
          </ac:spMkLst>
        </pc:spChg>
        <pc:spChg chg="add mod">
          <ac:chgData name="mario vargas cobos" userId="30d8ada7e72ee826" providerId="LiveId" clId="{3DC1629C-69A1-41AB-B7EA-54A53AB986FE}" dt="2021-03-13T16:37:14.884" v="2756" actId="1076"/>
          <ac:spMkLst>
            <pc:docMk/>
            <pc:sldMk cId="1087055841" sldId="260"/>
            <ac:spMk id="31" creationId="{A6630820-0E47-43BF-B8C8-3A6308BF0A89}"/>
          </ac:spMkLst>
        </pc:spChg>
        <pc:spChg chg="add mod">
          <ac:chgData name="mario vargas cobos" userId="30d8ada7e72ee826" providerId="LiveId" clId="{3DC1629C-69A1-41AB-B7EA-54A53AB986FE}" dt="2021-03-13T16:38:09.692" v="2769" actId="1076"/>
          <ac:spMkLst>
            <pc:docMk/>
            <pc:sldMk cId="1087055841" sldId="260"/>
            <ac:spMk id="32" creationId="{A2244F2D-3AEF-4965-B296-7EBC0C54F43A}"/>
          </ac:spMkLst>
        </pc:spChg>
        <pc:spChg chg="add mod">
          <ac:chgData name="mario vargas cobos" userId="30d8ada7e72ee826" providerId="LiveId" clId="{3DC1629C-69A1-41AB-B7EA-54A53AB986FE}" dt="2021-03-13T16:42:45.911" v="2801" actId="14100"/>
          <ac:spMkLst>
            <pc:docMk/>
            <pc:sldMk cId="1087055841" sldId="260"/>
            <ac:spMk id="33" creationId="{3282DAF1-5702-4FD6-B336-7DF98AE778A9}"/>
          </ac:spMkLst>
        </pc:spChg>
        <pc:spChg chg="add mod">
          <ac:chgData name="mario vargas cobos" userId="30d8ada7e72ee826" providerId="LiveId" clId="{3DC1629C-69A1-41AB-B7EA-54A53AB986FE}" dt="2021-03-13T16:45:54.480" v="2827" actId="1076"/>
          <ac:spMkLst>
            <pc:docMk/>
            <pc:sldMk cId="1087055841" sldId="260"/>
            <ac:spMk id="34" creationId="{68051684-F2DB-402E-9E02-36B135C1C40B}"/>
          </ac:spMkLst>
        </pc:spChg>
        <pc:spChg chg="add mod">
          <ac:chgData name="mario vargas cobos" userId="30d8ada7e72ee826" providerId="LiveId" clId="{3DC1629C-69A1-41AB-B7EA-54A53AB986FE}" dt="2021-03-13T17:05:31.402" v="2921" actId="1076"/>
          <ac:spMkLst>
            <pc:docMk/>
            <pc:sldMk cId="1087055841" sldId="260"/>
            <ac:spMk id="35" creationId="{0041E794-5E92-4B66-AD45-421346F00105}"/>
          </ac:spMkLst>
        </pc:spChg>
        <pc:spChg chg="add mod">
          <ac:chgData name="mario vargas cobos" userId="30d8ada7e72ee826" providerId="LiveId" clId="{3DC1629C-69A1-41AB-B7EA-54A53AB986FE}" dt="2021-03-13T16:37:55.518" v="2765" actId="1076"/>
          <ac:spMkLst>
            <pc:docMk/>
            <pc:sldMk cId="1087055841" sldId="260"/>
            <ac:spMk id="36" creationId="{A6E45AB1-18B5-4609-B606-6C619702867B}"/>
          </ac:spMkLst>
        </pc:spChg>
        <pc:spChg chg="add del mod">
          <ac:chgData name="mario vargas cobos" userId="30d8ada7e72ee826" providerId="LiveId" clId="{3DC1629C-69A1-41AB-B7EA-54A53AB986FE}" dt="2021-03-13T16:38:01.437" v="2767" actId="1076"/>
          <ac:spMkLst>
            <pc:docMk/>
            <pc:sldMk cId="1087055841" sldId="260"/>
            <ac:spMk id="37" creationId="{2EFC1E07-C105-4B63-A4F2-0919B3CE8032}"/>
          </ac:spMkLst>
        </pc:spChg>
        <pc:spChg chg="add mod">
          <ac:chgData name="mario vargas cobos" userId="30d8ada7e72ee826" providerId="LiveId" clId="{3DC1629C-69A1-41AB-B7EA-54A53AB986FE}" dt="2021-03-13T16:40:36.224" v="2781" actId="1076"/>
          <ac:spMkLst>
            <pc:docMk/>
            <pc:sldMk cId="1087055841" sldId="260"/>
            <ac:spMk id="38" creationId="{48D485B2-B8E3-408B-AD40-DEBF7B86CF75}"/>
          </ac:spMkLst>
        </pc:spChg>
        <pc:spChg chg="add del mod">
          <ac:chgData name="mario vargas cobos" userId="30d8ada7e72ee826" providerId="LiveId" clId="{3DC1629C-69A1-41AB-B7EA-54A53AB986FE}" dt="2021-03-12T23:39:56.505" v="2053" actId="767"/>
          <ac:spMkLst>
            <pc:docMk/>
            <pc:sldMk cId="1087055841" sldId="260"/>
            <ac:spMk id="38" creationId="{A332C0B9-FFC1-412E-B488-486DD9DFCA30}"/>
          </ac:spMkLst>
        </pc:spChg>
        <pc:spChg chg="add del mod">
          <ac:chgData name="mario vargas cobos" userId="30d8ada7e72ee826" providerId="LiveId" clId="{3DC1629C-69A1-41AB-B7EA-54A53AB986FE}" dt="2021-03-12T23:39:56.053" v="2052" actId="767"/>
          <ac:spMkLst>
            <pc:docMk/>
            <pc:sldMk cId="1087055841" sldId="260"/>
            <ac:spMk id="39" creationId="{5D360CDD-4E74-4C32-ADEE-D804BDA479BD}"/>
          </ac:spMkLst>
        </pc:spChg>
        <pc:spChg chg="add del mod">
          <ac:chgData name="mario vargas cobos" userId="30d8ada7e72ee826" providerId="LiveId" clId="{3DC1629C-69A1-41AB-B7EA-54A53AB986FE}" dt="2021-03-13T16:42:13.084" v="2790"/>
          <ac:spMkLst>
            <pc:docMk/>
            <pc:sldMk cId="1087055841" sldId="260"/>
            <ac:spMk id="39" creationId="{79272C99-CD32-410D-93E4-9C5EAA5E6CA5}"/>
          </ac:spMkLst>
        </pc:spChg>
        <pc:spChg chg="add del mod">
          <ac:chgData name="mario vargas cobos" userId="30d8ada7e72ee826" providerId="LiveId" clId="{3DC1629C-69A1-41AB-B7EA-54A53AB986FE}" dt="2021-03-13T16:42:17.486" v="2793"/>
          <ac:spMkLst>
            <pc:docMk/>
            <pc:sldMk cId="1087055841" sldId="260"/>
            <ac:spMk id="40" creationId="{24440447-81AA-4489-BD8B-179D3B8899BE}"/>
          </ac:spMkLst>
        </pc:spChg>
        <pc:spChg chg="add del mod">
          <ac:chgData name="mario vargas cobos" userId="30d8ada7e72ee826" providerId="LiveId" clId="{3DC1629C-69A1-41AB-B7EA-54A53AB986FE}" dt="2021-03-12T23:46:25.464" v="2307"/>
          <ac:spMkLst>
            <pc:docMk/>
            <pc:sldMk cId="1087055841" sldId="260"/>
            <ac:spMk id="40" creationId="{60B547BB-858B-442E-93E8-F17AE0180438}"/>
          </ac:spMkLst>
        </pc:spChg>
        <pc:spChg chg="add mod">
          <ac:chgData name="mario vargas cobos" userId="30d8ada7e72ee826" providerId="LiveId" clId="{3DC1629C-69A1-41AB-B7EA-54A53AB986FE}" dt="2021-03-13T16:38:05.561" v="2768" actId="1076"/>
          <ac:spMkLst>
            <pc:docMk/>
            <pc:sldMk cId="1087055841" sldId="260"/>
            <ac:spMk id="41" creationId="{F7A166A7-F692-44E7-A868-6ADF1CC981DA}"/>
          </ac:spMkLst>
        </pc:spChg>
        <pc:spChg chg="add mod">
          <ac:chgData name="mario vargas cobos" userId="30d8ada7e72ee826" providerId="LiveId" clId="{3DC1629C-69A1-41AB-B7EA-54A53AB986FE}" dt="2021-03-13T16:43:56.755" v="2813" actId="1076"/>
          <ac:spMkLst>
            <pc:docMk/>
            <pc:sldMk cId="1087055841" sldId="260"/>
            <ac:spMk id="42" creationId="{F6516F2A-BA9F-4F69-A625-0CFDEF638CB1}"/>
          </ac:spMkLst>
        </pc:spChg>
        <pc:spChg chg="add mod">
          <ac:chgData name="mario vargas cobos" userId="30d8ada7e72ee826" providerId="LiveId" clId="{3DC1629C-69A1-41AB-B7EA-54A53AB986FE}" dt="2021-03-13T17:05:11.909" v="2916" actId="1076"/>
          <ac:spMkLst>
            <pc:docMk/>
            <pc:sldMk cId="1087055841" sldId="260"/>
            <ac:spMk id="43" creationId="{81339EA0-0582-4483-82E1-218AB55056FA}"/>
          </ac:spMkLst>
        </pc:spChg>
        <pc:spChg chg="add mod">
          <ac:chgData name="mario vargas cobos" userId="30d8ada7e72ee826" providerId="LiveId" clId="{3DC1629C-69A1-41AB-B7EA-54A53AB986FE}" dt="2021-03-13T17:05:26.055" v="2919" actId="1076"/>
          <ac:spMkLst>
            <pc:docMk/>
            <pc:sldMk cId="1087055841" sldId="260"/>
            <ac:spMk id="45" creationId="{B019671C-7387-4E0F-86F5-321ABC790EB9}"/>
          </ac:spMkLst>
        </pc:spChg>
        <pc:spChg chg="add mod">
          <ac:chgData name="mario vargas cobos" userId="30d8ada7e72ee826" providerId="LiveId" clId="{3DC1629C-69A1-41AB-B7EA-54A53AB986FE}" dt="2021-03-13T17:05:22.853" v="2918" actId="1076"/>
          <ac:spMkLst>
            <pc:docMk/>
            <pc:sldMk cId="1087055841" sldId="260"/>
            <ac:spMk id="47" creationId="{4361023B-DFE0-4B4A-9944-70CB9AC5873B}"/>
          </ac:spMkLst>
        </pc:spChg>
        <pc:spChg chg="add mod">
          <ac:chgData name="mario vargas cobos" userId="30d8ada7e72ee826" providerId="LiveId" clId="{3DC1629C-69A1-41AB-B7EA-54A53AB986FE}" dt="2021-03-13T17:08:56.471" v="3007" actId="1076"/>
          <ac:spMkLst>
            <pc:docMk/>
            <pc:sldMk cId="1087055841" sldId="260"/>
            <ac:spMk id="48" creationId="{13C6F834-426A-4099-A625-2F58748A66CE}"/>
          </ac:spMkLst>
        </pc:spChg>
        <pc:spChg chg="add mod">
          <ac:chgData name="mario vargas cobos" userId="30d8ada7e72ee826" providerId="LiveId" clId="{3DC1629C-69A1-41AB-B7EA-54A53AB986FE}" dt="2021-03-13T17:08:58.669" v="3008" actId="1076"/>
          <ac:spMkLst>
            <pc:docMk/>
            <pc:sldMk cId="1087055841" sldId="260"/>
            <ac:spMk id="49" creationId="{575DB573-1B1C-4A8C-97B5-1751C99CC45F}"/>
          </ac:spMkLst>
        </pc:spChg>
        <pc:spChg chg="add mod">
          <ac:chgData name="mario vargas cobos" userId="30d8ada7e72ee826" providerId="LiveId" clId="{3DC1629C-69A1-41AB-B7EA-54A53AB986FE}" dt="2021-03-13T17:15:18.316" v="3072" actId="1076"/>
          <ac:spMkLst>
            <pc:docMk/>
            <pc:sldMk cId="1087055841" sldId="260"/>
            <ac:spMk id="50" creationId="{AF5AA352-EE23-4DD7-9B25-FF8E27AFA23E}"/>
          </ac:spMkLst>
        </pc:spChg>
        <pc:spChg chg="add mod">
          <ac:chgData name="mario vargas cobos" userId="30d8ada7e72ee826" providerId="LiveId" clId="{3DC1629C-69A1-41AB-B7EA-54A53AB986FE}" dt="2021-03-13T17:08:23.671" v="2998"/>
          <ac:spMkLst>
            <pc:docMk/>
            <pc:sldMk cId="1087055841" sldId="260"/>
            <ac:spMk id="52" creationId="{F9C25C58-2B3E-4FD8-AF29-7DC0B4DDF796}"/>
          </ac:spMkLst>
        </pc:spChg>
        <pc:spChg chg="add mod">
          <ac:chgData name="mario vargas cobos" userId="30d8ada7e72ee826" providerId="LiveId" clId="{3DC1629C-69A1-41AB-B7EA-54A53AB986FE}" dt="2021-03-13T17:08:51.979" v="3006" actId="14100"/>
          <ac:spMkLst>
            <pc:docMk/>
            <pc:sldMk cId="1087055841" sldId="260"/>
            <ac:spMk id="54" creationId="{53265AEF-245B-4E5C-B67C-CF2125C7A65F}"/>
          </ac:spMkLst>
        </pc:spChg>
        <pc:spChg chg="add mod">
          <ac:chgData name="mario vargas cobos" userId="30d8ada7e72ee826" providerId="LiveId" clId="{3DC1629C-69A1-41AB-B7EA-54A53AB986FE}" dt="2021-03-13T17:15:36.887" v="3076" actId="20577"/>
          <ac:spMkLst>
            <pc:docMk/>
            <pc:sldMk cId="1087055841" sldId="260"/>
            <ac:spMk id="55" creationId="{6C1F072F-C882-44BC-824E-04D9A7ECA2E1}"/>
          </ac:spMkLst>
        </pc:spChg>
        <pc:spChg chg="add mod">
          <ac:chgData name="mario vargas cobos" userId="30d8ada7e72ee826" providerId="LiveId" clId="{3DC1629C-69A1-41AB-B7EA-54A53AB986FE}" dt="2021-03-13T17:18:33.723" v="3083" actId="1076"/>
          <ac:spMkLst>
            <pc:docMk/>
            <pc:sldMk cId="1087055841" sldId="260"/>
            <ac:spMk id="57" creationId="{2996D6A9-AA21-4B7B-8AEB-DF4C2D90C066}"/>
          </ac:spMkLst>
        </pc:spChg>
        <pc:spChg chg="add mod">
          <ac:chgData name="mario vargas cobos" userId="30d8ada7e72ee826" providerId="LiveId" clId="{3DC1629C-69A1-41AB-B7EA-54A53AB986FE}" dt="2021-03-13T17:19:12.068" v="3088" actId="1076"/>
          <ac:spMkLst>
            <pc:docMk/>
            <pc:sldMk cId="1087055841" sldId="260"/>
            <ac:spMk id="59" creationId="{2A1C6265-F224-4A2F-8BFE-C7A46A343EAA}"/>
          </ac:spMkLst>
        </pc:spChg>
        <pc:spChg chg="add mod">
          <ac:chgData name="mario vargas cobos" userId="30d8ada7e72ee826" providerId="LiveId" clId="{3DC1629C-69A1-41AB-B7EA-54A53AB986FE}" dt="2021-03-13T17:21:32.757" v="3094" actId="14100"/>
          <ac:spMkLst>
            <pc:docMk/>
            <pc:sldMk cId="1087055841" sldId="260"/>
            <ac:spMk id="61" creationId="{7050E6F1-219A-4E9F-8143-866478223DE7}"/>
          </ac:spMkLst>
        </pc:spChg>
      </pc:sldChg>
      <pc:sldChg chg="addSp modSp new del mod">
        <pc:chgData name="mario vargas cobos" userId="30d8ada7e72ee826" providerId="LiveId" clId="{3DC1629C-69A1-41AB-B7EA-54A53AB986FE}" dt="2021-03-13T17:21:39.931" v="3095" actId="47"/>
        <pc:sldMkLst>
          <pc:docMk/>
          <pc:sldMk cId="2750050819" sldId="261"/>
        </pc:sldMkLst>
        <pc:spChg chg="add mod">
          <ac:chgData name="mario vargas cobos" userId="30d8ada7e72ee826" providerId="LiveId" clId="{3DC1629C-69A1-41AB-B7EA-54A53AB986FE}" dt="2021-03-13T16:21:16.743" v="2318" actId="14100"/>
          <ac:spMkLst>
            <pc:docMk/>
            <pc:sldMk cId="2750050819" sldId="261"/>
            <ac:spMk id="2" creationId="{0B981AA3-8E22-4754-B8DE-79DEEC3EA0B2}"/>
          </ac:spMkLst>
        </pc:spChg>
        <pc:spChg chg="add mod">
          <ac:chgData name="mario vargas cobos" userId="30d8ada7e72ee826" providerId="LiveId" clId="{3DC1629C-69A1-41AB-B7EA-54A53AB986FE}" dt="2021-03-13T16:20:49.974" v="2312"/>
          <ac:spMkLst>
            <pc:docMk/>
            <pc:sldMk cId="2750050819" sldId="261"/>
            <ac:spMk id="3" creationId="{3E980C88-9B2E-4390-BE68-8CA9575CF0D3}"/>
          </ac:spMkLst>
        </pc:spChg>
        <pc:spChg chg="add mod">
          <ac:chgData name="mario vargas cobos" userId="30d8ada7e72ee826" providerId="LiveId" clId="{3DC1629C-69A1-41AB-B7EA-54A53AB986FE}" dt="2021-03-13T16:21:11.668" v="2316" actId="14100"/>
          <ac:spMkLst>
            <pc:docMk/>
            <pc:sldMk cId="2750050819" sldId="261"/>
            <ac:spMk id="4" creationId="{25A1765A-613D-4964-886B-3D567737FAA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4BB2AF4-43B6-463F-A4DC-926DEA4568CF}" type="datetimeFigureOut">
              <a:rPr lang="es-PE" smtClean="0"/>
              <a:t>13/03/2021</a:t>
            </a:fld>
            <a:endParaRPr lang="es-PE"/>
          </a:p>
        </p:txBody>
      </p:sp>
      <p:sp>
        <p:nvSpPr>
          <p:cNvPr id="5" name="Footer Placeholder 4"/>
          <p:cNvSpPr>
            <a:spLocks noGrp="1"/>
          </p:cNvSpPr>
          <p:nvPr>
            <p:ph type="ftr" sz="quarter" idx="11"/>
          </p:nvPr>
        </p:nvSpPr>
        <p:spPr>
          <a:xfrm>
            <a:off x="2416500" y="329307"/>
            <a:ext cx="4973915" cy="309201"/>
          </a:xfrm>
        </p:spPr>
        <p:txBody>
          <a:bodyPr/>
          <a:lstStyle/>
          <a:p>
            <a:endParaRPr lang="es-PE"/>
          </a:p>
        </p:txBody>
      </p:sp>
      <p:sp>
        <p:nvSpPr>
          <p:cNvPr id="6" name="Slide Number Placeholder 5"/>
          <p:cNvSpPr>
            <a:spLocks noGrp="1"/>
          </p:cNvSpPr>
          <p:nvPr>
            <p:ph type="sldNum" sz="quarter" idx="12"/>
          </p:nvPr>
        </p:nvSpPr>
        <p:spPr>
          <a:xfrm>
            <a:off x="1437664" y="798973"/>
            <a:ext cx="811019" cy="503578"/>
          </a:xfrm>
        </p:spPr>
        <p:txBody>
          <a:bodyPr/>
          <a:lstStyle/>
          <a:p>
            <a:fld id="{02FC6CDF-37EB-48D9-A46B-E5E1CA5934D5}" type="slidenum">
              <a:rPr lang="es-PE" smtClean="0"/>
              <a:t>‹Nº›</a:t>
            </a:fld>
            <a:endParaRPr lang="es-P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8610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4BB2AF4-43B6-463F-A4DC-926DEA4568CF}" type="datetimeFigureOut">
              <a:rPr lang="es-PE" smtClean="0"/>
              <a:t>13/03/2021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2FC6CDF-37EB-48D9-A46B-E5E1CA5934D5}" type="slidenum">
              <a:rPr lang="es-PE" smtClean="0"/>
              <a:t>‹Nº›</a:t>
            </a:fld>
            <a:endParaRPr lang="es-P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927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4BB2AF4-43B6-463F-A4DC-926DEA4568CF}" type="datetimeFigureOut">
              <a:rPr lang="es-PE" smtClean="0"/>
              <a:t>13/03/2021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2FC6CDF-37EB-48D9-A46B-E5E1CA5934D5}" type="slidenum">
              <a:rPr lang="es-PE" smtClean="0"/>
              <a:t>‹Nº›</a:t>
            </a:fld>
            <a:endParaRPr lang="es-P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266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4BB2AF4-43B6-463F-A4DC-926DEA4568CF}" type="datetimeFigureOut">
              <a:rPr lang="es-PE" smtClean="0"/>
              <a:t>13/03/2021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2FC6CDF-37EB-48D9-A46B-E5E1CA5934D5}" type="slidenum">
              <a:rPr lang="es-PE" smtClean="0"/>
              <a:t>‹Nº›</a:t>
            </a:fld>
            <a:endParaRPr lang="es-P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408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4BB2AF4-43B6-463F-A4DC-926DEA4568CF}" type="datetimeFigureOut">
              <a:rPr lang="es-PE" smtClean="0"/>
              <a:t>13/03/2021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2FC6CDF-37EB-48D9-A46B-E5E1CA5934D5}" type="slidenum">
              <a:rPr lang="es-PE" smtClean="0"/>
              <a:t>‹Nº›</a:t>
            </a:fld>
            <a:endParaRPr lang="es-P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6720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4BB2AF4-43B6-463F-A4DC-926DEA4568CF}" type="datetimeFigureOut">
              <a:rPr lang="es-PE" smtClean="0"/>
              <a:t>13/03/2021</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02FC6CDF-37EB-48D9-A46B-E5E1CA5934D5}" type="slidenum">
              <a:rPr lang="es-PE" smtClean="0"/>
              <a:t>‹Nº›</a:t>
            </a:fld>
            <a:endParaRPr lang="es-P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51121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4BB2AF4-43B6-463F-A4DC-926DEA4568CF}" type="datetimeFigureOut">
              <a:rPr lang="es-PE" smtClean="0"/>
              <a:t>13/03/2021</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02FC6CDF-37EB-48D9-A46B-E5E1CA5934D5}" type="slidenum">
              <a:rPr lang="es-PE" smtClean="0"/>
              <a:t>‹Nº›</a:t>
            </a:fld>
            <a:endParaRPr lang="es-P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9584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4BB2AF4-43B6-463F-A4DC-926DEA4568CF}" type="datetimeFigureOut">
              <a:rPr lang="es-PE" smtClean="0"/>
              <a:t>13/03/2021</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02FC6CDF-37EB-48D9-A46B-E5E1CA5934D5}" type="slidenum">
              <a:rPr lang="es-PE" smtClean="0"/>
              <a:t>‹Nº›</a:t>
            </a:fld>
            <a:endParaRPr lang="es-P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70495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BB2AF4-43B6-463F-A4DC-926DEA4568CF}" type="datetimeFigureOut">
              <a:rPr lang="es-PE" smtClean="0"/>
              <a:t>13/03/2021</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02FC6CDF-37EB-48D9-A46B-E5E1CA5934D5}" type="slidenum">
              <a:rPr lang="es-PE" smtClean="0"/>
              <a:t>‹Nº›</a:t>
            </a:fld>
            <a:endParaRPr lang="es-PE"/>
          </a:p>
        </p:txBody>
      </p:sp>
    </p:spTree>
    <p:extLst>
      <p:ext uri="{BB962C8B-B14F-4D97-AF65-F5344CB8AC3E}">
        <p14:creationId xmlns:p14="http://schemas.microsoft.com/office/powerpoint/2010/main" val="3736647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4BB2AF4-43B6-463F-A4DC-926DEA4568CF}" type="datetimeFigureOut">
              <a:rPr lang="es-PE" smtClean="0"/>
              <a:t>13/03/2021</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02FC6CDF-37EB-48D9-A46B-E5E1CA5934D5}" type="slidenum">
              <a:rPr lang="es-PE" smtClean="0"/>
              <a:t>‹Nº›</a:t>
            </a:fld>
            <a:endParaRPr lang="es-P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6194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4BB2AF4-43B6-463F-A4DC-926DEA4568CF}" type="datetimeFigureOut">
              <a:rPr lang="es-PE" smtClean="0"/>
              <a:t>13/03/2021</a:t>
            </a:fld>
            <a:endParaRPr lang="es-PE"/>
          </a:p>
        </p:txBody>
      </p:sp>
      <p:sp>
        <p:nvSpPr>
          <p:cNvPr id="6" name="Footer Placeholder 5"/>
          <p:cNvSpPr>
            <a:spLocks noGrp="1"/>
          </p:cNvSpPr>
          <p:nvPr>
            <p:ph type="ftr" sz="quarter" idx="11"/>
          </p:nvPr>
        </p:nvSpPr>
        <p:spPr>
          <a:xfrm>
            <a:off x="1447382" y="318640"/>
            <a:ext cx="5541004" cy="320931"/>
          </a:xfrm>
        </p:spPr>
        <p:txBody>
          <a:bodyPr/>
          <a:lstStyle/>
          <a:p>
            <a:endParaRPr lang="es-PE"/>
          </a:p>
        </p:txBody>
      </p:sp>
      <p:sp>
        <p:nvSpPr>
          <p:cNvPr id="7" name="Slide Number Placeholder 6"/>
          <p:cNvSpPr>
            <a:spLocks noGrp="1"/>
          </p:cNvSpPr>
          <p:nvPr>
            <p:ph type="sldNum" sz="quarter" idx="12"/>
          </p:nvPr>
        </p:nvSpPr>
        <p:spPr/>
        <p:txBody>
          <a:bodyPr/>
          <a:lstStyle/>
          <a:p>
            <a:fld id="{02FC6CDF-37EB-48D9-A46B-E5E1CA5934D5}" type="slidenum">
              <a:rPr lang="es-PE" smtClean="0"/>
              <a:t>‹Nº›</a:t>
            </a:fld>
            <a:endParaRPr lang="es-P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3832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4BB2AF4-43B6-463F-A4DC-926DEA4568CF}" type="datetimeFigureOut">
              <a:rPr lang="es-PE" smtClean="0"/>
              <a:t>13/03/2021</a:t>
            </a:fld>
            <a:endParaRPr lang="es-P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2FC6CDF-37EB-48D9-A46B-E5E1CA5934D5}" type="slidenum">
              <a:rPr lang="es-PE" smtClean="0"/>
              <a:t>‹Nº›</a:t>
            </a:fld>
            <a:endParaRPr lang="es-P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528214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63B45B6-AC1A-46F8-AF96-C0BEFDF735C7}"/>
              </a:ext>
            </a:extLst>
          </p:cNvPr>
          <p:cNvSpPr txBox="1"/>
          <p:nvPr/>
        </p:nvSpPr>
        <p:spPr>
          <a:xfrm>
            <a:off x="4469363" y="186612"/>
            <a:ext cx="3592286" cy="646331"/>
          </a:xfrm>
          <a:prstGeom prst="rect">
            <a:avLst/>
          </a:prstGeom>
          <a:noFill/>
        </p:spPr>
        <p:txBody>
          <a:bodyPr wrap="square" rtlCol="0">
            <a:spAutoFit/>
          </a:bodyPr>
          <a:lstStyle/>
          <a:p>
            <a:r>
              <a:rPr lang="es-ES" dirty="0"/>
              <a:t>Los seres vivos respuestas del modulo 1 </a:t>
            </a:r>
            <a:endParaRPr lang="es-PE" dirty="0"/>
          </a:p>
        </p:txBody>
      </p:sp>
      <p:sp>
        <p:nvSpPr>
          <p:cNvPr id="5" name="CuadroTexto 4">
            <a:extLst>
              <a:ext uri="{FF2B5EF4-FFF2-40B4-BE49-F238E27FC236}">
                <a16:creationId xmlns:a16="http://schemas.microsoft.com/office/drawing/2014/main" id="{D57C8DAA-2CE5-4EC0-85D2-DE5307F651B5}"/>
              </a:ext>
            </a:extLst>
          </p:cNvPr>
          <p:cNvSpPr txBox="1"/>
          <p:nvPr/>
        </p:nvSpPr>
        <p:spPr>
          <a:xfrm>
            <a:off x="139959" y="1184988"/>
            <a:ext cx="11915192" cy="5355312"/>
          </a:xfrm>
          <a:prstGeom prst="rect">
            <a:avLst/>
          </a:prstGeom>
          <a:noFill/>
        </p:spPr>
        <p:txBody>
          <a:bodyPr wrap="square" rtlCol="0">
            <a:spAutoFit/>
          </a:bodyPr>
          <a:lstStyle/>
          <a:p>
            <a:r>
              <a:rPr lang="es-ES" dirty="0"/>
              <a:t>Como no e visto pregunta 1, 2, 3 </a:t>
            </a:r>
          </a:p>
          <a:p>
            <a:r>
              <a:rPr lang="es-ES" dirty="0"/>
              <a:t>Empezare con la 4 </a:t>
            </a:r>
          </a:p>
          <a:p>
            <a:r>
              <a:rPr lang="es-ES" dirty="0"/>
              <a:t>4) respuesta:</a:t>
            </a:r>
          </a:p>
          <a:p>
            <a:r>
              <a:rPr lang="es-ES" dirty="0"/>
              <a:t>Nacer: hay animales que nacen del vientre y otros por huevos como las ranas, gallinas, cocodrilos, </a:t>
            </a:r>
            <a:r>
              <a:rPr lang="es-ES" dirty="0" err="1"/>
              <a:t>etc</a:t>
            </a:r>
            <a:r>
              <a:rPr lang="es-ES" dirty="0"/>
              <a:t> a estos animales se les llama Ovíparos </a:t>
            </a:r>
          </a:p>
          <a:p>
            <a:endParaRPr lang="es-ES" dirty="0"/>
          </a:p>
          <a:p>
            <a:r>
              <a:rPr lang="es-ES" dirty="0"/>
              <a:t>5) repuesta: La</a:t>
            </a:r>
            <a:r>
              <a:rPr lang="es-ES" b="0" i="0" dirty="0">
                <a:solidFill>
                  <a:srgbClr val="000000"/>
                </a:solidFill>
                <a:effectLst/>
                <a:latin typeface="ProximaNova"/>
              </a:rPr>
              <a:t> nutrición consiste en el aprovechamiento de las sustancias procedentes del exterior (nutrientes) y, a partir de ellas, renovar y conservar las estructuras del organismo y obtener la energía necesaria para desarrollar la función vital, y con que nutrición pueden presentar los seres vivos pues</a:t>
            </a:r>
          </a:p>
          <a:p>
            <a:endParaRPr lang="es-ES" dirty="0">
              <a:solidFill>
                <a:srgbClr val="000000"/>
              </a:solidFill>
              <a:latin typeface="ProximaNova"/>
            </a:endParaRPr>
          </a:p>
          <a:p>
            <a:r>
              <a:rPr lang="es-ES" b="1" i="0" dirty="0">
                <a:solidFill>
                  <a:srgbClr val="202124"/>
                </a:solidFill>
                <a:effectLst/>
                <a:latin typeface="arial" panose="020B0604020202020204" pitchFamily="34" charset="0"/>
              </a:rPr>
              <a:t>Nutrición</a:t>
            </a:r>
            <a:r>
              <a:rPr lang="es-ES" b="0" i="0" dirty="0">
                <a:solidFill>
                  <a:srgbClr val="202124"/>
                </a:solidFill>
                <a:effectLst/>
                <a:latin typeface="arial" panose="020B0604020202020204" pitchFamily="34" charset="0"/>
              </a:rPr>
              <a:t> autótrofa. La </a:t>
            </a:r>
            <a:r>
              <a:rPr lang="es-ES" b="1" i="0" dirty="0">
                <a:solidFill>
                  <a:srgbClr val="202124"/>
                </a:solidFill>
                <a:effectLst/>
                <a:latin typeface="arial" panose="020B0604020202020204" pitchFamily="34" charset="0"/>
              </a:rPr>
              <a:t>nutrición</a:t>
            </a:r>
            <a:r>
              <a:rPr lang="es-ES" b="0" i="0" dirty="0">
                <a:solidFill>
                  <a:srgbClr val="202124"/>
                </a:solidFill>
                <a:effectLst/>
                <a:latin typeface="arial" panose="020B0604020202020204" pitchFamily="34" charset="0"/>
              </a:rPr>
              <a:t> autótrofa hace referencia a alimentarse de uno mismo, sintetizando sustancias orgánicas</a:t>
            </a:r>
            <a:endParaRPr lang="es-ES" b="0" i="0" dirty="0">
              <a:solidFill>
                <a:srgbClr val="000000"/>
              </a:solidFill>
              <a:effectLst/>
              <a:latin typeface="ProximaNova"/>
            </a:endParaRPr>
          </a:p>
          <a:p>
            <a:r>
              <a:rPr lang="es-ES" b="1" i="0" dirty="0">
                <a:solidFill>
                  <a:srgbClr val="202124"/>
                </a:solidFill>
                <a:effectLst/>
                <a:latin typeface="arial" panose="020B0604020202020204" pitchFamily="34" charset="0"/>
              </a:rPr>
              <a:t>Nutrición</a:t>
            </a:r>
            <a:r>
              <a:rPr lang="es-ES" b="0" i="0" dirty="0">
                <a:solidFill>
                  <a:srgbClr val="202124"/>
                </a:solidFill>
                <a:effectLst/>
                <a:latin typeface="arial" panose="020B0604020202020204" pitchFamily="34" charset="0"/>
              </a:rPr>
              <a:t> heterótrofa. Este </a:t>
            </a:r>
            <a:r>
              <a:rPr lang="es-ES" b="1" i="0" dirty="0">
                <a:solidFill>
                  <a:srgbClr val="202124"/>
                </a:solidFill>
                <a:effectLst/>
                <a:latin typeface="arial" panose="020B0604020202020204" pitchFamily="34" charset="0"/>
              </a:rPr>
              <a:t>tipo de nutrición</a:t>
            </a:r>
            <a:r>
              <a:rPr lang="es-ES" b="0" i="0" dirty="0">
                <a:solidFill>
                  <a:srgbClr val="202124"/>
                </a:solidFill>
                <a:effectLst/>
                <a:latin typeface="arial" panose="020B0604020202020204" pitchFamily="34" charset="0"/>
              </a:rPr>
              <a:t> es la que emplean los </a:t>
            </a:r>
            <a:r>
              <a:rPr lang="es-ES" b="1" i="0" dirty="0">
                <a:solidFill>
                  <a:srgbClr val="202124"/>
                </a:solidFill>
                <a:effectLst/>
                <a:latin typeface="arial" panose="020B0604020202020204" pitchFamily="34" charset="0"/>
              </a:rPr>
              <a:t>seres vivos</a:t>
            </a:r>
            <a:r>
              <a:rPr lang="es-ES" b="0" i="0" dirty="0">
                <a:solidFill>
                  <a:srgbClr val="202124"/>
                </a:solidFill>
                <a:effectLst/>
                <a:latin typeface="arial" panose="020B0604020202020204" pitchFamily="34" charset="0"/>
              </a:rPr>
              <a:t> que necesitan una fuente ya elaborada de alimentos</a:t>
            </a:r>
          </a:p>
          <a:p>
            <a:endParaRPr lang="es-ES" dirty="0">
              <a:solidFill>
                <a:srgbClr val="202124"/>
              </a:solidFill>
              <a:latin typeface="arial" panose="020B0604020202020204" pitchFamily="34" charset="0"/>
            </a:endParaRPr>
          </a:p>
          <a:p>
            <a:r>
              <a:rPr lang="es-ES" dirty="0">
                <a:solidFill>
                  <a:srgbClr val="202124"/>
                </a:solidFill>
                <a:latin typeface="arial" panose="020B0604020202020204" pitchFamily="34" charset="0"/>
              </a:rPr>
              <a:t>6)respuesta: Las</a:t>
            </a:r>
            <a:r>
              <a:rPr lang="es-ES" b="0" i="0" dirty="0">
                <a:solidFill>
                  <a:srgbClr val="202124"/>
                </a:solidFill>
                <a:effectLst/>
                <a:latin typeface="arial" panose="020B0604020202020204" pitchFamily="34" charset="0"/>
              </a:rPr>
              <a:t> </a:t>
            </a:r>
            <a:r>
              <a:rPr lang="es-ES" b="1" i="0" dirty="0">
                <a:solidFill>
                  <a:srgbClr val="202124"/>
                </a:solidFill>
                <a:effectLst/>
                <a:latin typeface="arial" panose="020B0604020202020204" pitchFamily="34" charset="0"/>
              </a:rPr>
              <a:t>plantas necesitan</a:t>
            </a:r>
            <a:r>
              <a:rPr lang="es-ES" b="0" i="0" dirty="0">
                <a:solidFill>
                  <a:srgbClr val="202124"/>
                </a:solidFill>
                <a:effectLst/>
                <a:latin typeface="arial" panose="020B0604020202020204" pitchFamily="34" charset="0"/>
              </a:rPr>
              <a:t> agua, sales minerales, dióxido de carbono y luz del sol </a:t>
            </a:r>
            <a:r>
              <a:rPr lang="es-ES" b="1" i="0" dirty="0">
                <a:solidFill>
                  <a:srgbClr val="202124"/>
                </a:solidFill>
                <a:effectLst/>
                <a:latin typeface="arial" panose="020B0604020202020204" pitchFamily="34" charset="0"/>
              </a:rPr>
              <a:t>para</a:t>
            </a:r>
            <a:r>
              <a:rPr lang="es-ES" b="0" i="0" dirty="0">
                <a:solidFill>
                  <a:srgbClr val="202124"/>
                </a:solidFill>
                <a:effectLst/>
                <a:latin typeface="arial" panose="020B0604020202020204" pitchFamily="34" charset="0"/>
              </a:rPr>
              <a:t> elaborar su propio alimento. Al fabricar su alimento, las </a:t>
            </a:r>
            <a:r>
              <a:rPr lang="es-ES" b="1" i="0" dirty="0">
                <a:solidFill>
                  <a:srgbClr val="202124"/>
                </a:solidFill>
                <a:effectLst/>
                <a:latin typeface="arial" panose="020B0604020202020204" pitchFamily="34" charset="0"/>
              </a:rPr>
              <a:t>plantas</a:t>
            </a:r>
            <a:r>
              <a:rPr lang="es-ES" b="0" i="0" dirty="0">
                <a:solidFill>
                  <a:srgbClr val="202124"/>
                </a:solidFill>
                <a:effectLst/>
                <a:latin typeface="arial" panose="020B0604020202020204" pitchFamily="34" charset="0"/>
              </a:rPr>
              <a:t> desprenden oxígeno durante la fotosíntesis.</a:t>
            </a:r>
            <a:endParaRPr lang="es-ES" dirty="0">
              <a:solidFill>
                <a:srgbClr val="000000"/>
              </a:solidFill>
              <a:latin typeface="ProximaNova"/>
            </a:endParaRPr>
          </a:p>
          <a:p>
            <a:endParaRPr lang="es-ES" b="0" i="0" dirty="0">
              <a:solidFill>
                <a:srgbClr val="000000"/>
              </a:solidFill>
              <a:effectLst/>
              <a:latin typeface="ProximaNova"/>
            </a:endParaRPr>
          </a:p>
          <a:p>
            <a:endParaRPr lang="es-ES" dirty="0">
              <a:solidFill>
                <a:srgbClr val="000000"/>
              </a:solidFill>
              <a:latin typeface="ProximaNova"/>
            </a:endParaRPr>
          </a:p>
        </p:txBody>
      </p:sp>
    </p:spTree>
    <p:extLst>
      <p:ext uri="{BB962C8B-B14F-4D97-AF65-F5344CB8AC3E}">
        <p14:creationId xmlns:p14="http://schemas.microsoft.com/office/powerpoint/2010/main" val="439948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8B2FDF1-62EA-4681-A13B-B1A1E26A1694}"/>
              </a:ext>
            </a:extLst>
          </p:cNvPr>
          <p:cNvSpPr txBox="1"/>
          <p:nvPr/>
        </p:nvSpPr>
        <p:spPr>
          <a:xfrm>
            <a:off x="167780" y="201336"/>
            <a:ext cx="11929145" cy="7848302"/>
          </a:xfrm>
          <a:prstGeom prst="rect">
            <a:avLst/>
          </a:prstGeom>
          <a:noFill/>
        </p:spPr>
        <p:txBody>
          <a:bodyPr wrap="square" rtlCol="0">
            <a:spAutoFit/>
          </a:bodyPr>
          <a:lstStyle/>
          <a:p>
            <a:r>
              <a:rPr lang="es-ES" dirty="0"/>
              <a:t>7) respuesta:</a:t>
            </a:r>
          </a:p>
          <a:p>
            <a:r>
              <a:rPr lang="es-ES" dirty="0"/>
              <a:t>5 seres vivos autótrofos</a:t>
            </a:r>
          </a:p>
          <a:p>
            <a:endParaRPr lang="es-ES" dirty="0"/>
          </a:p>
          <a:p>
            <a:r>
              <a:rPr lang="es-ES" dirty="0"/>
              <a:t>Cactus</a:t>
            </a:r>
          </a:p>
          <a:p>
            <a:r>
              <a:rPr lang="es-ES" dirty="0"/>
              <a:t>Yerbas</a:t>
            </a:r>
          </a:p>
          <a:p>
            <a:r>
              <a:rPr lang="es-ES" dirty="0"/>
              <a:t>Pasto</a:t>
            </a:r>
          </a:p>
          <a:p>
            <a:r>
              <a:rPr lang="es-ES" dirty="0"/>
              <a:t>Arboles</a:t>
            </a:r>
          </a:p>
          <a:p>
            <a:r>
              <a:rPr lang="es-ES" dirty="0"/>
              <a:t>Plantas</a:t>
            </a:r>
          </a:p>
          <a:p>
            <a:endParaRPr lang="es-ES" dirty="0"/>
          </a:p>
          <a:p>
            <a:r>
              <a:rPr lang="es-ES" dirty="0"/>
              <a:t>5 seres vivos heterótrofos</a:t>
            </a:r>
            <a:endParaRPr lang="es-PE" dirty="0"/>
          </a:p>
          <a:p>
            <a:r>
              <a:rPr lang="es-PE" dirty="0"/>
              <a:t>Cabras </a:t>
            </a:r>
          </a:p>
          <a:p>
            <a:r>
              <a:rPr lang="es-PE" dirty="0"/>
              <a:t>Vacas</a:t>
            </a:r>
          </a:p>
          <a:p>
            <a:r>
              <a:rPr lang="es-PE" dirty="0"/>
              <a:t>Chivo</a:t>
            </a:r>
          </a:p>
          <a:p>
            <a:r>
              <a:rPr lang="es-PE" dirty="0"/>
              <a:t>caballo</a:t>
            </a:r>
          </a:p>
          <a:p>
            <a:endParaRPr lang="es-PE" dirty="0"/>
          </a:p>
          <a:p>
            <a:r>
              <a:rPr lang="es-PE" dirty="0"/>
              <a:t>8)Respuesta:</a:t>
            </a:r>
          </a:p>
          <a:p>
            <a:endParaRPr lang="es-PE" dirty="0"/>
          </a:p>
          <a:p>
            <a:r>
              <a:rPr lang="es-PE" dirty="0"/>
              <a:t>Autótrofo:</a:t>
            </a:r>
          </a:p>
          <a:p>
            <a:endParaRPr lang="es-PE" dirty="0"/>
          </a:p>
          <a:p>
            <a:r>
              <a:rPr lang="es-PE" dirty="0"/>
              <a:t>-materia orgánica</a:t>
            </a:r>
          </a:p>
          <a:p>
            <a:endParaRPr lang="es-PE" dirty="0"/>
          </a:p>
          <a:p>
            <a:r>
              <a:rPr lang="es-PE" dirty="0"/>
              <a:t>Heterótrofa:</a:t>
            </a:r>
          </a:p>
          <a:p>
            <a:r>
              <a:rPr lang="es-PE" dirty="0"/>
              <a:t> </a:t>
            </a:r>
          </a:p>
          <a:p>
            <a:r>
              <a:rPr lang="es-PE" dirty="0"/>
              <a:t>-Materia orgánica</a:t>
            </a:r>
          </a:p>
          <a:p>
            <a:endParaRPr lang="es-PE" dirty="0"/>
          </a:p>
          <a:p>
            <a:endParaRPr lang="es-PE" dirty="0"/>
          </a:p>
          <a:p>
            <a:endParaRPr lang="es-PE" dirty="0"/>
          </a:p>
          <a:p>
            <a:endParaRPr lang="es-PE" dirty="0"/>
          </a:p>
        </p:txBody>
      </p:sp>
    </p:spTree>
    <p:extLst>
      <p:ext uri="{BB962C8B-B14F-4D97-AF65-F5344CB8AC3E}">
        <p14:creationId xmlns:p14="http://schemas.microsoft.com/office/powerpoint/2010/main" val="1811636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C2333C9-14AA-4431-93C2-C47610B73931}"/>
              </a:ext>
            </a:extLst>
          </p:cNvPr>
          <p:cNvSpPr txBox="1"/>
          <p:nvPr/>
        </p:nvSpPr>
        <p:spPr>
          <a:xfrm>
            <a:off x="0" y="125835"/>
            <a:ext cx="12080147" cy="6740307"/>
          </a:xfrm>
          <a:prstGeom prst="rect">
            <a:avLst/>
          </a:prstGeom>
          <a:noFill/>
        </p:spPr>
        <p:txBody>
          <a:bodyPr wrap="square" rtlCol="0">
            <a:spAutoFit/>
          </a:bodyPr>
          <a:lstStyle/>
          <a:p>
            <a:r>
              <a:rPr lang="es-ES" dirty="0"/>
              <a:t>9) respuesta: La</a:t>
            </a:r>
            <a:r>
              <a:rPr lang="es-ES" b="0" i="0" dirty="0">
                <a:solidFill>
                  <a:srgbClr val="202124"/>
                </a:solidFill>
                <a:effectLst/>
                <a:latin typeface="arial" panose="020B0604020202020204" pitchFamily="34" charset="0"/>
              </a:rPr>
              <a:t> </a:t>
            </a:r>
            <a:r>
              <a:rPr lang="es-ES" b="1" i="0" dirty="0">
                <a:solidFill>
                  <a:srgbClr val="202124"/>
                </a:solidFill>
                <a:effectLst/>
                <a:latin typeface="arial" panose="020B0604020202020204" pitchFamily="34" charset="0"/>
              </a:rPr>
              <a:t>función de relación</a:t>
            </a:r>
            <a:r>
              <a:rPr lang="es-ES" b="0" i="0" dirty="0">
                <a:solidFill>
                  <a:srgbClr val="202124"/>
                </a:solidFill>
                <a:effectLst/>
                <a:latin typeface="arial" panose="020B0604020202020204" pitchFamily="34" charset="0"/>
              </a:rPr>
              <a:t> es el proceso por el cual los seres vivos reciben información del medio que les rodea. ​ Es decir, la </a:t>
            </a:r>
            <a:r>
              <a:rPr lang="es-ES" b="1" i="0" dirty="0">
                <a:solidFill>
                  <a:srgbClr val="202124"/>
                </a:solidFill>
                <a:effectLst/>
                <a:latin typeface="arial" panose="020B0604020202020204" pitchFamily="34" charset="0"/>
              </a:rPr>
              <a:t>función de relación</a:t>
            </a:r>
            <a:r>
              <a:rPr lang="es-ES" b="0" i="0" dirty="0">
                <a:solidFill>
                  <a:srgbClr val="202124"/>
                </a:solidFill>
                <a:effectLst/>
                <a:latin typeface="arial" panose="020B0604020202020204" pitchFamily="34" charset="0"/>
              </a:rPr>
              <a:t> vincula al ser vivo con el medio ambiente. </a:t>
            </a:r>
          </a:p>
          <a:p>
            <a:endParaRPr lang="es-ES" dirty="0">
              <a:solidFill>
                <a:srgbClr val="202124"/>
              </a:solidFill>
              <a:latin typeface="arial" panose="020B0604020202020204" pitchFamily="34" charset="0"/>
            </a:endParaRPr>
          </a:p>
          <a:p>
            <a:r>
              <a:rPr lang="es-ES" dirty="0">
                <a:solidFill>
                  <a:srgbClr val="202124"/>
                </a:solidFill>
                <a:latin typeface="arial" panose="020B0604020202020204" pitchFamily="34" charset="0"/>
              </a:rPr>
              <a:t>10)RESPUESTA: Los</a:t>
            </a:r>
            <a:r>
              <a:rPr lang="es-ES" b="0" i="0" dirty="0">
                <a:solidFill>
                  <a:srgbClr val="333333"/>
                </a:solidFill>
                <a:effectLst/>
                <a:latin typeface="Arial" panose="020B0604020202020204" pitchFamily="34" charset="0"/>
              </a:rPr>
              <a:t> animales y las plantas pueden adaptarse al cambio climático</a:t>
            </a:r>
            <a:br>
              <a:rPr lang="es-ES" dirty="0"/>
            </a:br>
            <a:r>
              <a:rPr lang="es-ES" b="0" i="0" dirty="0">
                <a:solidFill>
                  <a:srgbClr val="333333"/>
                </a:solidFill>
                <a:effectLst/>
                <a:latin typeface="Arial" panose="020B0604020202020204" pitchFamily="34" charset="0"/>
              </a:rPr>
              <a:t>Los corales, los árboles, los pájaros, los mamíferos y las mariposas se están adaptando bien a la rutinaria realidad de un clima cambiante</a:t>
            </a:r>
          </a:p>
          <a:p>
            <a:endParaRPr lang="es-ES" dirty="0">
              <a:solidFill>
                <a:srgbClr val="333333"/>
              </a:solidFill>
              <a:latin typeface="Arial" panose="020B0604020202020204" pitchFamily="34" charset="0"/>
            </a:endParaRPr>
          </a:p>
          <a:p>
            <a:r>
              <a:rPr lang="es-PE" dirty="0"/>
              <a:t>11)respuesta:</a:t>
            </a:r>
            <a:r>
              <a:rPr lang="es-ES" b="0" i="0" dirty="0">
                <a:solidFill>
                  <a:srgbClr val="202124"/>
                </a:solidFill>
                <a:effectLst/>
                <a:latin typeface="arial" panose="020B0604020202020204" pitchFamily="34" charset="0"/>
              </a:rPr>
              <a:t>El tropismo consiste en los cambios y movimientos de cualquier organismo vivo en función de los estímulos externos. Si el estímulo externo es la luz, y la luminosidad afecta al movimiento de las plantas, se trata </a:t>
            </a:r>
            <a:r>
              <a:rPr lang="es-ES" b="1" i="0" dirty="0">
                <a:solidFill>
                  <a:srgbClr val="202124"/>
                </a:solidFill>
                <a:effectLst/>
                <a:latin typeface="arial" panose="020B0604020202020204" pitchFamily="34" charset="0"/>
              </a:rPr>
              <a:t>fototropismo</a:t>
            </a:r>
            <a:r>
              <a:rPr lang="es-ES" b="0" i="0" dirty="0">
                <a:solidFill>
                  <a:srgbClr val="202124"/>
                </a:solidFill>
                <a:effectLst/>
                <a:latin typeface="arial" panose="020B0604020202020204" pitchFamily="34" charset="0"/>
              </a:rPr>
              <a:t>.</a:t>
            </a:r>
          </a:p>
          <a:p>
            <a:endParaRPr lang="es-ES" dirty="0">
              <a:solidFill>
                <a:srgbClr val="202124"/>
              </a:solidFill>
              <a:latin typeface="arial" panose="020B0604020202020204" pitchFamily="34" charset="0"/>
            </a:endParaRPr>
          </a:p>
          <a:p>
            <a:r>
              <a:rPr lang="es-ES" b="0" i="0" dirty="0">
                <a:solidFill>
                  <a:srgbClr val="202124"/>
                </a:solidFill>
                <a:effectLst/>
                <a:latin typeface="arial" panose="020B0604020202020204" pitchFamily="34" charset="0"/>
              </a:rPr>
              <a:t>El </a:t>
            </a:r>
            <a:r>
              <a:rPr lang="es-ES" b="1" i="0" dirty="0">
                <a:solidFill>
                  <a:srgbClr val="202124"/>
                </a:solidFill>
                <a:effectLst/>
                <a:latin typeface="arial" panose="020B0604020202020204" pitchFamily="34" charset="0"/>
              </a:rPr>
              <a:t>fototropismo</a:t>
            </a:r>
            <a:r>
              <a:rPr lang="es-ES" b="0" i="0" dirty="0">
                <a:solidFill>
                  <a:srgbClr val="202124"/>
                </a:solidFill>
                <a:effectLst/>
                <a:latin typeface="arial" panose="020B0604020202020204" pitchFamily="34" charset="0"/>
              </a:rPr>
              <a:t> es la respuesta de crecimiento de las plantas a la luz. Si es hacia la misma se denomina </a:t>
            </a:r>
            <a:r>
              <a:rPr lang="es-ES" b="1" i="0" dirty="0">
                <a:solidFill>
                  <a:srgbClr val="202124"/>
                </a:solidFill>
                <a:effectLst/>
                <a:latin typeface="arial" panose="020B0604020202020204" pitchFamily="34" charset="0"/>
              </a:rPr>
              <a:t>fototropismo</a:t>
            </a:r>
            <a:r>
              <a:rPr lang="es-ES" b="0" i="0" dirty="0">
                <a:solidFill>
                  <a:srgbClr val="202124"/>
                </a:solidFill>
                <a:effectLst/>
                <a:latin typeface="arial" panose="020B0604020202020204" pitchFamily="34" charset="0"/>
              </a:rPr>
              <a:t> positivo </a:t>
            </a:r>
          </a:p>
          <a:p>
            <a:endParaRPr lang="es-ES" dirty="0">
              <a:solidFill>
                <a:srgbClr val="202124"/>
              </a:solidFill>
              <a:latin typeface="arial" panose="020B0604020202020204" pitchFamily="34" charset="0"/>
            </a:endParaRPr>
          </a:p>
          <a:p>
            <a:r>
              <a:rPr lang="es-ES" dirty="0">
                <a:solidFill>
                  <a:srgbClr val="202124"/>
                </a:solidFill>
                <a:latin typeface="arial" panose="020B0604020202020204" pitchFamily="34" charset="0"/>
              </a:rPr>
              <a:t>El </a:t>
            </a:r>
            <a:r>
              <a:rPr lang="es-PE" b="0" i="0" dirty="0">
                <a:solidFill>
                  <a:srgbClr val="202124"/>
                </a:solidFill>
                <a:effectLst/>
                <a:latin typeface="arial" panose="020B0604020202020204" pitchFamily="34" charset="0"/>
              </a:rPr>
              <a:t>Quimio tropismo</a:t>
            </a:r>
            <a:r>
              <a:rPr lang="es-ES" b="0" i="0" dirty="0">
                <a:solidFill>
                  <a:srgbClr val="202124"/>
                </a:solidFill>
                <a:effectLst/>
                <a:latin typeface="arial" panose="020B0604020202020204" pitchFamily="34" charset="0"/>
              </a:rPr>
              <a:t> seria el Movimiento direccional de crecimiento de una parte de la planta o parte de un organismo hacia algunos compuestos químicos</a:t>
            </a:r>
          </a:p>
          <a:p>
            <a:endParaRPr lang="es-ES" dirty="0">
              <a:solidFill>
                <a:srgbClr val="202124"/>
              </a:solidFill>
              <a:latin typeface="arial" panose="020B0604020202020204" pitchFamily="34" charset="0"/>
            </a:endParaRPr>
          </a:p>
          <a:p>
            <a:r>
              <a:rPr lang="es-ES" dirty="0">
                <a:solidFill>
                  <a:srgbClr val="202124"/>
                </a:solidFill>
                <a:latin typeface="arial" panose="020B0604020202020204" pitchFamily="34" charset="0"/>
              </a:rPr>
              <a:t>12)respuesta: La</a:t>
            </a:r>
            <a:r>
              <a:rPr lang="es-ES" b="0" i="0" dirty="0">
                <a:solidFill>
                  <a:srgbClr val="000000"/>
                </a:solidFill>
                <a:effectLst/>
                <a:latin typeface="ProximaNova"/>
              </a:rPr>
              <a:t> reproducción asexual es puramente MITIFICA mientras en la reproducción Sexual se produce MIOSIS para conseguir un numero haploide de cromosomas, en la reproducción sexual el nuevo individuo contiene la mitad de información genética de cada progenitor. </a:t>
            </a:r>
          </a:p>
          <a:p>
            <a:endParaRPr lang="es-ES" dirty="0">
              <a:solidFill>
                <a:srgbClr val="000000"/>
              </a:solidFill>
              <a:latin typeface="ProximaNova"/>
            </a:endParaRPr>
          </a:p>
          <a:p>
            <a:r>
              <a:rPr lang="es-ES" b="0" i="0" dirty="0">
                <a:solidFill>
                  <a:srgbClr val="000000"/>
                </a:solidFill>
                <a:effectLst/>
                <a:latin typeface="ProximaNova"/>
              </a:rPr>
              <a:t>En la reproducción asexual puede darse la conjugación que es un intercambio de material </a:t>
            </a:r>
            <a:r>
              <a:rPr lang="es-ES" b="0" i="0" dirty="0" err="1">
                <a:solidFill>
                  <a:srgbClr val="000000"/>
                </a:solidFill>
                <a:effectLst/>
                <a:latin typeface="ProximaNova"/>
              </a:rPr>
              <a:t>genetico</a:t>
            </a:r>
            <a:r>
              <a:rPr lang="es-ES" b="0" i="0" dirty="0">
                <a:solidFill>
                  <a:srgbClr val="000000"/>
                </a:solidFill>
                <a:effectLst/>
                <a:latin typeface="ProximaNova"/>
              </a:rPr>
              <a:t> </a:t>
            </a:r>
            <a:r>
              <a:rPr lang="es-ES" b="0" i="0" dirty="0" err="1">
                <a:solidFill>
                  <a:srgbClr val="000000"/>
                </a:solidFill>
                <a:effectLst/>
                <a:latin typeface="ProximaNova"/>
              </a:rPr>
              <a:t>plasmidico</a:t>
            </a:r>
            <a:r>
              <a:rPr lang="es-ES" b="0" i="0" dirty="0">
                <a:solidFill>
                  <a:srgbClr val="000000"/>
                </a:solidFill>
                <a:effectLst/>
                <a:latin typeface="ProximaNova"/>
              </a:rPr>
              <a:t> pero aun </a:t>
            </a:r>
            <a:r>
              <a:rPr lang="es-ES" b="0" i="0" dirty="0" err="1">
                <a:solidFill>
                  <a:srgbClr val="000000"/>
                </a:solidFill>
                <a:effectLst/>
                <a:latin typeface="ProximaNova"/>
              </a:rPr>
              <a:t>asi</a:t>
            </a:r>
            <a:r>
              <a:rPr lang="es-ES" b="0" i="0" dirty="0">
                <a:solidFill>
                  <a:srgbClr val="000000"/>
                </a:solidFill>
                <a:effectLst/>
                <a:latin typeface="ProximaNova"/>
              </a:rPr>
              <a:t> la reproducción es mitótica</a:t>
            </a:r>
            <a:br>
              <a:rPr lang="es-ES" dirty="0"/>
            </a:br>
            <a:endParaRPr lang="es-PE" dirty="0"/>
          </a:p>
        </p:txBody>
      </p:sp>
    </p:spTree>
    <p:extLst>
      <p:ext uri="{BB962C8B-B14F-4D97-AF65-F5344CB8AC3E}">
        <p14:creationId xmlns:p14="http://schemas.microsoft.com/office/powerpoint/2010/main" val="2098937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0213905-8304-4AEB-8B98-B16D12A13954}"/>
              </a:ext>
            </a:extLst>
          </p:cNvPr>
          <p:cNvSpPr txBox="1"/>
          <p:nvPr/>
        </p:nvSpPr>
        <p:spPr>
          <a:xfrm>
            <a:off x="109057" y="134224"/>
            <a:ext cx="11912367" cy="5355312"/>
          </a:xfrm>
          <a:prstGeom prst="rect">
            <a:avLst/>
          </a:prstGeom>
          <a:noFill/>
        </p:spPr>
        <p:txBody>
          <a:bodyPr wrap="square" rtlCol="0">
            <a:spAutoFit/>
          </a:bodyPr>
          <a:lstStyle/>
          <a:p>
            <a:r>
              <a:rPr lang="es-ES" dirty="0"/>
              <a:t>13)Respuesta </a:t>
            </a:r>
          </a:p>
          <a:p>
            <a:endParaRPr lang="es-ES" dirty="0"/>
          </a:p>
          <a:p>
            <a:r>
              <a:rPr lang="es-ES" dirty="0"/>
              <a:t>Sexual: </a:t>
            </a:r>
            <a:r>
              <a:rPr lang="es-ES" b="0" i="0" dirty="0">
                <a:solidFill>
                  <a:srgbClr val="000000"/>
                </a:solidFill>
                <a:effectLst/>
                <a:latin typeface="ProximaNova"/>
              </a:rPr>
              <a:t>un ejemplo es por ejemplo los pollitos con las gallinas, el gallo se aparea con la gallina, esta pone los huevos y luego nace los pollitos</a:t>
            </a:r>
          </a:p>
          <a:p>
            <a:endParaRPr lang="es-PE" dirty="0">
              <a:solidFill>
                <a:srgbClr val="000000"/>
              </a:solidFill>
              <a:latin typeface="ProximaNova"/>
            </a:endParaRPr>
          </a:p>
          <a:p>
            <a:r>
              <a:rPr lang="es-PE" dirty="0">
                <a:solidFill>
                  <a:srgbClr val="000000"/>
                </a:solidFill>
                <a:latin typeface="ProximaNova"/>
              </a:rPr>
              <a:t>Asexual: </a:t>
            </a:r>
            <a:r>
              <a:rPr lang="es-ES" b="0" i="0" dirty="0">
                <a:solidFill>
                  <a:srgbClr val="000000"/>
                </a:solidFill>
                <a:effectLst/>
                <a:latin typeface="ProximaNova"/>
              </a:rPr>
              <a:t>como la estrella de mar , significa que se reproducen por si misma , no de dos como los demás animales</a:t>
            </a:r>
          </a:p>
          <a:p>
            <a:endParaRPr lang="es-ES" dirty="0">
              <a:solidFill>
                <a:srgbClr val="000000"/>
              </a:solidFill>
              <a:latin typeface="ProximaNova"/>
            </a:endParaRPr>
          </a:p>
          <a:p>
            <a:r>
              <a:rPr lang="es-ES" b="0" i="0" dirty="0">
                <a:solidFill>
                  <a:srgbClr val="000000"/>
                </a:solidFill>
                <a:effectLst/>
                <a:latin typeface="ProximaNova"/>
              </a:rPr>
              <a:t>Respuesta final: en reproducción sexual el individuo puede ser idéntico a los padres ya que con los genes y los cromosomas será parecido en cambio en la asexual el individuo solo va a ser parecido o al padre o a la madre  </a:t>
            </a:r>
          </a:p>
          <a:p>
            <a:endParaRPr lang="es-ES" dirty="0">
              <a:solidFill>
                <a:srgbClr val="000000"/>
              </a:solidFill>
              <a:latin typeface="ProximaNova"/>
            </a:endParaRPr>
          </a:p>
          <a:p>
            <a:r>
              <a:rPr lang="es-ES" dirty="0">
                <a:solidFill>
                  <a:srgbClr val="000000"/>
                </a:solidFill>
                <a:latin typeface="ProximaNova"/>
              </a:rPr>
              <a:t>14)Respuesta: Un</a:t>
            </a:r>
            <a:r>
              <a:rPr lang="es-ES" b="0" i="0" dirty="0">
                <a:solidFill>
                  <a:srgbClr val="202124"/>
                </a:solidFill>
                <a:effectLst/>
                <a:latin typeface="arial" panose="020B0604020202020204" pitchFamily="34" charset="0"/>
              </a:rPr>
              <a:t> </a:t>
            </a:r>
            <a:r>
              <a:rPr lang="es-ES" b="1" i="0" dirty="0">
                <a:solidFill>
                  <a:srgbClr val="202124"/>
                </a:solidFill>
                <a:effectLst/>
                <a:latin typeface="arial" panose="020B0604020202020204" pitchFamily="34" charset="0"/>
              </a:rPr>
              <a:t>gameto</a:t>
            </a:r>
            <a:r>
              <a:rPr lang="es-ES" b="0" i="0" dirty="0">
                <a:solidFill>
                  <a:srgbClr val="202124"/>
                </a:solidFill>
                <a:effectLst/>
                <a:latin typeface="arial" panose="020B0604020202020204" pitchFamily="34" charset="0"/>
              </a:rPr>
              <a:t> es una célula sexual, en el caso de los hombres es el espermatozoide y en el caso de la mujeres es el óvulo. Ambos </a:t>
            </a:r>
            <a:r>
              <a:rPr lang="es-ES" b="1" i="0" dirty="0">
                <a:solidFill>
                  <a:srgbClr val="202124"/>
                </a:solidFill>
                <a:effectLst/>
                <a:latin typeface="arial" panose="020B0604020202020204" pitchFamily="34" charset="0"/>
              </a:rPr>
              <a:t>gametos</a:t>
            </a:r>
            <a:r>
              <a:rPr lang="es-ES" b="0" i="0" dirty="0">
                <a:solidFill>
                  <a:srgbClr val="202124"/>
                </a:solidFill>
                <a:effectLst/>
                <a:latin typeface="arial" panose="020B0604020202020204" pitchFamily="34" charset="0"/>
              </a:rPr>
              <a:t> masculino y femenino tienen </a:t>
            </a:r>
            <a:r>
              <a:rPr lang="es-ES" b="1" i="0" dirty="0">
                <a:solidFill>
                  <a:srgbClr val="202124"/>
                </a:solidFill>
                <a:effectLst/>
                <a:latin typeface="arial" panose="020B0604020202020204" pitchFamily="34" charset="0"/>
              </a:rPr>
              <a:t>que</a:t>
            </a:r>
            <a:r>
              <a:rPr lang="es-ES" b="0" i="0" dirty="0">
                <a:solidFill>
                  <a:srgbClr val="202124"/>
                </a:solidFill>
                <a:effectLst/>
                <a:latin typeface="arial" panose="020B0604020202020204" pitchFamily="34" charset="0"/>
              </a:rPr>
              <a:t> fusionarse en el proceso conocido </a:t>
            </a:r>
            <a:r>
              <a:rPr lang="es-ES" b="1" i="0" dirty="0">
                <a:solidFill>
                  <a:srgbClr val="202124"/>
                </a:solidFill>
                <a:effectLst/>
                <a:latin typeface="arial" panose="020B0604020202020204" pitchFamily="34" charset="0"/>
              </a:rPr>
              <a:t>como</a:t>
            </a:r>
            <a:r>
              <a:rPr lang="es-ES" b="0" i="0" dirty="0">
                <a:solidFill>
                  <a:srgbClr val="202124"/>
                </a:solidFill>
                <a:effectLst/>
                <a:latin typeface="arial" panose="020B0604020202020204" pitchFamily="34" charset="0"/>
              </a:rPr>
              <a:t> fecundación para dar lugar a un embrión y pueda tener lugar un embarazo. </a:t>
            </a:r>
          </a:p>
          <a:p>
            <a:r>
              <a:rPr lang="es-ES" dirty="0">
                <a:solidFill>
                  <a:srgbClr val="202124"/>
                </a:solidFill>
                <a:latin typeface="arial" panose="020B0604020202020204" pitchFamily="34" charset="0"/>
              </a:rPr>
              <a:t>Y viene </a:t>
            </a:r>
            <a:r>
              <a:rPr lang="es-ES" b="1" i="0" dirty="0">
                <a:solidFill>
                  <a:srgbClr val="000000"/>
                </a:solidFill>
                <a:effectLst/>
                <a:latin typeface="ProximaNova"/>
              </a:rPr>
              <a:t>En botánica, la reproducción vegetal designa a los variados mecanismos a través de los cuales las plantas se multiplican</a:t>
            </a:r>
            <a:endParaRPr lang="es-ES" dirty="0">
              <a:solidFill>
                <a:srgbClr val="000000"/>
              </a:solidFill>
              <a:latin typeface="ProximaNova"/>
            </a:endParaRPr>
          </a:p>
          <a:p>
            <a:endParaRPr lang="es-ES" dirty="0">
              <a:solidFill>
                <a:srgbClr val="000000"/>
              </a:solidFill>
              <a:latin typeface="ProximaNova"/>
            </a:endParaRPr>
          </a:p>
          <a:p>
            <a:endParaRPr lang="es-ES" dirty="0">
              <a:solidFill>
                <a:srgbClr val="000000"/>
              </a:solidFill>
              <a:latin typeface="ProximaNova"/>
            </a:endParaRPr>
          </a:p>
          <a:p>
            <a:endParaRPr lang="es-ES" dirty="0">
              <a:solidFill>
                <a:srgbClr val="000000"/>
              </a:solidFill>
              <a:latin typeface="ProximaNova"/>
            </a:endParaRPr>
          </a:p>
          <a:p>
            <a:endParaRPr lang="es-ES" dirty="0">
              <a:solidFill>
                <a:srgbClr val="000000"/>
              </a:solidFill>
              <a:latin typeface="ProximaNova"/>
            </a:endParaRPr>
          </a:p>
        </p:txBody>
      </p:sp>
    </p:spTree>
    <p:extLst>
      <p:ext uri="{BB962C8B-B14F-4D97-AF65-F5344CB8AC3E}">
        <p14:creationId xmlns:p14="http://schemas.microsoft.com/office/powerpoint/2010/main" val="4246236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DB47287-5D72-436D-A529-DAC777147204}"/>
              </a:ext>
            </a:extLst>
          </p:cNvPr>
          <p:cNvSpPr/>
          <p:nvPr/>
        </p:nvSpPr>
        <p:spPr>
          <a:xfrm>
            <a:off x="0" y="0"/>
            <a:ext cx="12192000" cy="68580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6" name="Rectángulo 5">
            <a:extLst>
              <a:ext uri="{FF2B5EF4-FFF2-40B4-BE49-F238E27FC236}">
                <a16:creationId xmlns:a16="http://schemas.microsoft.com/office/drawing/2014/main" id="{3808EBB4-41E6-43BF-A265-E7DFC7DDDA8F}"/>
              </a:ext>
            </a:extLst>
          </p:cNvPr>
          <p:cNvSpPr/>
          <p:nvPr/>
        </p:nvSpPr>
        <p:spPr>
          <a:xfrm>
            <a:off x="2642532" y="0"/>
            <a:ext cx="318782" cy="6858000"/>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Rectángulo 6">
            <a:extLst>
              <a:ext uri="{FF2B5EF4-FFF2-40B4-BE49-F238E27FC236}">
                <a16:creationId xmlns:a16="http://schemas.microsoft.com/office/drawing/2014/main" id="{4D00725F-9107-4EF6-AA0D-263D91B8C1A5}"/>
              </a:ext>
            </a:extLst>
          </p:cNvPr>
          <p:cNvSpPr/>
          <p:nvPr/>
        </p:nvSpPr>
        <p:spPr>
          <a:xfrm>
            <a:off x="5877683" y="0"/>
            <a:ext cx="268448" cy="6858000"/>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Rectángulo 7">
            <a:extLst>
              <a:ext uri="{FF2B5EF4-FFF2-40B4-BE49-F238E27FC236}">
                <a16:creationId xmlns:a16="http://schemas.microsoft.com/office/drawing/2014/main" id="{973D207F-4421-4F1E-B6B3-E660EFA6B77D}"/>
              </a:ext>
            </a:extLst>
          </p:cNvPr>
          <p:cNvSpPr/>
          <p:nvPr/>
        </p:nvSpPr>
        <p:spPr>
          <a:xfrm>
            <a:off x="8878348" y="0"/>
            <a:ext cx="268448" cy="6858000"/>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Rectángulo 8">
            <a:extLst>
              <a:ext uri="{FF2B5EF4-FFF2-40B4-BE49-F238E27FC236}">
                <a16:creationId xmlns:a16="http://schemas.microsoft.com/office/drawing/2014/main" id="{CD21231F-48FB-4BD9-B4AE-BDD4452BA008}"/>
              </a:ext>
            </a:extLst>
          </p:cNvPr>
          <p:cNvSpPr/>
          <p:nvPr/>
        </p:nvSpPr>
        <p:spPr>
          <a:xfrm>
            <a:off x="0" y="687897"/>
            <a:ext cx="12192000" cy="45719"/>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10" name="CuadroTexto 9">
            <a:extLst>
              <a:ext uri="{FF2B5EF4-FFF2-40B4-BE49-F238E27FC236}">
                <a16:creationId xmlns:a16="http://schemas.microsoft.com/office/drawing/2014/main" id="{287C7737-3B80-45D1-8AA2-DE18D737BA7E}"/>
              </a:ext>
            </a:extLst>
          </p:cNvPr>
          <p:cNvSpPr txBox="1"/>
          <p:nvPr/>
        </p:nvSpPr>
        <p:spPr>
          <a:xfrm>
            <a:off x="755010" y="143894"/>
            <a:ext cx="1132513" cy="400110"/>
          </a:xfrm>
          <a:prstGeom prst="rect">
            <a:avLst/>
          </a:prstGeom>
          <a:noFill/>
        </p:spPr>
        <p:txBody>
          <a:bodyPr wrap="square" rtlCol="0">
            <a:spAutoFit/>
          </a:bodyPr>
          <a:lstStyle/>
          <a:p>
            <a:r>
              <a:rPr lang="es-ES" sz="2000" dirty="0"/>
              <a:t>Ejemplo</a:t>
            </a:r>
            <a:endParaRPr lang="es-PE" sz="2000" dirty="0"/>
          </a:p>
        </p:txBody>
      </p:sp>
      <p:sp>
        <p:nvSpPr>
          <p:cNvPr id="11" name="CuadroTexto 10">
            <a:extLst>
              <a:ext uri="{FF2B5EF4-FFF2-40B4-BE49-F238E27FC236}">
                <a16:creationId xmlns:a16="http://schemas.microsoft.com/office/drawing/2014/main" id="{A4DEE06F-6E3F-4250-8B3C-53DCD4B6BFA4}"/>
              </a:ext>
            </a:extLst>
          </p:cNvPr>
          <p:cNvSpPr txBox="1"/>
          <p:nvPr/>
        </p:nvSpPr>
        <p:spPr>
          <a:xfrm>
            <a:off x="3292679" y="174672"/>
            <a:ext cx="2382474" cy="369332"/>
          </a:xfrm>
          <a:prstGeom prst="rect">
            <a:avLst/>
          </a:prstGeom>
          <a:noFill/>
        </p:spPr>
        <p:txBody>
          <a:bodyPr wrap="square" rtlCol="0">
            <a:spAutoFit/>
          </a:bodyPr>
          <a:lstStyle/>
          <a:p>
            <a:r>
              <a:rPr lang="es-ES" dirty="0"/>
              <a:t>Función de nutrición</a:t>
            </a:r>
            <a:endParaRPr lang="es-PE" dirty="0"/>
          </a:p>
        </p:txBody>
      </p:sp>
      <p:sp>
        <p:nvSpPr>
          <p:cNvPr id="12" name="CuadroTexto 11">
            <a:extLst>
              <a:ext uri="{FF2B5EF4-FFF2-40B4-BE49-F238E27FC236}">
                <a16:creationId xmlns:a16="http://schemas.microsoft.com/office/drawing/2014/main" id="{4C857F8E-4CD9-4706-B747-96BA86684DCF}"/>
              </a:ext>
            </a:extLst>
          </p:cNvPr>
          <p:cNvSpPr txBox="1"/>
          <p:nvPr/>
        </p:nvSpPr>
        <p:spPr>
          <a:xfrm>
            <a:off x="9369103" y="174672"/>
            <a:ext cx="2534874" cy="369332"/>
          </a:xfrm>
          <a:prstGeom prst="rect">
            <a:avLst/>
          </a:prstGeom>
          <a:noFill/>
        </p:spPr>
        <p:txBody>
          <a:bodyPr wrap="square" rtlCol="0">
            <a:spAutoFit/>
          </a:bodyPr>
          <a:lstStyle/>
          <a:p>
            <a:r>
              <a:rPr lang="es-ES" dirty="0"/>
              <a:t>Función de reproducción</a:t>
            </a:r>
            <a:endParaRPr lang="es-PE" dirty="0"/>
          </a:p>
        </p:txBody>
      </p:sp>
      <p:sp>
        <p:nvSpPr>
          <p:cNvPr id="13" name="CuadroTexto 12">
            <a:extLst>
              <a:ext uri="{FF2B5EF4-FFF2-40B4-BE49-F238E27FC236}">
                <a16:creationId xmlns:a16="http://schemas.microsoft.com/office/drawing/2014/main" id="{7DD43604-29B4-43B5-AF52-B0206B7213ED}"/>
              </a:ext>
            </a:extLst>
          </p:cNvPr>
          <p:cNvSpPr txBox="1"/>
          <p:nvPr/>
        </p:nvSpPr>
        <p:spPr>
          <a:xfrm>
            <a:off x="6346271" y="174672"/>
            <a:ext cx="2484540" cy="369332"/>
          </a:xfrm>
          <a:prstGeom prst="rect">
            <a:avLst/>
          </a:prstGeom>
          <a:noFill/>
        </p:spPr>
        <p:txBody>
          <a:bodyPr wrap="square" rtlCol="0">
            <a:spAutoFit/>
          </a:bodyPr>
          <a:lstStyle/>
          <a:p>
            <a:r>
              <a:rPr lang="es-ES" dirty="0"/>
              <a:t>Función de relación</a:t>
            </a:r>
            <a:endParaRPr lang="es-PE" dirty="0"/>
          </a:p>
        </p:txBody>
      </p:sp>
      <p:sp>
        <p:nvSpPr>
          <p:cNvPr id="14" name="Rectángulo 13">
            <a:extLst>
              <a:ext uri="{FF2B5EF4-FFF2-40B4-BE49-F238E27FC236}">
                <a16:creationId xmlns:a16="http://schemas.microsoft.com/office/drawing/2014/main" id="{9F44CC00-88D7-4B4C-BD80-64316DD23D35}"/>
              </a:ext>
            </a:extLst>
          </p:cNvPr>
          <p:cNvSpPr/>
          <p:nvPr/>
        </p:nvSpPr>
        <p:spPr>
          <a:xfrm>
            <a:off x="-1" y="1311341"/>
            <a:ext cx="12192000" cy="45719"/>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18" name="Rectángulo 17">
            <a:extLst>
              <a:ext uri="{FF2B5EF4-FFF2-40B4-BE49-F238E27FC236}">
                <a16:creationId xmlns:a16="http://schemas.microsoft.com/office/drawing/2014/main" id="{6EC18BDE-1D8F-4265-A140-E3E88810209B}"/>
              </a:ext>
            </a:extLst>
          </p:cNvPr>
          <p:cNvSpPr/>
          <p:nvPr/>
        </p:nvSpPr>
        <p:spPr>
          <a:xfrm>
            <a:off x="-1" y="1879005"/>
            <a:ext cx="12192000" cy="45719"/>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19" name="Rectángulo 18">
            <a:extLst>
              <a:ext uri="{FF2B5EF4-FFF2-40B4-BE49-F238E27FC236}">
                <a16:creationId xmlns:a16="http://schemas.microsoft.com/office/drawing/2014/main" id="{895E4E14-3A43-4187-BBA7-DE45FB7E5924}"/>
              </a:ext>
            </a:extLst>
          </p:cNvPr>
          <p:cNvSpPr/>
          <p:nvPr/>
        </p:nvSpPr>
        <p:spPr>
          <a:xfrm>
            <a:off x="0" y="2412453"/>
            <a:ext cx="12192000" cy="4572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20" name="Rectángulo 19">
            <a:extLst>
              <a:ext uri="{FF2B5EF4-FFF2-40B4-BE49-F238E27FC236}">
                <a16:creationId xmlns:a16="http://schemas.microsoft.com/office/drawing/2014/main" id="{67DB5006-4B46-4DF5-8E22-48E5ABEA50F4}"/>
              </a:ext>
            </a:extLst>
          </p:cNvPr>
          <p:cNvSpPr/>
          <p:nvPr/>
        </p:nvSpPr>
        <p:spPr>
          <a:xfrm>
            <a:off x="-1" y="3279407"/>
            <a:ext cx="12192000" cy="4572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21" name="Rectángulo 20">
            <a:extLst>
              <a:ext uri="{FF2B5EF4-FFF2-40B4-BE49-F238E27FC236}">
                <a16:creationId xmlns:a16="http://schemas.microsoft.com/office/drawing/2014/main" id="{A8F07375-A3AD-41BA-A117-0B6808956B09}"/>
              </a:ext>
            </a:extLst>
          </p:cNvPr>
          <p:cNvSpPr/>
          <p:nvPr/>
        </p:nvSpPr>
        <p:spPr>
          <a:xfrm>
            <a:off x="0" y="4292647"/>
            <a:ext cx="12192000" cy="45719"/>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22" name="Rectángulo 21">
            <a:extLst>
              <a:ext uri="{FF2B5EF4-FFF2-40B4-BE49-F238E27FC236}">
                <a16:creationId xmlns:a16="http://schemas.microsoft.com/office/drawing/2014/main" id="{B8FA1945-DC50-4CD4-A1AE-DD63F19221DE}"/>
              </a:ext>
            </a:extLst>
          </p:cNvPr>
          <p:cNvSpPr/>
          <p:nvPr/>
        </p:nvSpPr>
        <p:spPr>
          <a:xfrm flipV="1">
            <a:off x="-1" y="4933050"/>
            <a:ext cx="12192000" cy="45719"/>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23" name="CuadroTexto 22">
            <a:extLst>
              <a:ext uri="{FF2B5EF4-FFF2-40B4-BE49-F238E27FC236}">
                <a16:creationId xmlns:a16="http://schemas.microsoft.com/office/drawing/2014/main" id="{898AC22A-BE67-41A7-90DB-3BAD4D3625FE}"/>
              </a:ext>
            </a:extLst>
          </p:cNvPr>
          <p:cNvSpPr txBox="1"/>
          <p:nvPr/>
        </p:nvSpPr>
        <p:spPr>
          <a:xfrm>
            <a:off x="569053" y="836226"/>
            <a:ext cx="2202110" cy="369332"/>
          </a:xfrm>
          <a:prstGeom prst="rect">
            <a:avLst/>
          </a:prstGeom>
          <a:noFill/>
        </p:spPr>
        <p:txBody>
          <a:bodyPr wrap="square" rtlCol="0">
            <a:spAutoFit/>
          </a:bodyPr>
          <a:lstStyle/>
          <a:p>
            <a:r>
              <a:rPr lang="es-ES" sz="900" dirty="0"/>
              <a:t>A)Una semilla que    </a:t>
            </a:r>
          </a:p>
          <a:p>
            <a:r>
              <a:rPr lang="es-ES" sz="900" dirty="0"/>
              <a:t>    germina</a:t>
            </a:r>
            <a:endParaRPr lang="es-PE" sz="900" dirty="0"/>
          </a:p>
        </p:txBody>
      </p:sp>
      <p:sp>
        <p:nvSpPr>
          <p:cNvPr id="24" name="CuadroTexto 23">
            <a:extLst>
              <a:ext uri="{FF2B5EF4-FFF2-40B4-BE49-F238E27FC236}">
                <a16:creationId xmlns:a16="http://schemas.microsoft.com/office/drawing/2014/main" id="{655E6101-5BA8-4D35-BE1C-5CC35922F38E}"/>
              </a:ext>
            </a:extLst>
          </p:cNvPr>
          <p:cNvSpPr txBox="1"/>
          <p:nvPr/>
        </p:nvSpPr>
        <p:spPr>
          <a:xfrm>
            <a:off x="3003259" y="802225"/>
            <a:ext cx="2715236" cy="507831"/>
          </a:xfrm>
          <a:prstGeom prst="rect">
            <a:avLst/>
          </a:prstGeom>
          <a:noFill/>
        </p:spPr>
        <p:txBody>
          <a:bodyPr wrap="square" rtlCol="0">
            <a:spAutoFit/>
          </a:bodyPr>
          <a:lstStyle/>
          <a:p>
            <a:r>
              <a:rPr lang="es-ES" sz="900" dirty="0"/>
              <a:t>Las plantas son autótrofas también respiran toman oxigeno del exterior y también expulsan los desechos a través de c02</a:t>
            </a:r>
            <a:endParaRPr lang="es-PE" sz="900" dirty="0"/>
          </a:p>
        </p:txBody>
      </p:sp>
      <p:sp>
        <p:nvSpPr>
          <p:cNvPr id="25" name="CuadroTexto 24">
            <a:extLst>
              <a:ext uri="{FF2B5EF4-FFF2-40B4-BE49-F238E27FC236}">
                <a16:creationId xmlns:a16="http://schemas.microsoft.com/office/drawing/2014/main" id="{F739BE9E-43B7-4A97-937E-43DA9BAFFE35}"/>
              </a:ext>
            </a:extLst>
          </p:cNvPr>
          <p:cNvSpPr txBox="1"/>
          <p:nvPr/>
        </p:nvSpPr>
        <p:spPr>
          <a:xfrm>
            <a:off x="6253992" y="825733"/>
            <a:ext cx="2491530" cy="369332"/>
          </a:xfrm>
          <a:prstGeom prst="rect">
            <a:avLst/>
          </a:prstGeom>
          <a:noFill/>
        </p:spPr>
        <p:txBody>
          <a:bodyPr wrap="square" rtlCol="0">
            <a:spAutoFit/>
          </a:bodyPr>
          <a:lstStyle/>
          <a:p>
            <a:r>
              <a:rPr lang="es-ES" sz="900" dirty="0"/>
              <a:t>Las plantas reaccionan a los estímulos como a la luz, temperatura, humedad, etc.</a:t>
            </a:r>
            <a:endParaRPr lang="es-PE" sz="900" dirty="0"/>
          </a:p>
        </p:txBody>
      </p:sp>
      <p:sp>
        <p:nvSpPr>
          <p:cNvPr id="26" name="CuadroTexto 25">
            <a:extLst>
              <a:ext uri="{FF2B5EF4-FFF2-40B4-BE49-F238E27FC236}">
                <a16:creationId xmlns:a16="http://schemas.microsoft.com/office/drawing/2014/main" id="{1FB3A135-8922-44DA-9124-BEAAD5E33929}"/>
              </a:ext>
            </a:extLst>
          </p:cNvPr>
          <p:cNvSpPr txBox="1"/>
          <p:nvPr/>
        </p:nvSpPr>
        <p:spPr>
          <a:xfrm>
            <a:off x="9243444" y="800373"/>
            <a:ext cx="2843868" cy="507831"/>
          </a:xfrm>
          <a:prstGeom prst="rect">
            <a:avLst/>
          </a:prstGeom>
          <a:noFill/>
        </p:spPr>
        <p:txBody>
          <a:bodyPr wrap="square" rtlCol="0">
            <a:spAutoFit/>
          </a:bodyPr>
          <a:lstStyle/>
          <a:p>
            <a:r>
              <a:rPr lang="es-ES" sz="900" dirty="0"/>
              <a:t>Las plantas como todo ser vivo también tiene órganos reproductores llamados pistilos ahí se forman las semillas y cuando germinan producen las plantas</a:t>
            </a:r>
            <a:endParaRPr lang="es-PE" sz="900" dirty="0"/>
          </a:p>
        </p:txBody>
      </p:sp>
      <p:sp>
        <p:nvSpPr>
          <p:cNvPr id="27" name="CuadroTexto 26">
            <a:extLst>
              <a:ext uri="{FF2B5EF4-FFF2-40B4-BE49-F238E27FC236}">
                <a16:creationId xmlns:a16="http://schemas.microsoft.com/office/drawing/2014/main" id="{664F0B6E-5646-41FC-B3F0-92770150431E}"/>
              </a:ext>
            </a:extLst>
          </p:cNvPr>
          <p:cNvSpPr txBox="1"/>
          <p:nvPr/>
        </p:nvSpPr>
        <p:spPr>
          <a:xfrm>
            <a:off x="387991" y="1452459"/>
            <a:ext cx="2446089" cy="230832"/>
          </a:xfrm>
          <a:prstGeom prst="rect">
            <a:avLst/>
          </a:prstGeom>
          <a:noFill/>
        </p:spPr>
        <p:txBody>
          <a:bodyPr wrap="square" rtlCol="0">
            <a:spAutoFit/>
          </a:bodyPr>
          <a:lstStyle/>
          <a:p>
            <a:r>
              <a:rPr lang="es-ES" sz="900" dirty="0"/>
              <a:t>B)Una vaca pastando</a:t>
            </a:r>
            <a:endParaRPr lang="es-PE" sz="900" dirty="0"/>
          </a:p>
        </p:txBody>
      </p:sp>
      <p:sp>
        <p:nvSpPr>
          <p:cNvPr id="29" name="CuadroTexto 28">
            <a:extLst>
              <a:ext uri="{FF2B5EF4-FFF2-40B4-BE49-F238E27FC236}">
                <a16:creationId xmlns:a16="http://schemas.microsoft.com/office/drawing/2014/main" id="{4E3D3A33-7279-4BE1-9994-A966ED7C7711}"/>
              </a:ext>
            </a:extLst>
          </p:cNvPr>
          <p:cNvSpPr txBox="1"/>
          <p:nvPr/>
        </p:nvSpPr>
        <p:spPr>
          <a:xfrm>
            <a:off x="3103927" y="1346614"/>
            <a:ext cx="2748792" cy="369332"/>
          </a:xfrm>
          <a:prstGeom prst="rect">
            <a:avLst/>
          </a:prstGeom>
          <a:noFill/>
        </p:spPr>
        <p:txBody>
          <a:bodyPr wrap="square" rtlCol="0">
            <a:spAutoFit/>
          </a:bodyPr>
          <a:lstStyle/>
          <a:p>
            <a:r>
              <a:rPr lang="es-ES" sz="900" dirty="0"/>
              <a:t>La vaca esta comiendo los nutrientes de las plantas(pasto) al momento de pastar en el prado.</a:t>
            </a:r>
            <a:endParaRPr lang="es-PE" sz="900" dirty="0"/>
          </a:p>
        </p:txBody>
      </p:sp>
      <p:sp>
        <p:nvSpPr>
          <p:cNvPr id="30" name="CuadroTexto 29">
            <a:extLst>
              <a:ext uri="{FF2B5EF4-FFF2-40B4-BE49-F238E27FC236}">
                <a16:creationId xmlns:a16="http://schemas.microsoft.com/office/drawing/2014/main" id="{65C6940E-B3E9-413C-A3EB-8094D216358D}"/>
              </a:ext>
            </a:extLst>
          </p:cNvPr>
          <p:cNvSpPr txBox="1"/>
          <p:nvPr/>
        </p:nvSpPr>
        <p:spPr>
          <a:xfrm>
            <a:off x="6183386" y="1359966"/>
            <a:ext cx="2594295" cy="507831"/>
          </a:xfrm>
          <a:prstGeom prst="rect">
            <a:avLst/>
          </a:prstGeom>
          <a:noFill/>
        </p:spPr>
        <p:txBody>
          <a:bodyPr wrap="square" rtlCol="0">
            <a:spAutoFit/>
          </a:bodyPr>
          <a:lstStyle/>
          <a:p>
            <a:r>
              <a:rPr lang="es-ES" sz="900" dirty="0"/>
              <a:t>Son foto receptoras(detectan la luz)quimio receptoras(sustancias)mecanorreceptoras( vibraciones o fuerza) y termorreceptores(calor)</a:t>
            </a:r>
            <a:endParaRPr lang="es-PE" sz="900" dirty="0"/>
          </a:p>
        </p:txBody>
      </p:sp>
      <p:sp>
        <p:nvSpPr>
          <p:cNvPr id="31" name="CuadroTexto 30">
            <a:extLst>
              <a:ext uri="{FF2B5EF4-FFF2-40B4-BE49-F238E27FC236}">
                <a16:creationId xmlns:a16="http://schemas.microsoft.com/office/drawing/2014/main" id="{A6630820-0E47-43BF-B8C8-3A6308BF0A89}"/>
              </a:ext>
            </a:extLst>
          </p:cNvPr>
          <p:cNvSpPr txBox="1"/>
          <p:nvPr/>
        </p:nvSpPr>
        <p:spPr>
          <a:xfrm>
            <a:off x="9304789" y="1413987"/>
            <a:ext cx="2843868" cy="307777"/>
          </a:xfrm>
          <a:prstGeom prst="rect">
            <a:avLst/>
          </a:prstGeom>
          <a:noFill/>
        </p:spPr>
        <p:txBody>
          <a:bodyPr wrap="square" rtlCol="0">
            <a:spAutoFit/>
          </a:bodyPr>
          <a:lstStyle/>
          <a:p>
            <a:r>
              <a:rPr lang="es-ES" sz="1400" dirty="0"/>
              <a:t>La vaca tiene reproducción sexual</a:t>
            </a:r>
            <a:endParaRPr lang="es-PE" sz="1400" dirty="0"/>
          </a:p>
        </p:txBody>
      </p:sp>
      <p:sp>
        <p:nvSpPr>
          <p:cNvPr id="32" name="CuadroTexto 31">
            <a:extLst>
              <a:ext uri="{FF2B5EF4-FFF2-40B4-BE49-F238E27FC236}">
                <a16:creationId xmlns:a16="http://schemas.microsoft.com/office/drawing/2014/main" id="{A2244F2D-3AEF-4965-B296-7EBC0C54F43A}"/>
              </a:ext>
            </a:extLst>
          </p:cNvPr>
          <p:cNvSpPr txBox="1"/>
          <p:nvPr/>
        </p:nvSpPr>
        <p:spPr>
          <a:xfrm>
            <a:off x="429237" y="1686018"/>
            <a:ext cx="2516697" cy="646331"/>
          </a:xfrm>
          <a:prstGeom prst="rect">
            <a:avLst/>
          </a:prstGeom>
          <a:noFill/>
        </p:spPr>
        <p:txBody>
          <a:bodyPr wrap="square" rtlCol="0">
            <a:spAutoFit/>
          </a:bodyPr>
          <a:lstStyle/>
          <a:p>
            <a:endParaRPr lang="es-ES" dirty="0"/>
          </a:p>
          <a:p>
            <a:r>
              <a:rPr lang="es-PE" dirty="0"/>
              <a:t> </a:t>
            </a:r>
            <a:r>
              <a:rPr lang="es-PE" sz="900" dirty="0"/>
              <a:t>C)Un pájaro cantando</a:t>
            </a:r>
          </a:p>
        </p:txBody>
      </p:sp>
      <p:sp>
        <p:nvSpPr>
          <p:cNvPr id="33" name="CuadroTexto 32">
            <a:extLst>
              <a:ext uri="{FF2B5EF4-FFF2-40B4-BE49-F238E27FC236}">
                <a16:creationId xmlns:a16="http://schemas.microsoft.com/office/drawing/2014/main" id="{3282DAF1-5702-4FD6-B336-7DF98AE778A9}"/>
              </a:ext>
            </a:extLst>
          </p:cNvPr>
          <p:cNvSpPr txBox="1"/>
          <p:nvPr/>
        </p:nvSpPr>
        <p:spPr>
          <a:xfrm>
            <a:off x="3020037" y="3377458"/>
            <a:ext cx="2682379" cy="646331"/>
          </a:xfrm>
          <a:prstGeom prst="rect">
            <a:avLst/>
          </a:prstGeom>
          <a:noFill/>
        </p:spPr>
        <p:txBody>
          <a:bodyPr wrap="square" rtlCol="0">
            <a:spAutoFit/>
          </a:bodyPr>
          <a:lstStyle/>
          <a:p>
            <a:r>
              <a:rPr lang="es-ES" sz="900" b="0" i="0" dirty="0">
                <a:solidFill>
                  <a:srgbClr val="202124"/>
                </a:solidFill>
                <a:effectLst/>
                <a:latin typeface="arial" panose="020B0604020202020204" pitchFamily="34" charset="0"/>
              </a:rPr>
              <a:t>respiran (toman oxígeno del exterior) y también expulsa los desechos como el oxígeno de la fotosíntesis, el dióxido de carbono de la respiración, el exceso de agua (vapor de agua), </a:t>
            </a:r>
            <a:endParaRPr lang="es-PE" sz="900" dirty="0"/>
          </a:p>
        </p:txBody>
      </p:sp>
      <p:sp>
        <p:nvSpPr>
          <p:cNvPr id="34" name="CuadroTexto 33">
            <a:extLst>
              <a:ext uri="{FF2B5EF4-FFF2-40B4-BE49-F238E27FC236}">
                <a16:creationId xmlns:a16="http://schemas.microsoft.com/office/drawing/2014/main" id="{68051684-F2DB-402E-9E02-36B135C1C40B}"/>
              </a:ext>
            </a:extLst>
          </p:cNvPr>
          <p:cNvSpPr txBox="1"/>
          <p:nvPr/>
        </p:nvSpPr>
        <p:spPr>
          <a:xfrm>
            <a:off x="387991" y="3607302"/>
            <a:ext cx="2288447" cy="369332"/>
          </a:xfrm>
          <a:prstGeom prst="rect">
            <a:avLst/>
          </a:prstGeom>
          <a:noFill/>
        </p:spPr>
        <p:txBody>
          <a:bodyPr wrap="square" rtlCol="0">
            <a:spAutoFit/>
          </a:bodyPr>
          <a:lstStyle/>
          <a:p>
            <a:r>
              <a:rPr lang="es-ES" sz="900" dirty="0"/>
              <a:t>E)Una planta haciendo </a:t>
            </a:r>
          </a:p>
          <a:p>
            <a:r>
              <a:rPr lang="es-ES" sz="900" dirty="0"/>
              <a:t>fotosíntesis</a:t>
            </a:r>
            <a:endParaRPr lang="es-PE" sz="900" dirty="0"/>
          </a:p>
        </p:txBody>
      </p:sp>
      <p:sp>
        <p:nvSpPr>
          <p:cNvPr id="35" name="CuadroTexto 34">
            <a:extLst>
              <a:ext uri="{FF2B5EF4-FFF2-40B4-BE49-F238E27FC236}">
                <a16:creationId xmlns:a16="http://schemas.microsoft.com/office/drawing/2014/main" id="{0041E794-5E92-4B66-AD45-421346F00105}"/>
              </a:ext>
            </a:extLst>
          </p:cNvPr>
          <p:cNvSpPr txBox="1"/>
          <p:nvPr/>
        </p:nvSpPr>
        <p:spPr>
          <a:xfrm>
            <a:off x="248461" y="4440666"/>
            <a:ext cx="2505162" cy="230832"/>
          </a:xfrm>
          <a:prstGeom prst="rect">
            <a:avLst/>
          </a:prstGeom>
          <a:noFill/>
        </p:spPr>
        <p:txBody>
          <a:bodyPr wrap="square" rtlCol="0">
            <a:spAutoFit/>
          </a:bodyPr>
          <a:lstStyle/>
          <a:p>
            <a:r>
              <a:rPr lang="es-ES" sz="900" dirty="0"/>
              <a:t>F)Una gallina poniendo un huevo</a:t>
            </a:r>
            <a:endParaRPr lang="es-PE" sz="900" dirty="0"/>
          </a:p>
        </p:txBody>
      </p:sp>
      <p:sp>
        <p:nvSpPr>
          <p:cNvPr id="36" name="CuadroTexto 35">
            <a:extLst>
              <a:ext uri="{FF2B5EF4-FFF2-40B4-BE49-F238E27FC236}">
                <a16:creationId xmlns:a16="http://schemas.microsoft.com/office/drawing/2014/main" id="{A6E45AB1-18B5-4609-B606-6C619702867B}"/>
              </a:ext>
            </a:extLst>
          </p:cNvPr>
          <p:cNvSpPr txBox="1"/>
          <p:nvPr/>
        </p:nvSpPr>
        <p:spPr>
          <a:xfrm>
            <a:off x="3095538" y="1929092"/>
            <a:ext cx="2748792" cy="369332"/>
          </a:xfrm>
          <a:prstGeom prst="rect">
            <a:avLst/>
          </a:prstGeom>
          <a:noFill/>
        </p:spPr>
        <p:txBody>
          <a:bodyPr wrap="square" rtlCol="0">
            <a:spAutoFit/>
          </a:bodyPr>
          <a:lstStyle/>
          <a:p>
            <a:r>
              <a:rPr lang="es-ES" sz="900" dirty="0"/>
              <a:t>Al igual que el resto de los seres vivos las aves prefieren alimentos ricos en grasas</a:t>
            </a:r>
            <a:endParaRPr lang="es-PE" sz="900" dirty="0"/>
          </a:p>
        </p:txBody>
      </p:sp>
      <p:sp>
        <p:nvSpPr>
          <p:cNvPr id="37" name="CuadroTexto 36">
            <a:extLst>
              <a:ext uri="{FF2B5EF4-FFF2-40B4-BE49-F238E27FC236}">
                <a16:creationId xmlns:a16="http://schemas.microsoft.com/office/drawing/2014/main" id="{2EFC1E07-C105-4B63-A4F2-0919B3CE8032}"/>
              </a:ext>
            </a:extLst>
          </p:cNvPr>
          <p:cNvSpPr txBox="1"/>
          <p:nvPr/>
        </p:nvSpPr>
        <p:spPr>
          <a:xfrm>
            <a:off x="6202611" y="1909025"/>
            <a:ext cx="2575070" cy="507831"/>
          </a:xfrm>
          <a:prstGeom prst="rect">
            <a:avLst/>
          </a:prstGeom>
          <a:noFill/>
        </p:spPr>
        <p:txBody>
          <a:bodyPr wrap="square" rtlCol="0">
            <a:spAutoFit/>
          </a:bodyPr>
          <a:lstStyle/>
          <a:p>
            <a:r>
              <a:rPr lang="es-ES" sz="900" dirty="0"/>
              <a:t>El canto de la aves es la reacción a un estimulo ya sea porque el ave esta en apareamiento, esta en peligro. </a:t>
            </a:r>
            <a:endParaRPr lang="es-PE" sz="900" dirty="0"/>
          </a:p>
        </p:txBody>
      </p:sp>
      <p:sp>
        <p:nvSpPr>
          <p:cNvPr id="41" name="CuadroTexto 40">
            <a:extLst>
              <a:ext uri="{FF2B5EF4-FFF2-40B4-BE49-F238E27FC236}">
                <a16:creationId xmlns:a16="http://schemas.microsoft.com/office/drawing/2014/main" id="{F7A166A7-F692-44E7-A868-6ADF1CC981DA}"/>
              </a:ext>
            </a:extLst>
          </p:cNvPr>
          <p:cNvSpPr txBox="1"/>
          <p:nvPr/>
        </p:nvSpPr>
        <p:spPr>
          <a:xfrm>
            <a:off x="9304789" y="1882546"/>
            <a:ext cx="2748792" cy="784830"/>
          </a:xfrm>
          <a:prstGeom prst="rect">
            <a:avLst/>
          </a:prstGeom>
          <a:noFill/>
        </p:spPr>
        <p:txBody>
          <a:bodyPr wrap="square" rtlCol="0">
            <a:spAutoFit/>
          </a:bodyPr>
          <a:lstStyle/>
          <a:p>
            <a:r>
              <a:rPr lang="es-ES" sz="900" dirty="0"/>
              <a:t>Las aves se reproducen sexualmente donde el apareamiento generalmente es procedido por un cortejo(canto)</a:t>
            </a:r>
          </a:p>
          <a:p>
            <a:endParaRPr lang="es-PE" dirty="0"/>
          </a:p>
        </p:txBody>
      </p:sp>
      <p:sp>
        <p:nvSpPr>
          <p:cNvPr id="2" name="CuadroTexto 1">
            <a:extLst>
              <a:ext uri="{FF2B5EF4-FFF2-40B4-BE49-F238E27FC236}">
                <a16:creationId xmlns:a16="http://schemas.microsoft.com/office/drawing/2014/main" id="{3F6ADFCB-28E9-486C-9314-5848592F1D76}"/>
              </a:ext>
            </a:extLst>
          </p:cNvPr>
          <p:cNvSpPr txBox="1"/>
          <p:nvPr/>
        </p:nvSpPr>
        <p:spPr>
          <a:xfrm>
            <a:off x="2945934" y="2444882"/>
            <a:ext cx="3020037" cy="646331"/>
          </a:xfrm>
          <a:prstGeom prst="rect">
            <a:avLst/>
          </a:prstGeom>
          <a:noFill/>
        </p:spPr>
        <p:txBody>
          <a:bodyPr wrap="square" rtlCol="0">
            <a:spAutoFit/>
          </a:bodyPr>
          <a:lstStyle/>
          <a:p>
            <a:r>
              <a:rPr lang="es-ES" sz="900" dirty="0"/>
              <a:t>La planta esta en crecimiento porque se esta alimentando de toda la materia orgánica que necesita para cumplir todas las funciones vitales que necesita partir de la materia inorgánica y energía solar son denominadas autótrofas</a:t>
            </a:r>
            <a:endParaRPr lang="es-PE" sz="900" dirty="0"/>
          </a:p>
        </p:txBody>
      </p:sp>
      <p:sp>
        <p:nvSpPr>
          <p:cNvPr id="3" name="CuadroTexto 2">
            <a:extLst>
              <a:ext uri="{FF2B5EF4-FFF2-40B4-BE49-F238E27FC236}">
                <a16:creationId xmlns:a16="http://schemas.microsoft.com/office/drawing/2014/main" id="{685E5ECE-7433-45A3-933C-55E8C54B3DF6}"/>
              </a:ext>
            </a:extLst>
          </p:cNvPr>
          <p:cNvSpPr txBox="1"/>
          <p:nvPr/>
        </p:nvSpPr>
        <p:spPr>
          <a:xfrm>
            <a:off x="6095999" y="2442246"/>
            <a:ext cx="2891406" cy="784830"/>
          </a:xfrm>
          <a:prstGeom prst="rect">
            <a:avLst/>
          </a:prstGeom>
          <a:noFill/>
        </p:spPr>
        <p:txBody>
          <a:bodyPr wrap="square" rtlCol="0">
            <a:spAutoFit/>
          </a:bodyPr>
          <a:lstStyle/>
          <a:p>
            <a:r>
              <a:rPr lang="es-ES" sz="900" b="0" i="0" dirty="0">
                <a:solidFill>
                  <a:srgbClr val="202124"/>
                </a:solidFill>
                <a:effectLst/>
                <a:latin typeface="arial" panose="020B0604020202020204" pitchFamily="34" charset="0"/>
              </a:rPr>
              <a:t>Como las </a:t>
            </a:r>
            <a:r>
              <a:rPr lang="es-ES" sz="900" b="1" i="0" dirty="0">
                <a:solidFill>
                  <a:srgbClr val="202124"/>
                </a:solidFill>
                <a:effectLst/>
                <a:latin typeface="arial" panose="020B0604020202020204" pitchFamily="34" charset="0"/>
              </a:rPr>
              <a:t>plantas</a:t>
            </a:r>
            <a:r>
              <a:rPr lang="es-ES" sz="900" b="0" i="0" dirty="0">
                <a:solidFill>
                  <a:srgbClr val="202124"/>
                </a:solidFill>
                <a:effectLst/>
                <a:latin typeface="arial" panose="020B0604020202020204" pitchFamily="34" charset="0"/>
              </a:rPr>
              <a:t> no tienen órganos de los sentidos ni se desplazan como hacemos el resto de los seres vivos, su </a:t>
            </a:r>
            <a:r>
              <a:rPr lang="es-ES" sz="900" b="1" i="0" dirty="0">
                <a:solidFill>
                  <a:srgbClr val="202124"/>
                </a:solidFill>
                <a:effectLst/>
                <a:latin typeface="arial" panose="020B0604020202020204" pitchFamily="34" charset="0"/>
              </a:rPr>
              <a:t>función</a:t>
            </a:r>
            <a:r>
              <a:rPr lang="es-ES" sz="900" b="0" i="0" dirty="0">
                <a:solidFill>
                  <a:srgbClr val="202124"/>
                </a:solidFill>
                <a:effectLst/>
                <a:latin typeface="arial" panose="020B0604020202020204" pitchFamily="34" charset="0"/>
              </a:rPr>
              <a:t> de </a:t>
            </a:r>
            <a:r>
              <a:rPr lang="es-ES" sz="900" b="1" i="0" dirty="0">
                <a:solidFill>
                  <a:srgbClr val="202124"/>
                </a:solidFill>
                <a:effectLst/>
                <a:latin typeface="arial" panose="020B0604020202020204" pitchFamily="34" charset="0"/>
              </a:rPr>
              <a:t>relación</a:t>
            </a:r>
            <a:r>
              <a:rPr lang="es-ES" sz="900" b="0" i="0" dirty="0">
                <a:solidFill>
                  <a:srgbClr val="202124"/>
                </a:solidFill>
                <a:effectLst/>
                <a:latin typeface="arial" panose="020B0604020202020204" pitchFamily="34" charset="0"/>
              </a:rPr>
              <a:t> es muy diferente porque lo que hacen es reaccionar ante estímulos como la luz, temperatura, humedad, etc.</a:t>
            </a:r>
            <a:endParaRPr lang="es-PE" sz="900" dirty="0"/>
          </a:p>
        </p:txBody>
      </p:sp>
      <p:sp>
        <p:nvSpPr>
          <p:cNvPr id="38" name="CuadroTexto 37">
            <a:extLst>
              <a:ext uri="{FF2B5EF4-FFF2-40B4-BE49-F238E27FC236}">
                <a16:creationId xmlns:a16="http://schemas.microsoft.com/office/drawing/2014/main" id="{48D485B2-B8E3-408B-AD40-DEBF7B86CF75}"/>
              </a:ext>
            </a:extLst>
          </p:cNvPr>
          <p:cNvSpPr txBox="1"/>
          <p:nvPr/>
        </p:nvSpPr>
        <p:spPr>
          <a:xfrm>
            <a:off x="9230685" y="2405488"/>
            <a:ext cx="2666789" cy="923330"/>
          </a:xfrm>
          <a:prstGeom prst="rect">
            <a:avLst/>
          </a:prstGeom>
          <a:noFill/>
        </p:spPr>
        <p:txBody>
          <a:bodyPr wrap="square">
            <a:spAutoFit/>
          </a:bodyPr>
          <a:lstStyle/>
          <a:p>
            <a:r>
              <a:rPr lang="es-ES" sz="900" b="0" i="0" dirty="0">
                <a:solidFill>
                  <a:srgbClr val="202124"/>
                </a:solidFill>
                <a:effectLst/>
                <a:latin typeface="arial" panose="020B0604020202020204" pitchFamily="34" charset="0"/>
              </a:rPr>
              <a:t>Las </a:t>
            </a:r>
            <a:r>
              <a:rPr lang="es-ES" sz="900" b="1" i="0" dirty="0">
                <a:solidFill>
                  <a:srgbClr val="202124"/>
                </a:solidFill>
                <a:effectLst/>
                <a:latin typeface="arial" panose="020B0604020202020204" pitchFamily="34" charset="0"/>
              </a:rPr>
              <a:t>plantas</a:t>
            </a:r>
            <a:r>
              <a:rPr lang="es-ES" sz="900" b="0" i="0" dirty="0">
                <a:solidFill>
                  <a:srgbClr val="202124"/>
                </a:solidFill>
                <a:effectLst/>
                <a:latin typeface="arial" panose="020B0604020202020204" pitchFamily="34" charset="0"/>
              </a:rPr>
              <a:t> se reproducen mediante </a:t>
            </a:r>
            <a:r>
              <a:rPr lang="es-ES" sz="900" b="1" i="0" dirty="0">
                <a:solidFill>
                  <a:srgbClr val="202124"/>
                </a:solidFill>
                <a:effectLst/>
                <a:latin typeface="arial" panose="020B0604020202020204" pitchFamily="34" charset="0"/>
              </a:rPr>
              <a:t>reproducción</a:t>
            </a:r>
            <a:r>
              <a:rPr lang="es-ES" sz="900" b="0" i="0" dirty="0">
                <a:solidFill>
                  <a:srgbClr val="202124"/>
                </a:solidFill>
                <a:effectLst/>
                <a:latin typeface="arial" panose="020B0604020202020204" pitchFamily="34" charset="0"/>
              </a:rPr>
              <a:t> sexual y mediante </a:t>
            </a:r>
            <a:r>
              <a:rPr lang="es-ES" sz="900" b="1" i="0" dirty="0">
                <a:solidFill>
                  <a:srgbClr val="202124"/>
                </a:solidFill>
                <a:effectLst/>
                <a:latin typeface="arial" panose="020B0604020202020204" pitchFamily="34" charset="0"/>
              </a:rPr>
              <a:t>reproducción</a:t>
            </a:r>
            <a:r>
              <a:rPr lang="es-ES" sz="900" b="0" i="0" dirty="0">
                <a:solidFill>
                  <a:srgbClr val="202124"/>
                </a:solidFill>
                <a:effectLst/>
                <a:latin typeface="arial" panose="020B0604020202020204" pitchFamily="34" charset="0"/>
              </a:rPr>
              <a:t> asexual. En la </a:t>
            </a:r>
            <a:r>
              <a:rPr lang="es-ES" sz="900" b="1" i="0" dirty="0">
                <a:solidFill>
                  <a:srgbClr val="202124"/>
                </a:solidFill>
                <a:effectLst/>
                <a:latin typeface="arial" panose="020B0604020202020204" pitchFamily="34" charset="0"/>
              </a:rPr>
              <a:t>reproducción</a:t>
            </a:r>
            <a:r>
              <a:rPr lang="es-ES" sz="900" b="0" i="0" dirty="0">
                <a:solidFill>
                  <a:srgbClr val="202124"/>
                </a:solidFill>
                <a:effectLst/>
                <a:latin typeface="arial" panose="020B0604020202020204" pitchFamily="34" charset="0"/>
              </a:rPr>
              <a:t> sexual intervienen las flores y las semillas; en la </a:t>
            </a:r>
            <a:r>
              <a:rPr lang="es-ES" sz="900" b="1" i="0" dirty="0">
                <a:solidFill>
                  <a:srgbClr val="202124"/>
                </a:solidFill>
                <a:effectLst/>
                <a:latin typeface="arial" panose="020B0604020202020204" pitchFamily="34" charset="0"/>
              </a:rPr>
              <a:t>reproducción</a:t>
            </a:r>
            <a:r>
              <a:rPr lang="es-ES" sz="900" b="0" i="0" dirty="0">
                <a:solidFill>
                  <a:srgbClr val="202124"/>
                </a:solidFill>
                <a:effectLst/>
                <a:latin typeface="arial" panose="020B0604020202020204" pitchFamily="34" charset="0"/>
              </a:rPr>
              <a:t> asexual intervienen otras partes, como los tallos</a:t>
            </a:r>
            <a:endParaRPr lang="es-PE" sz="900" dirty="0"/>
          </a:p>
        </p:txBody>
      </p:sp>
      <p:sp>
        <p:nvSpPr>
          <p:cNvPr id="42" name="CuadroTexto 41">
            <a:extLst>
              <a:ext uri="{FF2B5EF4-FFF2-40B4-BE49-F238E27FC236}">
                <a16:creationId xmlns:a16="http://schemas.microsoft.com/office/drawing/2014/main" id="{F6516F2A-BA9F-4F69-A625-0CFDEF638CB1}"/>
              </a:ext>
            </a:extLst>
          </p:cNvPr>
          <p:cNvSpPr txBox="1"/>
          <p:nvPr/>
        </p:nvSpPr>
        <p:spPr>
          <a:xfrm>
            <a:off x="6062241" y="3391491"/>
            <a:ext cx="2971651" cy="646331"/>
          </a:xfrm>
          <a:prstGeom prst="rect">
            <a:avLst/>
          </a:prstGeom>
          <a:noFill/>
        </p:spPr>
        <p:txBody>
          <a:bodyPr wrap="square">
            <a:spAutoFit/>
          </a:bodyPr>
          <a:lstStyle/>
          <a:p>
            <a:r>
              <a:rPr lang="es-ES" sz="900" b="0" i="0" dirty="0">
                <a:solidFill>
                  <a:srgbClr val="202124"/>
                </a:solidFill>
                <a:effectLst/>
                <a:latin typeface="arial" panose="020B0604020202020204" pitchFamily="34" charset="0"/>
              </a:rPr>
              <a:t>Gracias a la luz, </a:t>
            </a:r>
            <a:r>
              <a:rPr lang="es-ES" sz="900" b="1" i="0" dirty="0">
                <a:solidFill>
                  <a:srgbClr val="202124"/>
                </a:solidFill>
                <a:effectLst/>
                <a:latin typeface="arial" panose="020B0604020202020204" pitchFamily="34" charset="0"/>
              </a:rPr>
              <a:t>las plantas</a:t>
            </a:r>
            <a:r>
              <a:rPr lang="es-ES" sz="900" b="0" i="0" dirty="0">
                <a:solidFill>
                  <a:srgbClr val="202124"/>
                </a:solidFill>
                <a:effectLst/>
                <a:latin typeface="arial" panose="020B0604020202020204" pitchFamily="34" charset="0"/>
              </a:rPr>
              <a:t> capturan dióxido de carbono (CO2) y expulsan oxígeno durante el día. ... Este proceso facilita la vida en la Tierra, ya que nos proporciona el oxígeno que necesitamos para respirar</a:t>
            </a:r>
            <a:endParaRPr lang="es-PE" sz="900" dirty="0"/>
          </a:p>
        </p:txBody>
      </p:sp>
      <p:sp>
        <p:nvSpPr>
          <p:cNvPr id="43" name="CuadroTexto 42">
            <a:extLst>
              <a:ext uri="{FF2B5EF4-FFF2-40B4-BE49-F238E27FC236}">
                <a16:creationId xmlns:a16="http://schemas.microsoft.com/office/drawing/2014/main" id="{81339EA0-0582-4483-82E1-218AB55056FA}"/>
              </a:ext>
            </a:extLst>
          </p:cNvPr>
          <p:cNvSpPr txBox="1"/>
          <p:nvPr/>
        </p:nvSpPr>
        <p:spPr>
          <a:xfrm>
            <a:off x="9099965" y="3268966"/>
            <a:ext cx="3192701" cy="1061829"/>
          </a:xfrm>
          <a:prstGeom prst="rect">
            <a:avLst/>
          </a:prstGeom>
          <a:noFill/>
        </p:spPr>
        <p:txBody>
          <a:bodyPr wrap="square">
            <a:spAutoFit/>
          </a:bodyPr>
          <a:lstStyle/>
          <a:p>
            <a:r>
              <a:rPr lang="es-ES" sz="900" b="0" i="0" dirty="0">
                <a:solidFill>
                  <a:srgbClr val="3B3835"/>
                </a:solidFill>
                <a:effectLst/>
                <a:latin typeface="Helvetica Neue"/>
              </a:rPr>
              <a:t>Las plantas como cualquier ser vivo, son sensibles a determinados estímulos. Sin embargo las respuestas son más lentas que la de los animales. Las plantas carecen de órganos receptores pero son capaces de responder ante estímulos: LUMINOSOS . GRAVITATORIOS. MECANICOS. QUIMICOS. TERMICOS.HIDRICOS.TROPISMOS</a:t>
            </a:r>
            <a:endParaRPr lang="es-PE" sz="900" dirty="0"/>
          </a:p>
        </p:txBody>
      </p:sp>
      <p:sp>
        <p:nvSpPr>
          <p:cNvPr id="17" name="CuadroTexto 16">
            <a:extLst>
              <a:ext uri="{FF2B5EF4-FFF2-40B4-BE49-F238E27FC236}">
                <a16:creationId xmlns:a16="http://schemas.microsoft.com/office/drawing/2014/main" id="{1E9A8C6F-449A-48FB-8F60-22DBDA3949AE}"/>
              </a:ext>
            </a:extLst>
          </p:cNvPr>
          <p:cNvSpPr txBox="1"/>
          <p:nvPr/>
        </p:nvSpPr>
        <p:spPr>
          <a:xfrm>
            <a:off x="232270" y="2682621"/>
            <a:ext cx="2191449" cy="230832"/>
          </a:xfrm>
          <a:prstGeom prst="rect">
            <a:avLst/>
          </a:prstGeom>
          <a:noFill/>
        </p:spPr>
        <p:txBody>
          <a:bodyPr wrap="square" rtlCol="0">
            <a:spAutoFit/>
          </a:bodyPr>
          <a:lstStyle/>
          <a:p>
            <a:r>
              <a:rPr lang="es-ES" sz="900" dirty="0"/>
              <a:t>D)Una planta crece en longitud y grosor</a:t>
            </a:r>
            <a:endParaRPr lang="es-PE" sz="900" dirty="0"/>
          </a:p>
        </p:txBody>
      </p:sp>
      <p:sp>
        <p:nvSpPr>
          <p:cNvPr id="28" name="CuadroTexto 27">
            <a:extLst>
              <a:ext uri="{FF2B5EF4-FFF2-40B4-BE49-F238E27FC236}">
                <a16:creationId xmlns:a16="http://schemas.microsoft.com/office/drawing/2014/main" id="{9CF63519-DA95-49F5-BDD4-664EAD592290}"/>
              </a:ext>
            </a:extLst>
          </p:cNvPr>
          <p:cNvSpPr txBox="1"/>
          <p:nvPr/>
        </p:nvSpPr>
        <p:spPr>
          <a:xfrm>
            <a:off x="3087667" y="4311816"/>
            <a:ext cx="2732015" cy="646331"/>
          </a:xfrm>
          <a:prstGeom prst="rect">
            <a:avLst/>
          </a:prstGeom>
          <a:noFill/>
        </p:spPr>
        <p:txBody>
          <a:bodyPr wrap="square" rtlCol="0">
            <a:spAutoFit/>
          </a:bodyPr>
          <a:lstStyle/>
          <a:p>
            <a:r>
              <a:rPr lang="es-ES" sz="900" b="1" i="0" dirty="0">
                <a:solidFill>
                  <a:schemeClr val="tx1">
                    <a:lumMod val="85000"/>
                    <a:lumOff val="15000"/>
                  </a:schemeClr>
                </a:solidFill>
                <a:effectLst/>
                <a:latin typeface="Public Sans"/>
              </a:rPr>
              <a:t>Desde el punto de vista nutricional, en gallinas ponedoras de tamaño medio, factores claves a considerar son los niveles de Met+Cys, LNL y grasa añadida</a:t>
            </a:r>
            <a:endParaRPr lang="es-PE" sz="900" dirty="0">
              <a:solidFill>
                <a:schemeClr val="tx1">
                  <a:lumMod val="85000"/>
                  <a:lumOff val="15000"/>
                </a:schemeClr>
              </a:solidFill>
            </a:endParaRPr>
          </a:p>
        </p:txBody>
      </p:sp>
      <p:sp>
        <p:nvSpPr>
          <p:cNvPr id="45" name="CuadroTexto 44">
            <a:extLst>
              <a:ext uri="{FF2B5EF4-FFF2-40B4-BE49-F238E27FC236}">
                <a16:creationId xmlns:a16="http://schemas.microsoft.com/office/drawing/2014/main" id="{B019671C-7387-4E0F-86F5-321ABC790EB9}"/>
              </a:ext>
            </a:extLst>
          </p:cNvPr>
          <p:cNvSpPr txBox="1"/>
          <p:nvPr/>
        </p:nvSpPr>
        <p:spPr>
          <a:xfrm>
            <a:off x="9130496" y="4296160"/>
            <a:ext cx="2994829" cy="646331"/>
          </a:xfrm>
          <a:prstGeom prst="rect">
            <a:avLst/>
          </a:prstGeom>
          <a:noFill/>
        </p:spPr>
        <p:txBody>
          <a:bodyPr wrap="square">
            <a:spAutoFit/>
          </a:bodyPr>
          <a:lstStyle/>
          <a:p>
            <a:r>
              <a:rPr lang="es-ES" sz="900" b="0" i="0" dirty="0">
                <a:solidFill>
                  <a:schemeClr val="tx1">
                    <a:lumMod val="85000"/>
                    <a:lumOff val="15000"/>
                  </a:schemeClr>
                </a:solidFill>
                <a:effectLst/>
                <a:latin typeface="Open Sans"/>
              </a:rPr>
              <a:t>Evidentemente, la forma de reproducción de las gallinas es ovípara. </a:t>
            </a:r>
            <a:r>
              <a:rPr lang="es-ES" sz="900" b="1" i="0" dirty="0">
                <a:solidFill>
                  <a:schemeClr val="tx1">
                    <a:lumMod val="85000"/>
                    <a:lumOff val="15000"/>
                  </a:schemeClr>
                </a:solidFill>
                <a:effectLst/>
                <a:latin typeface="Open Sans"/>
              </a:rPr>
              <a:t>La fertilización la realiza el gallo de forma interna y después ha de producirse la incubación de los huevos</a:t>
            </a:r>
            <a:endParaRPr lang="es-PE" sz="900" dirty="0">
              <a:solidFill>
                <a:schemeClr val="tx1">
                  <a:lumMod val="85000"/>
                  <a:lumOff val="15000"/>
                </a:schemeClr>
              </a:solidFill>
            </a:endParaRPr>
          </a:p>
        </p:txBody>
      </p:sp>
      <p:sp>
        <p:nvSpPr>
          <p:cNvPr id="47" name="CuadroTexto 46">
            <a:extLst>
              <a:ext uri="{FF2B5EF4-FFF2-40B4-BE49-F238E27FC236}">
                <a16:creationId xmlns:a16="http://schemas.microsoft.com/office/drawing/2014/main" id="{4361023B-DFE0-4B4A-9944-70CB9AC5873B}"/>
              </a:ext>
            </a:extLst>
          </p:cNvPr>
          <p:cNvSpPr txBox="1"/>
          <p:nvPr/>
        </p:nvSpPr>
        <p:spPr>
          <a:xfrm>
            <a:off x="6202611" y="4304645"/>
            <a:ext cx="2506211" cy="507831"/>
          </a:xfrm>
          <a:prstGeom prst="rect">
            <a:avLst/>
          </a:prstGeom>
          <a:noFill/>
        </p:spPr>
        <p:txBody>
          <a:bodyPr wrap="square">
            <a:spAutoFit/>
          </a:bodyPr>
          <a:lstStyle/>
          <a:p>
            <a:r>
              <a:rPr lang="es-ES" sz="900" b="0" i="0" dirty="0">
                <a:solidFill>
                  <a:srgbClr val="000000"/>
                </a:solidFill>
                <a:effectLst/>
                <a:latin typeface="ProximaNova"/>
              </a:rPr>
              <a:t>El cacareo es el nombre del canto de las gallinas, y a través de esos sonidos se pueden comunicar entre ellas.</a:t>
            </a:r>
            <a:endParaRPr lang="es-PE" sz="900" dirty="0"/>
          </a:p>
        </p:txBody>
      </p:sp>
      <p:sp>
        <p:nvSpPr>
          <p:cNvPr id="48" name="Rectángulo 47">
            <a:extLst>
              <a:ext uri="{FF2B5EF4-FFF2-40B4-BE49-F238E27FC236}">
                <a16:creationId xmlns:a16="http://schemas.microsoft.com/office/drawing/2014/main" id="{13C6F834-426A-4099-A625-2F58748A66CE}"/>
              </a:ext>
            </a:extLst>
          </p:cNvPr>
          <p:cNvSpPr/>
          <p:nvPr/>
        </p:nvSpPr>
        <p:spPr>
          <a:xfrm>
            <a:off x="-1" y="5847385"/>
            <a:ext cx="12192000" cy="45719"/>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49" name="CuadroTexto 48">
            <a:extLst>
              <a:ext uri="{FF2B5EF4-FFF2-40B4-BE49-F238E27FC236}">
                <a16:creationId xmlns:a16="http://schemas.microsoft.com/office/drawing/2014/main" id="{575DB573-1B1C-4A8C-97B5-1751C99CC45F}"/>
              </a:ext>
            </a:extLst>
          </p:cNvPr>
          <p:cNvSpPr txBox="1"/>
          <p:nvPr/>
        </p:nvSpPr>
        <p:spPr>
          <a:xfrm>
            <a:off x="160395" y="5284009"/>
            <a:ext cx="2390535" cy="230832"/>
          </a:xfrm>
          <a:prstGeom prst="rect">
            <a:avLst/>
          </a:prstGeom>
          <a:noFill/>
        </p:spPr>
        <p:txBody>
          <a:bodyPr wrap="square" rtlCol="0">
            <a:spAutoFit/>
          </a:bodyPr>
          <a:lstStyle/>
          <a:p>
            <a:r>
              <a:rPr lang="es-ES" sz="900" dirty="0"/>
              <a:t>G)Un grupo de personas comiendo pizza </a:t>
            </a:r>
            <a:endParaRPr lang="es-PE" sz="900" dirty="0"/>
          </a:p>
        </p:txBody>
      </p:sp>
      <p:sp>
        <p:nvSpPr>
          <p:cNvPr id="50" name="CuadroTexto 49">
            <a:extLst>
              <a:ext uri="{FF2B5EF4-FFF2-40B4-BE49-F238E27FC236}">
                <a16:creationId xmlns:a16="http://schemas.microsoft.com/office/drawing/2014/main" id="{AF5AA352-EE23-4DD7-9B25-FF8E27AFA23E}"/>
              </a:ext>
            </a:extLst>
          </p:cNvPr>
          <p:cNvSpPr txBox="1"/>
          <p:nvPr/>
        </p:nvSpPr>
        <p:spPr>
          <a:xfrm>
            <a:off x="6202611" y="5061503"/>
            <a:ext cx="2734812" cy="646331"/>
          </a:xfrm>
          <a:prstGeom prst="rect">
            <a:avLst/>
          </a:prstGeom>
          <a:noFill/>
        </p:spPr>
        <p:txBody>
          <a:bodyPr wrap="square" rtlCol="0">
            <a:spAutoFit/>
          </a:bodyPr>
          <a:lstStyle/>
          <a:p>
            <a:r>
              <a:rPr lang="es-ES" sz="900" b="0" i="0" dirty="0">
                <a:solidFill>
                  <a:srgbClr val="202124"/>
                </a:solidFill>
                <a:effectLst/>
                <a:latin typeface="arial" panose="020B0604020202020204" pitchFamily="34" charset="0"/>
              </a:rPr>
              <a:t>RECIBIR INFORMACIÓN DEL EXTERIOR MEDIANTE LOS SENTIDOS Y REACCIONAR ANTE ELLA PARA ASEGURAR LA SUPERVIVENCIA.</a:t>
            </a:r>
            <a:endParaRPr lang="es-PE" sz="900" dirty="0"/>
          </a:p>
        </p:txBody>
      </p:sp>
      <p:sp>
        <p:nvSpPr>
          <p:cNvPr id="52" name="CuadroTexto 51">
            <a:extLst>
              <a:ext uri="{FF2B5EF4-FFF2-40B4-BE49-F238E27FC236}">
                <a16:creationId xmlns:a16="http://schemas.microsoft.com/office/drawing/2014/main" id="{F9C25C58-2B3E-4FD8-AF29-7DC0B4DDF796}"/>
              </a:ext>
            </a:extLst>
          </p:cNvPr>
          <p:cNvSpPr txBox="1"/>
          <p:nvPr/>
        </p:nvSpPr>
        <p:spPr>
          <a:xfrm>
            <a:off x="9793775" y="5099933"/>
            <a:ext cx="1777231" cy="369332"/>
          </a:xfrm>
          <a:prstGeom prst="rect">
            <a:avLst/>
          </a:prstGeom>
          <a:noFill/>
        </p:spPr>
        <p:txBody>
          <a:bodyPr wrap="square">
            <a:spAutoFit/>
          </a:bodyPr>
          <a:lstStyle/>
          <a:p>
            <a:r>
              <a:rPr lang="es-ES"/>
              <a:t>Ninguna -_-</a:t>
            </a:r>
            <a:endParaRPr lang="es-PE" dirty="0"/>
          </a:p>
        </p:txBody>
      </p:sp>
      <p:sp>
        <p:nvSpPr>
          <p:cNvPr id="54" name="CuadroTexto 53">
            <a:extLst>
              <a:ext uri="{FF2B5EF4-FFF2-40B4-BE49-F238E27FC236}">
                <a16:creationId xmlns:a16="http://schemas.microsoft.com/office/drawing/2014/main" id="{53265AEF-245B-4E5C-B67C-CF2125C7A65F}"/>
              </a:ext>
            </a:extLst>
          </p:cNvPr>
          <p:cNvSpPr txBox="1"/>
          <p:nvPr/>
        </p:nvSpPr>
        <p:spPr>
          <a:xfrm>
            <a:off x="2908479" y="4969774"/>
            <a:ext cx="3057492" cy="923330"/>
          </a:xfrm>
          <a:prstGeom prst="rect">
            <a:avLst/>
          </a:prstGeom>
          <a:noFill/>
        </p:spPr>
        <p:txBody>
          <a:bodyPr wrap="square">
            <a:spAutoFit/>
          </a:bodyPr>
          <a:lstStyle/>
          <a:p>
            <a:r>
              <a:rPr lang="es-ES" sz="900" b="0" i="0" dirty="0">
                <a:solidFill>
                  <a:srgbClr val="202124"/>
                </a:solidFill>
                <a:effectLst/>
                <a:latin typeface="arial" panose="020B0604020202020204" pitchFamily="34" charset="0"/>
              </a:rPr>
              <a:t>Ésta contiene carbohidratos (los </a:t>
            </a:r>
            <a:r>
              <a:rPr lang="es-ES" sz="900" b="1" i="0" dirty="0">
                <a:solidFill>
                  <a:srgbClr val="202124"/>
                </a:solidFill>
                <a:effectLst/>
                <a:latin typeface="arial" panose="020B0604020202020204" pitchFamily="34" charset="0"/>
              </a:rPr>
              <a:t>que</a:t>
            </a:r>
            <a:r>
              <a:rPr lang="es-ES" sz="900" b="0" i="0" dirty="0">
                <a:solidFill>
                  <a:srgbClr val="202124"/>
                </a:solidFill>
                <a:effectLst/>
                <a:latin typeface="arial" panose="020B0604020202020204" pitchFamily="34" charset="0"/>
              </a:rPr>
              <a:t> contienen la harina), proteínas (las del queso y jamón), grasas (queso y jamón), fibra, vitaminas y minerales. Es decir, todos los nutrientes necesarios para el organismo. Para redondear la jugada sólo hace falta </a:t>
            </a:r>
            <a:r>
              <a:rPr lang="es-ES" sz="900" b="1" i="0" dirty="0">
                <a:solidFill>
                  <a:srgbClr val="202124"/>
                </a:solidFill>
                <a:effectLst/>
                <a:latin typeface="arial" panose="020B0604020202020204" pitchFamily="34" charset="0"/>
              </a:rPr>
              <a:t>que</a:t>
            </a:r>
            <a:r>
              <a:rPr lang="es-ES" sz="900" b="0" i="0" dirty="0">
                <a:solidFill>
                  <a:srgbClr val="202124"/>
                </a:solidFill>
                <a:effectLst/>
                <a:latin typeface="arial" panose="020B0604020202020204" pitchFamily="34" charset="0"/>
              </a:rPr>
              <a:t> le añadas un chorrito de aceite de oliva</a:t>
            </a:r>
            <a:endParaRPr lang="es-PE" sz="900" dirty="0"/>
          </a:p>
        </p:txBody>
      </p:sp>
      <p:sp>
        <p:nvSpPr>
          <p:cNvPr id="55" name="CuadroTexto 54">
            <a:extLst>
              <a:ext uri="{FF2B5EF4-FFF2-40B4-BE49-F238E27FC236}">
                <a16:creationId xmlns:a16="http://schemas.microsoft.com/office/drawing/2014/main" id="{6C1F072F-C882-44BC-824E-04D9A7ECA2E1}"/>
              </a:ext>
            </a:extLst>
          </p:cNvPr>
          <p:cNvSpPr txBox="1"/>
          <p:nvPr/>
        </p:nvSpPr>
        <p:spPr>
          <a:xfrm>
            <a:off x="160395" y="6056851"/>
            <a:ext cx="2179767" cy="369332"/>
          </a:xfrm>
          <a:prstGeom prst="rect">
            <a:avLst/>
          </a:prstGeom>
          <a:noFill/>
        </p:spPr>
        <p:txBody>
          <a:bodyPr wrap="square" rtlCol="0">
            <a:spAutoFit/>
          </a:bodyPr>
          <a:lstStyle/>
          <a:p>
            <a:r>
              <a:rPr lang="es-ES" dirty="0"/>
              <a:t>H)Un lobo aullando</a:t>
            </a:r>
            <a:endParaRPr lang="es-PE" dirty="0"/>
          </a:p>
        </p:txBody>
      </p:sp>
      <p:sp>
        <p:nvSpPr>
          <p:cNvPr id="57" name="CuadroTexto 56">
            <a:extLst>
              <a:ext uri="{FF2B5EF4-FFF2-40B4-BE49-F238E27FC236}">
                <a16:creationId xmlns:a16="http://schemas.microsoft.com/office/drawing/2014/main" id="{2996D6A9-AA21-4B7B-8AEB-DF4C2D90C066}"/>
              </a:ext>
            </a:extLst>
          </p:cNvPr>
          <p:cNvSpPr txBox="1"/>
          <p:nvPr/>
        </p:nvSpPr>
        <p:spPr>
          <a:xfrm>
            <a:off x="2964605" y="5934107"/>
            <a:ext cx="2868539" cy="646331"/>
          </a:xfrm>
          <a:prstGeom prst="rect">
            <a:avLst/>
          </a:prstGeom>
          <a:noFill/>
        </p:spPr>
        <p:txBody>
          <a:bodyPr wrap="square">
            <a:spAutoFit/>
          </a:bodyPr>
          <a:lstStyle/>
          <a:p>
            <a:r>
              <a:rPr lang="es-ES" sz="900" b="0" i="0" dirty="0">
                <a:solidFill>
                  <a:srgbClr val="333333"/>
                </a:solidFill>
                <a:effectLst/>
                <a:latin typeface="Catamaran"/>
              </a:rPr>
              <a:t>El lobo o </a:t>
            </a:r>
            <a:r>
              <a:rPr lang="es-ES" sz="900" b="0" i="1" dirty="0">
                <a:solidFill>
                  <a:srgbClr val="333333"/>
                </a:solidFill>
                <a:effectLst/>
                <a:latin typeface="Catamaran"/>
              </a:rPr>
              <a:t>Canis Lupus</a:t>
            </a:r>
            <a:r>
              <a:rPr lang="es-ES" sz="900" b="0" i="0" dirty="0">
                <a:solidFill>
                  <a:srgbClr val="333333"/>
                </a:solidFill>
                <a:effectLst/>
                <a:latin typeface="Catamaran"/>
              </a:rPr>
              <a:t> es un </a:t>
            </a:r>
            <a:r>
              <a:rPr lang="es-ES" sz="900" b="1" i="0" dirty="0">
                <a:solidFill>
                  <a:srgbClr val="333333"/>
                </a:solidFill>
                <a:effectLst/>
                <a:latin typeface="Catamaran"/>
              </a:rPr>
              <a:t>mamífero carnívoro</a:t>
            </a:r>
            <a:r>
              <a:rPr lang="es-ES" sz="900" b="0" i="0" dirty="0">
                <a:solidFill>
                  <a:srgbClr val="333333"/>
                </a:solidFill>
                <a:effectLst/>
                <a:latin typeface="Catamaran"/>
              </a:rPr>
              <a:t>. También, se trata de uno de los animales más controvertidos por su belleza salvaje y porque muchas personas siguen considerándolos una amenaza.</a:t>
            </a:r>
            <a:endParaRPr lang="es-PE" sz="900" dirty="0"/>
          </a:p>
        </p:txBody>
      </p:sp>
      <p:sp>
        <p:nvSpPr>
          <p:cNvPr id="59" name="CuadroTexto 58">
            <a:extLst>
              <a:ext uri="{FF2B5EF4-FFF2-40B4-BE49-F238E27FC236}">
                <a16:creationId xmlns:a16="http://schemas.microsoft.com/office/drawing/2014/main" id="{2A1C6265-F224-4A2F-8BFE-C7A46A343EAA}"/>
              </a:ext>
            </a:extLst>
          </p:cNvPr>
          <p:cNvSpPr txBox="1"/>
          <p:nvPr/>
        </p:nvSpPr>
        <p:spPr>
          <a:xfrm>
            <a:off x="6103165" y="5970960"/>
            <a:ext cx="2793183" cy="646331"/>
          </a:xfrm>
          <a:prstGeom prst="rect">
            <a:avLst/>
          </a:prstGeom>
          <a:noFill/>
        </p:spPr>
        <p:txBody>
          <a:bodyPr wrap="square">
            <a:spAutoFit/>
          </a:bodyPr>
          <a:lstStyle/>
          <a:p>
            <a:r>
              <a:rPr lang="es-ES" sz="900" b="1" i="0" dirty="0">
                <a:solidFill>
                  <a:srgbClr val="202124"/>
                </a:solidFill>
                <a:effectLst/>
                <a:latin typeface="arial" panose="020B0604020202020204" pitchFamily="34" charset="0"/>
              </a:rPr>
              <a:t>funciones</a:t>
            </a:r>
            <a:r>
              <a:rPr lang="es-ES" sz="900" b="0" i="0" dirty="0">
                <a:solidFill>
                  <a:srgbClr val="202124"/>
                </a:solidFill>
                <a:effectLst/>
                <a:latin typeface="arial" panose="020B0604020202020204" pitchFamily="34" charset="0"/>
              </a:rPr>
              <a:t> posibles: los </a:t>
            </a:r>
            <a:r>
              <a:rPr lang="es-ES" sz="900" b="1" i="0" dirty="0">
                <a:solidFill>
                  <a:srgbClr val="202124"/>
                </a:solidFill>
                <a:effectLst/>
                <a:latin typeface="arial" panose="020B0604020202020204" pitchFamily="34" charset="0"/>
              </a:rPr>
              <a:t>lobos</a:t>
            </a:r>
            <a:r>
              <a:rPr lang="es-ES" sz="900" b="0" i="0" dirty="0">
                <a:solidFill>
                  <a:srgbClr val="202124"/>
                </a:solidFill>
                <a:effectLst/>
                <a:latin typeface="arial" panose="020B0604020202020204" pitchFamily="34" charset="0"/>
              </a:rPr>
              <a:t> aúllan para unir a su manada, atraer a su pareja, marcar el territorio, ahuyentar a los enemigos, dar una señal de alarma o comunicar su posición</a:t>
            </a:r>
            <a:endParaRPr lang="es-PE" sz="900" dirty="0"/>
          </a:p>
        </p:txBody>
      </p:sp>
      <p:sp>
        <p:nvSpPr>
          <p:cNvPr id="61" name="CuadroTexto 60">
            <a:extLst>
              <a:ext uri="{FF2B5EF4-FFF2-40B4-BE49-F238E27FC236}">
                <a16:creationId xmlns:a16="http://schemas.microsoft.com/office/drawing/2014/main" id="{7050E6F1-219A-4E9F-8143-866478223DE7}"/>
              </a:ext>
            </a:extLst>
          </p:cNvPr>
          <p:cNvSpPr txBox="1"/>
          <p:nvPr/>
        </p:nvSpPr>
        <p:spPr>
          <a:xfrm>
            <a:off x="9394581" y="5834807"/>
            <a:ext cx="2637023" cy="1061829"/>
          </a:xfrm>
          <a:prstGeom prst="rect">
            <a:avLst/>
          </a:prstGeom>
          <a:noFill/>
        </p:spPr>
        <p:txBody>
          <a:bodyPr wrap="square">
            <a:spAutoFit/>
          </a:bodyPr>
          <a:lstStyle/>
          <a:p>
            <a:r>
              <a:rPr lang="es-ES" sz="900" b="0" i="0" dirty="0">
                <a:solidFill>
                  <a:srgbClr val="202124"/>
                </a:solidFill>
                <a:effectLst/>
                <a:latin typeface="arial" panose="020B0604020202020204" pitchFamily="34" charset="0"/>
              </a:rPr>
              <a:t>La pareja alfa se aparean de por vida, y normalmente son los únicos animales </a:t>
            </a:r>
            <a:r>
              <a:rPr lang="es-ES" sz="900" b="1" i="0" dirty="0">
                <a:solidFill>
                  <a:srgbClr val="202124"/>
                </a:solidFill>
                <a:effectLst/>
                <a:latin typeface="arial" panose="020B0604020202020204" pitchFamily="34" charset="0"/>
              </a:rPr>
              <a:t>que</a:t>
            </a:r>
            <a:r>
              <a:rPr lang="es-ES" sz="900" b="0" i="0" dirty="0">
                <a:solidFill>
                  <a:srgbClr val="202124"/>
                </a:solidFill>
                <a:effectLst/>
                <a:latin typeface="arial" panose="020B0604020202020204" pitchFamily="34" charset="0"/>
              </a:rPr>
              <a:t> producen crías en la manada. Los </a:t>
            </a:r>
            <a:r>
              <a:rPr lang="es-ES" sz="900" b="1" i="0" dirty="0">
                <a:solidFill>
                  <a:srgbClr val="202124"/>
                </a:solidFill>
                <a:effectLst/>
                <a:latin typeface="arial" panose="020B0604020202020204" pitchFamily="34" charset="0"/>
              </a:rPr>
              <a:t>lobos</a:t>
            </a:r>
            <a:r>
              <a:rPr lang="es-ES" sz="900" b="0" i="0" dirty="0">
                <a:solidFill>
                  <a:srgbClr val="202124"/>
                </a:solidFill>
                <a:effectLst/>
                <a:latin typeface="arial" panose="020B0604020202020204" pitchFamily="34" charset="0"/>
              </a:rPr>
              <a:t> grises mexicanos se reproducen en febrero y marzo, y después de un período de gestación de aproximadamente 63 días, la madre da a luz de cuatro a siete cachorros</a:t>
            </a:r>
            <a:endParaRPr lang="es-PE" sz="900" dirty="0"/>
          </a:p>
        </p:txBody>
      </p:sp>
    </p:spTree>
    <p:extLst>
      <p:ext uri="{BB962C8B-B14F-4D97-AF65-F5344CB8AC3E}">
        <p14:creationId xmlns:p14="http://schemas.microsoft.com/office/powerpoint/2010/main" val="1087055841"/>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690</TotalTime>
  <Words>1397</Words>
  <Application>Microsoft Office PowerPoint</Application>
  <PresentationFormat>Panorámica</PresentationFormat>
  <Paragraphs>102</Paragraphs>
  <Slides>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5</vt:i4>
      </vt:variant>
    </vt:vector>
  </HeadingPairs>
  <TitlesOfParts>
    <vt:vector size="14" baseType="lpstr">
      <vt:lpstr>Arial</vt:lpstr>
      <vt:lpstr>Arial</vt:lpstr>
      <vt:lpstr>Catamaran</vt:lpstr>
      <vt:lpstr>Gill Sans MT</vt:lpstr>
      <vt:lpstr>Helvetica Neue</vt:lpstr>
      <vt:lpstr>Open Sans</vt:lpstr>
      <vt:lpstr>ProximaNova</vt:lpstr>
      <vt:lpstr>Public Sans</vt:lpstr>
      <vt:lpstr>Galería</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mario vargas cobos</dc:creator>
  <cp:lastModifiedBy>mario vargas cobos</cp:lastModifiedBy>
  <cp:revision>21</cp:revision>
  <dcterms:created xsi:type="dcterms:W3CDTF">2021-03-11T00:40:15Z</dcterms:created>
  <dcterms:modified xsi:type="dcterms:W3CDTF">2021-03-13T17:22:06Z</dcterms:modified>
</cp:coreProperties>
</file>