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3"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1CB46"/>
    <a:srgbClr val="FFFFFF"/>
    <a:srgbClr val="9FC95D"/>
    <a:srgbClr val="A2593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79" autoAdjust="0"/>
    <p:restoredTop sz="94660"/>
  </p:normalViewPr>
  <p:slideViewPr>
    <p:cSldViewPr snapToGrid="0">
      <p:cViewPr varScale="1">
        <p:scale>
          <a:sx n="111" d="100"/>
          <a:sy n="111" d="100"/>
        </p:scale>
        <p:origin x="384"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s-MX"/>
              <a:t>Haz clic para modificar el estilo de título del patrón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MX"/>
              <a:t>Haz clic para editar el estilo de subtítulo del patrón</a:t>
            </a:r>
            <a:endParaRPr lang="en-US" dirty="0"/>
          </a:p>
        </p:txBody>
      </p:sp>
      <p:sp>
        <p:nvSpPr>
          <p:cNvPr id="4" name="Date Placeholder 3"/>
          <p:cNvSpPr>
            <a:spLocks noGrp="1"/>
          </p:cNvSpPr>
          <p:nvPr>
            <p:ph type="dt" sz="half" idx="10"/>
          </p:nvPr>
        </p:nvSpPr>
        <p:spPr/>
        <p:txBody>
          <a:bodyPr/>
          <a:lstStyle/>
          <a:p>
            <a:fld id="{32A5F2E0-D9DF-4830-A3CF-8B9FBAAB3113}" type="datetimeFigureOut">
              <a:rPr lang="es-PE" smtClean="0"/>
              <a:t>11/07/23</a:t>
            </a:fld>
            <a:endParaRPr lang="es-PE"/>
          </a:p>
        </p:txBody>
      </p:sp>
      <p:sp>
        <p:nvSpPr>
          <p:cNvPr id="5" name="Footer Placeholder 4"/>
          <p:cNvSpPr>
            <a:spLocks noGrp="1"/>
          </p:cNvSpPr>
          <p:nvPr>
            <p:ph type="ftr" sz="quarter" idx="11"/>
          </p:nvPr>
        </p:nvSpPr>
        <p:spPr>
          <a:xfrm>
            <a:off x="2416500" y="329307"/>
            <a:ext cx="4973915" cy="309201"/>
          </a:xfrm>
        </p:spPr>
        <p:txBody>
          <a:bodyPr/>
          <a:lstStyle/>
          <a:p>
            <a:endParaRPr lang="es-PE"/>
          </a:p>
        </p:txBody>
      </p:sp>
      <p:sp>
        <p:nvSpPr>
          <p:cNvPr id="6" name="Slide Number Placeholder 5"/>
          <p:cNvSpPr>
            <a:spLocks noGrp="1"/>
          </p:cNvSpPr>
          <p:nvPr>
            <p:ph type="sldNum" sz="quarter" idx="12"/>
          </p:nvPr>
        </p:nvSpPr>
        <p:spPr>
          <a:xfrm>
            <a:off x="1437664" y="798973"/>
            <a:ext cx="811019" cy="503578"/>
          </a:xfrm>
        </p:spPr>
        <p:txBody>
          <a:bodyPr/>
          <a:lstStyle/>
          <a:p>
            <a:fld id="{0AFCCC67-0F30-4AA6-9FEF-2D56AC6B8821}" type="slidenum">
              <a:rPr lang="es-PE" smtClean="0"/>
              <a:t>‹Nº›</a:t>
            </a:fld>
            <a:endParaRPr lang="es-PE"/>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068765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32A5F2E0-D9DF-4830-A3CF-8B9FBAAB3113}" type="datetimeFigureOut">
              <a:rPr lang="es-PE" smtClean="0"/>
              <a:t>11/07/23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0AFCCC67-0F30-4AA6-9FEF-2D56AC6B8821}" type="slidenum">
              <a:rPr lang="es-PE" smtClean="0"/>
              <a:t>‹Nº›</a:t>
            </a:fld>
            <a:endParaRPr lang="es-PE"/>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92308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s-MX"/>
              <a:t>Haz clic para modificar el estilo de título del patrón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32A5F2E0-D9DF-4830-A3CF-8B9FBAAB3113}" type="datetimeFigureOut">
              <a:rPr lang="es-PE" smtClean="0"/>
              <a:t>11/07/23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0AFCCC67-0F30-4AA6-9FEF-2D56AC6B8821}" type="slidenum">
              <a:rPr lang="es-PE" smtClean="0"/>
              <a:t>‹Nº›</a:t>
            </a:fld>
            <a:endParaRPr lang="es-PE"/>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628140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Content Placeholder 2"/>
          <p:cNvSpPr>
            <a:spLocks noGrp="1"/>
          </p:cNvSpPr>
          <p:nvPr>
            <p:ph idx="1"/>
          </p:nvPr>
        </p:nvSpPr>
        <p:spPr/>
        <p:txBody>
          <a:bodyPr anchor="t"/>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10"/>
          </p:nvPr>
        </p:nvSpPr>
        <p:spPr/>
        <p:txBody>
          <a:bodyPr/>
          <a:lstStyle/>
          <a:p>
            <a:fld id="{32A5F2E0-D9DF-4830-A3CF-8B9FBAAB3113}" type="datetimeFigureOut">
              <a:rPr lang="es-PE" smtClean="0"/>
              <a:t>11/07/23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0AFCCC67-0F30-4AA6-9FEF-2D56AC6B8821}" type="slidenum">
              <a:rPr lang="es-PE" smtClean="0"/>
              <a:t>‹Nº›</a:t>
            </a:fld>
            <a:endParaRPr lang="es-PE"/>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1221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s-MX"/>
              <a:t>Haz clic para modificar el estilo de título del patrón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MX"/>
              <a:t>Haga clic para modificar los estilos de texto del patrón</a:t>
            </a:r>
          </a:p>
        </p:txBody>
      </p:sp>
      <p:sp>
        <p:nvSpPr>
          <p:cNvPr id="4" name="Date Placeholder 3"/>
          <p:cNvSpPr>
            <a:spLocks noGrp="1"/>
          </p:cNvSpPr>
          <p:nvPr>
            <p:ph type="dt" sz="half" idx="10"/>
          </p:nvPr>
        </p:nvSpPr>
        <p:spPr/>
        <p:txBody>
          <a:bodyPr/>
          <a:lstStyle/>
          <a:p>
            <a:fld id="{32A5F2E0-D9DF-4830-A3CF-8B9FBAAB3113}" type="datetimeFigureOut">
              <a:rPr lang="es-PE" smtClean="0"/>
              <a:t>11/07/23</a:t>
            </a:fld>
            <a:endParaRPr lang="es-PE"/>
          </a:p>
        </p:txBody>
      </p:sp>
      <p:sp>
        <p:nvSpPr>
          <p:cNvPr id="5" name="Footer Placeholder 4"/>
          <p:cNvSpPr>
            <a:spLocks noGrp="1"/>
          </p:cNvSpPr>
          <p:nvPr>
            <p:ph type="ftr" sz="quarter" idx="11"/>
          </p:nvPr>
        </p:nvSpPr>
        <p:spPr/>
        <p:txBody>
          <a:bodyPr/>
          <a:lstStyle/>
          <a:p>
            <a:endParaRPr lang="es-PE"/>
          </a:p>
        </p:txBody>
      </p:sp>
      <p:sp>
        <p:nvSpPr>
          <p:cNvPr id="6" name="Slide Number Placeholder 5"/>
          <p:cNvSpPr>
            <a:spLocks noGrp="1"/>
          </p:cNvSpPr>
          <p:nvPr>
            <p:ph type="sldNum" sz="quarter" idx="12"/>
          </p:nvPr>
        </p:nvSpPr>
        <p:spPr/>
        <p:txBody>
          <a:bodyPr/>
          <a:lstStyle/>
          <a:p>
            <a:fld id="{0AFCCC67-0F30-4AA6-9FEF-2D56AC6B8821}" type="slidenum">
              <a:rPr lang="es-PE" smtClean="0"/>
              <a:t>‹Nº›</a:t>
            </a:fld>
            <a:endParaRPr lang="es-PE"/>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83318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s-MX"/>
              <a:t>Haz clic para modificar el estilo de título del patrón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Date Placeholder 4"/>
          <p:cNvSpPr>
            <a:spLocks noGrp="1"/>
          </p:cNvSpPr>
          <p:nvPr>
            <p:ph type="dt" sz="half" idx="10"/>
          </p:nvPr>
        </p:nvSpPr>
        <p:spPr/>
        <p:txBody>
          <a:bodyPr/>
          <a:lstStyle/>
          <a:p>
            <a:fld id="{32A5F2E0-D9DF-4830-A3CF-8B9FBAAB3113}" type="datetimeFigureOut">
              <a:rPr lang="es-PE" smtClean="0"/>
              <a:t>11/07/23</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0AFCCC67-0F30-4AA6-9FEF-2D56AC6B8821}" type="slidenum">
              <a:rPr lang="es-PE" smtClean="0"/>
              <a:t>‹Nº›</a:t>
            </a:fld>
            <a:endParaRPr lang="es-PE"/>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816090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4" name="Content Placeholder 3"/>
          <p:cNvSpPr>
            <a:spLocks noGrp="1"/>
          </p:cNvSpPr>
          <p:nvPr>
            <p:ph sz="half" idx="2"/>
          </p:nvPr>
        </p:nvSpPr>
        <p:spPr>
          <a:xfrm>
            <a:off x="1447191" y="2824269"/>
            <a:ext cx="4645152" cy="2644457"/>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MX"/>
              <a:t>Haga clic para modificar los estilos de texto del patrón</a:t>
            </a:r>
          </a:p>
        </p:txBody>
      </p:sp>
      <p:sp>
        <p:nvSpPr>
          <p:cNvPr id="6" name="Content Placeholder 5"/>
          <p:cNvSpPr>
            <a:spLocks noGrp="1"/>
          </p:cNvSpPr>
          <p:nvPr>
            <p:ph sz="quarter" idx="4"/>
          </p:nvPr>
        </p:nvSpPr>
        <p:spPr>
          <a:xfrm>
            <a:off x="6412362" y="2821491"/>
            <a:ext cx="4645152" cy="2637371"/>
          </a:xfrm>
        </p:spPr>
        <p:txBody>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7" name="Date Placeholder 6"/>
          <p:cNvSpPr>
            <a:spLocks noGrp="1"/>
          </p:cNvSpPr>
          <p:nvPr>
            <p:ph type="dt" sz="half" idx="10"/>
          </p:nvPr>
        </p:nvSpPr>
        <p:spPr/>
        <p:txBody>
          <a:bodyPr/>
          <a:lstStyle/>
          <a:p>
            <a:fld id="{32A5F2E0-D9DF-4830-A3CF-8B9FBAAB3113}" type="datetimeFigureOut">
              <a:rPr lang="es-PE" smtClean="0"/>
              <a:t>11/07/23</a:t>
            </a:fld>
            <a:endParaRPr lang="es-PE"/>
          </a:p>
        </p:txBody>
      </p:sp>
      <p:sp>
        <p:nvSpPr>
          <p:cNvPr id="8" name="Footer Placeholder 7"/>
          <p:cNvSpPr>
            <a:spLocks noGrp="1"/>
          </p:cNvSpPr>
          <p:nvPr>
            <p:ph type="ftr" sz="quarter" idx="11"/>
          </p:nvPr>
        </p:nvSpPr>
        <p:spPr/>
        <p:txBody>
          <a:bodyPr/>
          <a:lstStyle/>
          <a:p>
            <a:endParaRPr lang="es-PE"/>
          </a:p>
        </p:txBody>
      </p:sp>
      <p:sp>
        <p:nvSpPr>
          <p:cNvPr id="9" name="Slide Number Placeholder 8"/>
          <p:cNvSpPr>
            <a:spLocks noGrp="1"/>
          </p:cNvSpPr>
          <p:nvPr>
            <p:ph type="sldNum" sz="quarter" idx="12"/>
          </p:nvPr>
        </p:nvSpPr>
        <p:spPr/>
        <p:txBody>
          <a:bodyPr/>
          <a:lstStyle/>
          <a:p>
            <a:fld id="{0AFCCC67-0F30-4AA6-9FEF-2D56AC6B8821}" type="slidenum">
              <a:rPr lang="es-PE" smtClean="0"/>
              <a:t>‹Nº›</a:t>
            </a:fld>
            <a:endParaRPr lang="es-PE"/>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08607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MX"/>
              <a:t>Haz clic para modificar el estilo de título del patrón</a:t>
            </a:r>
            <a:endParaRPr lang="en-US" dirty="0"/>
          </a:p>
        </p:txBody>
      </p:sp>
      <p:sp>
        <p:nvSpPr>
          <p:cNvPr id="3" name="Date Placeholder 2"/>
          <p:cNvSpPr>
            <a:spLocks noGrp="1"/>
          </p:cNvSpPr>
          <p:nvPr>
            <p:ph type="dt" sz="half" idx="10"/>
          </p:nvPr>
        </p:nvSpPr>
        <p:spPr/>
        <p:txBody>
          <a:bodyPr/>
          <a:lstStyle/>
          <a:p>
            <a:fld id="{32A5F2E0-D9DF-4830-A3CF-8B9FBAAB3113}" type="datetimeFigureOut">
              <a:rPr lang="es-PE" smtClean="0"/>
              <a:t>11/07/23</a:t>
            </a:fld>
            <a:endParaRPr lang="es-PE"/>
          </a:p>
        </p:txBody>
      </p:sp>
      <p:sp>
        <p:nvSpPr>
          <p:cNvPr id="4" name="Footer Placeholder 3"/>
          <p:cNvSpPr>
            <a:spLocks noGrp="1"/>
          </p:cNvSpPr>
          <p:nvPr>
            <p:ph type="ftr" sz="quarter" idx="11"/>
          </p:nvPr>
        </p:nvSpPr>
        <p:spPr/>
        <p:txBody>
          <a:bodyPr/>
          <a:lstStyle/>
          <a:p>
            <a:endParaRPr lang="es-PE"/>
          </a:p>
        </p:txBody>
      </p:sp>
      <p:sp>
        <p:nvSpPr>
          <p:cNvPr id="5" name="Slide Number Placeholder 4"/>
          <p:cNvSpPr>
            <a:spLocks noGrp="1"/>
          </p:cNvSpPr>
          <p:nvPr>
            <p:ph type="sldNum" sz="quarter" idx="12"/>
          </p:nvPr>
        </p:nvSpPr>
        <p:spPr/>
        <p:txBody>
          <a:bodyPr/>
          <a:lstStyle/>
          <a:p>
            <a:fld id="{0AFCCC67-0F30-4AA6-9FEF-2D56AC6B8821}" type="slidenum">
              <a:rPr lang="es-PE" smtClean="0"/>
              <a:t>‹Nº›</a:t>
            </a:fld>
            <a:endParaRPr lang="es-PE"/>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26354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A5F2E0-D9DF-4830-A3CF-8B9FBAAB3113}" type="datetimeFigureOut">
              <a:rPr lang="es-PE" smtClean="0"/>
              <a:t>11/07/23</a:t>
            </a:fld>
            <a:endParaRPr lang="es-PE"/>
          </a:p>
        </p:txBody>
      </p:sp>
      <p:sp>
        <p:nvSpPr>
          <p:cNvPr id="3" name="Footer Placeholder 2"/>
          <p:cNvSpPr>
            <a:spLocks noGrp="1"/>
          </p:cNvSpPr>
          <p:nvPr>
            <p:ph type="ftr" sz="quarter" idx="11"/>
          </p:nvPr>
        </p:nvSpPr>
        <p:spPr/>
        <p:txBody>
          <a:bodyPr/>
          <a:lstStyle/>
          <a:p>
            <a:endParaRPr lang="es-PE"/>
          </a:p>
        </p:txBody>
      </p:sp>
      <p:sp>
        <p:nvSpPr>
          <p:cNvPr id="4" name="Slide Number Placeholder 3"/>
          <p:cNvSpPr>
            <a:spLocks noGrp="1"/>
          </p:cNvSpPr>
          <p:nvPr>
            <p:ph type="sldNum" sz="quarter" idx="12"/>
          </p:nvPr>
        </p:nvSpPr>
        <p:spPr/>
        <p:txBody>
          <a:bodyPr/>
          <a:lstStyle/>
          <a:p>
            <a:fld id="{0AFCCC67-0F30-4AA6-9FEF-2D56AC6B8821}" type="slidenum">
              <a:rPr lang="es-PE" smtClean="0"/>
              <a:t>‹Nº›</a:t>
            </a:fld>
            <a:endParaRPr lang="es-PE"/>
          </a:p>
        </p:txBody>
      </p:sp>
    </p:spTree>
    <p:extLst>
      <p:ext uri="{BB962C8B-B14F-4D97-AF65-F5344CB8AC3E}">
        <p14:creationId xmlns:p14="http://schemas.microsoft.com/office/powerpoint/2010/main" val="1480075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s-MX"/>
              <a:t>Haz clic para modificar el estilo de título del patrón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Date Placeholder 4"/>
          <p:cNvSpPr>
            <a:spLocks noGrp="1"/>
          </p:cNvSpPr>
          <p:nvPr>
            <p:ph type="dt" sz="half" idx="10"/>
          </p:nvPr>
        </p:nvSpPr>
        <p:spPr/>
        <p:txBody>
          <a:bodyPr/>
          <a:lstStyle/>
          <a:p>
            <a:fld id="{32A5F2E0-D9DF-4830-A3CF-8B9FBAAB3113}" type="datetimeFigureOut">
              <a:rPr lang="es-PE" smtClean="0"/>
              <a:t>11/07/23</a:t>
            </a:fld>
            <a:endParaRPr lang="es-PE"/>
          </a:p>
        </p:txBody>
      </p:sp>
      <p:sp>
        <p:nvSpPr>
          <p:cNvPr id="6" name="Footer Placeholder 5"/>
          <p:cNvSpPr>
            <a:spLocks noGrp="1"/>
          </p:cNvSpPr>
          <p:nvPr>
            <p:ph type="ftr" sz="quarter" idx="11"/>
          </p:nvPr>
        </p:nvSpPr>
        <p:spPr/>
        <p:txBody>
          <a:bodyPr/>
          <a:lstStyle/>
          <a:p>
            <a:endParaRPr lang="es-PE"/>
          </a:p>
        </p:txBody>
      </p:sp>
      <p:sp>
        <p:nvSpPr>
          <p:cNvPr id="7" name="Slide Number Placeholder 6"/>
          <p:cNvSpPr>
            <a:spLocks noGrp="1"/>
          </p:cNvSpPr>
          <p:nvPr>
            <p:ph type="sldNum" sz="quarter" idx="12"/>
          </p:nvPr>
        </p:nvSpPr>
        <p:spPr/>
        <p:txBody>
          <a:bodyPr/>
          <a:lstStyle/>
          <a:p>
            <a:fld id="{0AFCCC67-0F30-4AA6-9FEF-2D56AC6B8821}" type="slidenum">
              <a:rPr lang="es-PE" smtClean="0"/>
              <a:t>‹Nº›</a:t>
            </a:fld>
            <a:endParaRPr lang="es-PE"/>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30857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s-MX"/>
              <a:t>Haz clic para modificar el estilo de título del patrón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MX"/>
              <a:t>Haz clic en el icono para agregar una imagen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MX"/>
              <a:t>Haga clic para modificar los estilos de texto del patrón</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32A5F2E0-D9DF-4830-A3CF-8B9FBAAB3113}" type="datetimeFigureOut">
              <a:rPr lang="es-PE" smtClean="0"/>
              <a:t>11/07/23</a:t>
            </a:fld>
            <a:endParaRPr lang="es-PE"/>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0AFCCC67-0F30-4AA6-9FEF-2D56AC6B8821}" type="slidenum">
              <a:rPr lang="es-PE" smtClean="0"/>
              <a:t>‹Nº›</a:t>
            </a:fld>
            <a:endParaRPr lang="es-PE"/>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47568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s-MX"/>
              <a:t>Haz clic para modificar el estilo de título del patrón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s-MX"/>
              <a:t>Haga clic para modificar los estilos de texto del patrón</a:t>
            </a:r>
          </a:p>
          <a:p>
            <a:pPr lvl="1"/>
            <a:r>
              <a:rPr lang="es-MX"/>
              <a:t>Segundo nivel</a:t>
            </a:r>
          </a:p>
          <a:p>
            <a:pPr lvl="2"/>
            <a:r>
              <a:rPr lang="es-MX"/>
              <a:t>Tercer nivel</a:t>
            </a:r>
          </a:p>
          <a:p>
            <a:pPr lvl="3"/>
            <a:r>
              <a:rPr lang="es-MX"/>
              <a:t>Cuarto nivel</a:t>
            </a:r>
          </a:p>
          <a:p>
            <a:pPr lvl="4"/>
            <a:r>
              <a:rPr lang="es-MX"/>
              <a:t>Quinto nivel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2A5F2E0-D9DF-4830-A3CF-8B9FBAAB3113}" type="datetimeFigureOut">
              <a:rPr lang="es-PE" smtClean="0"/>
              <a:t>11/07/23</a:t>
            </a:fld>
            <a:endParaRPr lang="es-PE"/>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s-PE"/>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0AFCCC67-0F30-4AA6-9FEF-2D56AC6B8821}" type="slidenum">
              <a:rPr lang="es-PE" smtClean="0"/>
              <a:t>‹Nº›</a:t>
            </a:fld>
            <a:endParaRPr lang="es-PE"/>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7642123"/>
      </p:ext>
    </p:extLst>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1033" name="Rectangle 1032">
            <a:extLst>
              <a:ext uri="{FF2B5EF4-FFF2-40B4-BE49-F238E27FC236}">
                <a16:creationId xmlns:a16="http://schemas.microsoft.com/office/drawing/2014/main" id="{8BC298DB-2D5C-40A1-9A78-6B4A12198A9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5" name="Rectangle 1034">
            <a:extLst>
              <a:ext uri="{FF2B5EF4-FFF2-40B4-BE49-F238E27FC236}">
                <a16:creationId xmlns:a16="http://schemas.microsoft.com/office/drawing/2014/main" id="{35C2355B-7CE9-4192-9142-A41CA0A0C0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ítulo 1">
            <a:extLst>
              <a:ext uri="{FF2B5EF4-FFF2-40B4-BE49-F238E27FC236}">
                <a16:creationId xmlns:a16="http://schemas.microsoft.com/office/drawing/2014/main" id="{0A52906E-F55D-9351-9F44-6CD5E5522E94}"/>
              </a:ext>
            </a:extLst>
          </p:cNvPr>
          <p:cNvSpPr>
            <a:spLocks noGrp="1"/>
          </p:cNvSpPr>
          <p:nvPr>
            <p:ph type="ctrTitle"/>
          </p:nvPr>
        </p:nvSpPr>
        <p:spPr>
          <a:xfrm>
            <a:off x="6585200" y="967167"/>
            <a:ext cx="4151306" cy="2374516"/>
          </a:xfrm>
        </p:spPr>
        <p:txBody>
          <a:bodyPr>
            <a:normAutofit/>
          </a:bodyPr>
          <a:lstStyle/>
          <a:p>
            <a:r>
              <a:rPr lang="es-PE" sz="4800">
                <a:latin typeface="Baskerville Old Face" panose="02020602080505020303" pitchFamily="18" charset="0"/>
              </a:rPr>
              <a:t>Paper Bag Day</a:t>
            </a:r>
          </a:p>
        </p:txBody>
      </p:sp>
      <p:sp>
        <p:nvSpPr>
          <p:cNvPr id="5" name="Subtítulo 4">
            <a:extLst>
              <a:ext uri="{FF2B5EF4-FFF2-40B4-BE49-F238E27FC236}">
                <a16:creationId xmlns:a16="http://schemas.microsoft.com/office/drawing/2014/main" id="{48617A07-DB73-BEBC-F8BD-959BBB6F3EEC}"/>
              </a:ext>
            </a:extLst>
          </p:cNvPr>
          <p:cNvSpPr>
            <a:spLocks noGrp="1"/>
          </p:cNvSpPr>
          <p:nvPr>
            <p:ph type="subTitle" idx="1"/>
          </p:nvPr>
        </p:nvSpPr>
        <p:spPr>
          <a:xfrm>
            <a:off x="6579647" y="3529159"/>
            <a:ext cx="4162489" cy="1606576"/>
          </a:xfrm>
        </p:spPr>
        <p:txBody>
          <a:bodyPr>
            <a:normAutofit/>
          </a:bodyPr>
          <a:lstStyle/>
          <a:p>
            <a:pPr>
              <a:lnSpc>
                <a:spcPct val="110000"/>
              </a:lnSpc>
            </a:pPr>
            <a:r>
              <a:rPr lang="en-US" sz="1500">
                <a:latin typeface="Bahnschrift" panose="020B0502040204020203" pitchFamily="34" charset="0"/>
              </a:rPr>
              <a:t>Made by: JOAQUIN NICOLAS CUYO UCAÑAY</a:t>
            </a:r>
          </a:p>
          <a:p>
            <a:pPr>
              <a:lnSpc>
                <a:spcPct val="110000"/>
              </a:lnSpc>
            </a:pPr>
            <a:r>
              <a:rPr lang="en-US" sz="1500">
                <a:latin typeface="Bahnschrift" panose="020B0502040204020203" pitchFamily="34" charset="0"/>
              </a:rPr>
              <a:t>Classroom: 6th grade B</a:t>
            </a:r>
          </a:p>
          <a:p>
            <a:pPr>
              <a:lnSpc>
                <a:spcPct val="110000"/>
              </a:lnSpc>
            </a:pPr>
            <a:r>
              <a:rPr lang="en-US" sz="1500">
                <a:latin typeface="Bahnschrift" panose="020B0502040204020203" pitchFamily="34" charset="0"/>
              </a:rPr>
              <a:t>Teacher: Andres Torres</a:t>
            </a:r>
          </a:p>
          <a:p>
            <a:pPr>
              <a:lnSpc>
                <a:spcPct val="110000"/>
              </a:lnSpc>
            </a:pPr>
            <a:r>
              <a:rPr lang="en-US" sz="1500">
                <a:latin typeface="Bahnschrift" panose="020B0502040204020203" pitchFamily="34" charset="0"/>
              </a:rPr>
              <a:t>Date: Wednesday, July 12, 2023</a:t>
            </a:r>
            <a:endParaRPr lang="es-PE" sz="1500">
              <a:latin typeface="Bahnschrift" panose="020B0502040204020203" pitchFamily="34" charset="0"/>
            </a:endParaRPr>
          </a:p>
          <a:p>
            <a:pPr>
              <a:lnSpc>
                <a:spcPct val="110000"/>
              </a:lnSpc>
            </a:pPr>
            <a:endParaRPr lang="es-PE" sz="1500"/>
          </a:p>
        </p:txBody>
      </p:sp>
      <p:pic>
        <p:nvPicPr>
          <p:cNvPr id="1028" name="Picture 4" descr="Khaitan Public School, Sahibabad - Paper Bag Day is celebrated worldwide on  July 12. The day aims to spread awareness about using paper bags instead of  plastic to support environmental healing. Besides">
            <a:extLst>
              <a:ext uri="{FF2B5EF4-FFF2-40B4-BE49-F238E27FC236}">
                <a16:creationId xmlns:a16="http://schemas.microsoft.com/office/drawing/2014/main" id="{7AB9EF75-A99A-F171-D9D5-9EAA946BCF4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60" t="4194" r="9686" b="9614"/>
          <a:stretch/>
        </p:blipFill>
        <p:spPr bwMode="auto">
          <a:xfrm>
            <a:off x="1150579" y="805583"/>
            <a:ext cx="4919341" cy="4660762"/>
          </a:xfrm>
          <a:prstGeom prst="rect">
            <a:avLst/>
          </a:prstGeom>
          <a:extLst>
            <a:ext uri="{909E8E84-426E-40DD-AFC4-6F175D3DCCD1}">
              <a14:hiddenFill xmlns:a14="http://schemas.microsoft.com/office/drawing/2010/main">
                <a:solidFill>
                  <a:srgbClr val="FFFFFF"/>
                </a:solidFill>
              </a14:hiddenFill>
            </a:ext>
          </a:extLst>
        </p:spPr>
      </p:pic>
      <p:cxnSp>
        <p:nvCxnSpPr>
          <p:cNvPr id="1037" name="Straight Connector 1036">
            <a:extLst>
              <a:ext uri="{FF2B5EF4-FFF2-40B4-BE49-F238E27FC236}">
                <a16:creationId xmlns:a16="http://schemas.microsoft.com/office/drawing/2014/main" id="{06D05ED8-39E4-42F8-92CB-704C2BD0D21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79647" y="3526496"/>
            <a:ext cx="4149931"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1039" name="Picture 1038">
            <a:extLst>
              <a:ext uri="{FF2B5EF4-FFF2-40B4-BE49-F238E27FC236}">
                <a16:creationId xmlns:a16="http://schemas.microsoft.com/office/drawing/2014/main" id="{45CE2E7C-6AA3-4710-825D-4CDDF788C7B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1041" name="Straight Connector 1040">
            <a:extLst>
              <a:ext uri="{FF2B5EF4-FFF2-40B4-BE49-F238E27FC236}">
                <a16:creationId xmlns:a16="http://schemas.microsoft.com/office/drawing/2014/main" id="{3256C6C3-0EDC-4651-AB37-9F26CFAA6C8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74656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pic>
        <p:nvPicPr>
          <p:cNvPr id="8" name="Picture 7" descr="Fruits and vegetables in bags">
            <a:extLst>
              <a:ext uri="{FF2B5EF4-FFF2-40B4-BE49-F238E27FC236}">
                <a16:creationId xmlns:a16="http://schemas.microsoft.com/office/drawing/2014/main" id="{CB05B5D1-838C-09AF-4264-9BF1463A5D37}"/>
              </a:ext>
            </a:extLst>
          </p:cNvPr>
          <p:cNvPicPr>
            <a:picLocks noChangeAspect="1"/>
          </p:cNvPicPr>
          <p:nvPr/>
        </p:nvPicPr>
        <p:blipFill rotWithShape="1">
          <a:blip r:embed="rId2"/>
          <a:srcRect l="9091" t="5906" b="17483"/>
          <a:stretch/>
        </p:blipFill>
        <p:spPr>
          <a:xfrm>
            <a:off x="2" y="10"/>
            <a:ext cx="12191695" cy="6857990"/>
          </a:xfrm>
          <a:prstGeom prst="rect">
            <a:avLst/>
          </a:prstGeom>
        </p:spPr>
      </p:pic>
      <p:sp>
        <p:nvSpPr>
          <p:cNvPr id="17" name="Rectangle 12">
            <a:extLst>
              <a:ext uri="{FF2B5EF4-FFF2-40B4-BE49-F238E27FC236}">
                <a16:creationId xmlns:a16="http://schemas.microsoft.com/office/drawing/2014/main" id="{368B8211-0B9F-4516-8771-3316E00DB9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91643" y="636753"/>
            <a:ext cx="8299435" cy="5572811"/>
          </a:xfrm>
          <a:prstGeom prst="rect">
            <a:avLst/>
          </a:prstGeom>
          <a:solidFill>
            <a:srgbClr val="000001">
              <a:alpha val="74902"/>
            </a:srgb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ítulo 1">
            <a:extLst>
              <a:ext uri="{FF2B5EF4-FFF2-40B4-BE49-F238E27FC236}">
                <a16:creationId xmlns:a16="http://schemas.microsoft.com/office/drawing/2014/main" id="{A6845904-F321-2153-9EC5-01806B054D65}"/>
              </a:ext>
            </a:extLst>
          </p:cNvPr>
          <p:cNvSpPr txBox="1">
            <a:spLocks/>
          </p:cNvSpPr>
          <p:nvPr/>
        </p:nvSpPr>
        <p:spPr>
          <a:xfrm>
            <a:off x="4063421" y="804520"/>
            <a:ext cx="6815731" cy="1049235"/>
          </a:xfrm>
          <a:prstGeom prst="rect">
            <a:avLst/>
          </a:prstGeom>
        </p:spPr>
        <p:txBody>
          <a:bodyPr vert="horz" lIns="91440" tIns="45720" rIns="91440" bIns="45720" rtlCol="0" anchor="t">
            <a:norm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defTabSz="914400">
              <a:lnSpc>
                <a:spcPct val="90000"/>
              </a:lnSpc>
              <a:spcAft>
                <a:spcPts val="600"/>
              </a:spcAft>
            </a:pPr>
            <a:r>
              <a:rPr lang="en-US" sz="3200" cap="all">
                <a:solidFill>
                  <a:srgbClr val="FFFFFE"/>
                </a:solidFill>
              </a:rPr>
              <a:t>What is National Paper Bag Day?</a:t>
            </a:r>
          </a:p>
        </p:txBody>
      </p:sp>
      <p:cxnSp>
        <p:nvCxnSpPr>
          <p:cNvPr id="18" name="Straight Connector 14">
            <a:extLst>
              <a:ext uri="{FF2B5EF4-FFF2-40B4-BE49-F238E27FC236}">
                <a16:creationId xmlns:a16="http://schemas.microsoft.com/office/drawing/2014/main" id="{B7582E73-8B46-4A0E-944E-58357C80883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065789" y="1847088"/>
            <a:ext cx="6813363" cy="0"/>
          </a:xfrm>
          <a:prstGeom prst="line">
            <a:avLst/>
          </a:prstGeom>
          <a:ln w="31750">
            <a:solidFill>
              <a:srgbClr val="F2437A"/>
            </a:solidFill>
          </a:ln>
        </p:spPr>
        <p:style>
          <a:lnRef idx="3">
            <a:schemeClr val="accent1"/>
          </a:lnRef>
          <a:fillRef idx="0">
            <a:schemeClr val="accent1"/>
          </a:fillRef>
          <a:effectRef idx="2">
            <a:schemeClr val="accent1"/>
          </a:effectRef>
          <a:fontRef idx="minor">
            <a:schemeClr val="tx1"/>
          </a:fontRef>
        </p:style>
      </p:cxnSp>
      <p:sp>
        <p:nvSpPr>
          <p:cNvPr id="3" name="Marcador de contenido 2">
            <a:extLst>
              <a:ext uri="{FF2B5EF4-FFF2-40B4-BE49-F238E27FC236}">
                <a16:creationId xmlns:a16="http://schemas.microsoft.com/office/drawing/2014/main" id="{794AD7C1-71A8-1439-E776-E7364CCEDBC6}"/>
              </a:ext>
            </a:extLst>
          </p:cNvPr>
          <p:cNvSpPr>
            <a:spLocks noGrp="1"/>
          </p:cNvSpPr>
          <p:nvPr>
            <p:ph idx="1"/>
          </p:nvPr>
        </p:nvSpPr>
        <p:spPr>
          <a:xfrm>
            <a:off x="4063421" y="2015733"/>
            <a:ext cx="6815731" cy="4021267"/>
          </a:xfrm>
        </p:spPr>
        <p:txBody>
          <a:bodyPr vert="horz" lIns="91440" tIns="45720" rIns="91440" bIns="45720" rtlCol="0" anchor="t">
            <a:normAutofit/>
          </a:bodyPr>
          <a:lstStyle/>
          <a:p>
            <a:pPr algn="just">
              <a:lnSpc>
                <a:spcPct val="110000"/>
              </a:lnSpc>
              <a:buClr>
                <a:srgbClr val="F2437A"/>
              </a:buClr>
            </a:pPr>
            <a:r>
              <a:rPr lang="en-US" b="0" i="0" dirty="0">
                <a:solidFill>
                  <a:srgbClr val="FFFFFE"/>
                </a:solidFill>
              </a:rPr>
              <a:t>Paper Bag Day (also known as World Paper Bag Day) occurs on July 12 each year and celebrates the humble paper bag, which does so much more than carrying our groceries.</a:t>
            </a:r>
          </a:p>
          <a:p>
            <a:pPr algn="just">
              <a:lnSpc>
                <a:spcPct val="110000"/>
              </a:lnSpc>
              <a:buClr>
                <a:srgbClr val="F2437A"/>
              </a:buClr>
            </a:pPr>
            <a:r>
              <a:rPr lang="en-US" dirty="0">
                <a:solidFill>
                  <a:srgbClr val="FFFFFE"/>
                </a:solidFill>
              </a:rPr>
              <a:t>P</a:t>
            </a:r>
            <a:r>
              <a:rPr lang="en-US" b="0" i="0" dirty="0">
                <a:solidFill>
                  <a:srgbClr val="FFFFFE"/>
                </a:solidFill>
              </a:rPr>
              <a:t>aper is biodegradable, which immediately makes it a preferable alternative to plastic.</a:t>
            </a:r>
          </a:p>
          <a:p>
            <a:pPr algn="just">
              <a:lnSpc>
                <a:spcPct val="110000"/>
              </a:lnSpc>
              <a:buClr>
                <a:srgbClr val="F2437A"/>
              </a:buClr>
            </a:pPr>
            <a:r>
              <a:rPr lang="en-US" b="0" i="0" dirty="0">
                <a:solidFill>
                  <a:srgbClr val="FFFFFE"/>
                </a:solidFill>
              </a:rPr>
              <a:t>Paper bags are also made of renewable raw materials, which encourage a sustainable lifestyle, as they can be recycled. </a:t>
            </a:r>
          </a:p>
          <a:p>
            <a:pPr algn="just">
              <a:lnSpc>
                <a:spcPct val="110000"/>
              </a:lnSpc>
              <a:buClr>
                <a:srgbClr val="F2437A"/>
              </a:buClr>
            </a:pPr>
            <a:r>
              <a:rPr lang="en-US" dirty="0">
                <a:solidFill>
                  <a:srgbClr val="FFFFFE"/>
                </a:solidFill>
              </a:rPr>
              <a:t>P</a:t>
            </a:r>
            <a:r>
              <a:rPr lang="en-US" b="0" i="0" dirty="0">
                <a:solidFill>
                  <a:srgbClr val="FFFFFE"/>
                </a:solidFill>
              </a:rPr>
              <a:t>aper bags can be quite durable, and they now have a more upmarket aesthetic appeal thanks to high-end brands popularizing minimal and sustainable packaging. </a:t>
            </a:r>
          </a:p>
          <a:p>
            <a:pPr algn="just">
              <a:lnSpc>
                <a:spcPct val="110000"/>
              </a:lnSpc>
              <a:buClr>
                <a:srgbClr val="F2437A"/>
              </a:buClr>
            </a:pPr>
            <a:endParaRPr lang="en-US" dirty="0">
              <a:solidFill>
                <a:srgbClr val="FFFFFE"/>
              </a:solidFill>
            </a:endParaRPr>
          </a:p>
        </p:txBody>
      </p:sp>
      <p:sp>
        <p:nvSpPr>
          <p:cNvPr id="4" name="Título 1">
            <a:extLst>
              <a:ext uri="{FF2B5EF4-FFF2-40B4-BE49-F238E27FC236}">
                <a16:creationId xmlns:a16="http://schemas.microsoft.com/office/drawing/2014/main" id="{168C1444-FD07-67C5-D21B-1BC5A2F760EF}"/>
              </a:ext>
            </a:extLst>
          </p:cNvPr>
          <p:cNvSpPr txBox="1">
            <a:spLocks/>
          </p:cNvSpPr>
          <p:nvPr/>
        </p:nvSpPr>
        <p:spPr>
          <a:xfrm>
            <a:off x="-68366" y="38455"/>
            <a:ext cx="10545510" cy="1396207"/>
          </a:xfrm>
          <a:prstGeom prst="rect">
            <a:avLst/>
          </a:prstGeom>
        </p:spPr>
        <p:txBody>
          <a:bodyPr vert="horz" lIns="91440" tIns="45720" rIns="91440" bIns="45720" rtlCol="0" anchor="t">
            <a:noAutofit/>
          </a:bodyPr>
          <a:lst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endParaRPr lang="es-PE" sz="8000" dirty="0">
              <a:solidFill>
                <a:srgbClr val="A25932"/>
              </a:solidFill>
              <a:latin typeface="Baskerville Old Face" panose="02020602080505020303" pitchFamily="18" charset="0"/>
            </a:endParaRPr>
          </a:p>
        </p:txBody>
      </p:sp>
    </p:spTree>
    <p:extLst>
      <p:ext uri="{BB962C8B-B14F-4D97-AF65-F5344CB8AC3E}">
        <p14:creationId xmlns:p14="http://schemas.microsoft.com/office/powerpoint/2010/main" val="2280465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2C9703D-C8F9-44AD-A7C0-C2F3871F8C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16016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Imagen 2">
            <a:extLst>
              <a:ext uri="{FF2B5EF4-FFF2-40B4-BE49-F238E27FC236}">
                <a16:creationId xmlns:a16="http://schemas.microsoft.com/office/drawing/2014/main" id="{745739CA-A468-1494-3116-D6B7AB418C59}"/>
              </a:ext>
            </a:extLst>
          </p:cNvPr>
          <p:cNvPicPr>
            <a:picLocks noChangeAspect="1"/>
          </p:cNvPicPr>
          <p:nvPr/>
        </p:nvPicPr>
        <p:blipFill>
          <a:blip r:embed="rId2"/>
          <a:stretch>
            <a:fillRect/>
          </a:stretch>
        </p:blipFill>
        <p:spPr>
          <a:xfrm>
            <a:off x="2418086" y="643467"/>
            <a:ext cx="7355828" cy="4873234"/>
          </a:xfrm>
          <a:prstGeom prst="rect">
            <a:avLst/>
          </a:prstGeom>
        </p:spPr>
      </p:pic>
    </p:spTree>
    <p:extLst>
      <p:ext uri="{BB962C8B-B14F-4D97-AF65-F5344CB8AC3E}">
        <p14:creationId xmlns:p14="http://schemas.microsoft.com/office/powerpoint/2010/main" val="3299615537"/>
      </p:ext>
    </p:extLst>
  </p:cSld>
  <p:clrMapOvr>
    <a:masterClrMapping/>
  </p:clrMapOvr>
</p:sld>
</file>

<file path=ppt/theme/theme1.xml><?xml version="1.0" encoding="utf-8"?>
<a:theme xmlns:a="http://schemas.openxmlformats.org/drawingml/2006/main" name="Galería">
  <a:themeElements>
    <a:clrScheme name="Galería">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ería">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ería">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{A1313EF1-C8C5-4D47-AD7F-AC7AE820F3CE}tf10001119</Template>
  <TotalTime>82</TotalTime>
  <Words>131</Words>
  <Application>Microsoft Macintosh PowerPoint</Application>
  <PresentationFormat>Panorámica</PresentationFormat>
  <Paragraphs>10</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Arial</vt:lpstr>
      <vt:lpstr>Bahnschrift</vt:lpstr>
      <vt:lpstr>Baskerville Old Face</vt:lpstr>
      <vt:lpstr>Gill Sans MT</vt:lpstr>
      <vt:lpstr>Galería</vt:lpstr>
      <vt:lpstr>Paper Bag Day</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Paper Bag Day</dc:title>
  <dc:creator>Windows10</dc:creator>
  <cp:lastModifiedBy>Suzethy Ucañay</cp:lastModifiedBy>
  <cp:revision>3</cp:revision>
  <dcterms:created xsi:type="dcterms:W3CDTF">2023-07-04T21:18:59Z</dcterms:created>
  <dcterms:modified xsi:type="dcterms:W3CDTF">2023-07-12T03:11:51Z</dcterms:modified>
</cp:coreProperties>
</file>