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18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816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5062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3700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698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125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865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09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920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808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230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130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78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196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401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289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EF9B369-EA7B-4A59-97C4-04FBE569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04" y="2286690"/>
            <a:ext cx="10515600" cy="1325563"/>
          </a:xfrm>
        </p:spPr>
        <p:txBody>
          <a:bodyPr/>
          <a:lstStyle/>
          <a:p>
            <a:r>
              <a:rPr lang="es-ES" dirty="0"/>
              <a:t>              </a:t>
            </a:r>
            <a:r>
              <a:rPr lang="es-ES" sz="5400" dirty="0">
                <a:latin typeface="Agency FB" panose="020B0503020202020204" pitchFamily="34" charset="0"/>
              </a:rPr>
              <a:t>CONSTITUCIÓN POLÍTICA DEL PERÚ</a:t>
            </a:r>
            <a:endParaRPr lang="es-PE" sz="5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6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DDB8C-2EE0-4EA9-83E3-09CBA042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6458"/>
            <a:ext cx="8596668" cy="636104"/>
          </a:xfrm>
        </p:spPr>
        <p:txBody>
          <a:bodyPr>
            <a:noAutofit/>
          </a:bodyPr>
          <a:lstStyle/>
          <a:p>
            <a:r>
              <a:rPr lang="es-ES" sz="4400" dirty="0"/>
              <a:t>ARTICULO 02 (INCISO 5 Y 6)</a:t>
            </a:r>
            <a:endParaRPr lang="es-PE" sz="4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286BEAD-53DF-409C-8649-DED0E1A1AB86}"/>
              </a:ext>
            </a:extLst>
          </p:cNvPr>
          <p:cNvSpPr txBox="1"/>
          <p:nvPr/>
        </p:nvSpPr>
        <p:spPr>
          <a:xfrm>
            <a:off x="768626" y="1166191"/>
            <a:ext cx="87861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solidFill>
                  <a:srgbClr val="FF0000"/>
                </a:solidFill>
              </a:rPr>
              <a:t>INCISO 5</a:t>
            </a:r>
            <a:r>
              <a:rPr lang="es-ES" sz="2000" dirty="0"/>
              <a:t>: A solicitar sin expresión de causa, la información que requiera y a recibirla de cualquier entidad pública. </a:t>
            </a:r>
            <a:r>
              <a:rPr lang="es-ES" sz="2400" dirty="0"/>
              <a:t>Se exceptúan las informaciones que afectan a la intimidad personal y las que expresamente se excluyan por ley o razones de seguridad nacional. La reserva tributaria  pueden levantarse al juez , del fiscal de la nación ,o de una comisión  investigadora con arreglo a la ley y que siempre se refieran al caso investigado</a:t>
            </a:r>
            <a:r>
              <a:rPr lang="es-ES" dirty="0"/>
              <a:t>. </a:t>
            </a:r>
            <a:endParaRPr lang="es-PE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7E93088-086B-4F32-A918-87A22DCA7DAB}"/>
              </a:ext>
            </a:extLst>
          </p:cNvPr>
          <p:cNvSpPr txBox="1"/>
          <p:nvPr/>
        </p:nvSpPr>
        <p:spPr>
          <a:xfrm>
            <a:off x="887896" y="4267201"/>
            <a:ext cx="7549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solidFill>
                  <a:srgbClr val="FF0000"/>
                </a:solidFill>
              </a:rPr>
              <a:t>INCISO 6 </a:t>
            </a:r>
            <a:r>
              <a:rPr lang="es-ES" dirty="0"/>
              <a:t>: </a:t>
            </a:r>
            <a:r>
              <a:rPr lang="es-ES" sz="2400" dirty="0"/>
              <a:t>A que los servicios informáticos computarizados o no, públicos o privados, no suministren informaciones que afecten la intimidad personal y familiar.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63557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4EC2C-1317-4EEB-BB88-3C38E227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73" y="159026"/>
            <a:ext cx="8596668" cy="1320800"/>
          </a:xfrm>
        </p:spPr>
        <p:txBody>
          <a:bodyPr/>
          <a:lstStyle/>
          <a:p>
            <a:r>
              <a:rPr lang="es-ES" dirty="0"/>
              <a:t>EL ACCESO A LA IDENTIDAD PÚBLICA </a:t>
            </a:r>
            <a:endParaRPr lang="es-PE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E6E0BA-7453-409A-96BE-A5DC98D3D8E0}"/>
              </a:ext>
            </a:extLst>
          </p:cNvPr>
          <p:cNvSpPr txBox="1"/>
          <p:nvPr/>
        </p:nvSpPr>
        <p:spPr>
          <a:xfrm>
            <a:off x="821634" y="1230244"/>
            <a:ext cx="6944139" cy="549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9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 la facultad de las personas de solicitar y acceder a la información pública que se encuentra en todas las entidades del Estado, Asimismo, se entiende por información pública, al conjunto de datos almacenados o creados por los diferentes organismos gubernamentales y que precisamente, por tener carácter público pertenece a todos los miembros de la sociedad, y que pueden ser solicitados sin expresión de causa o explicación alguna, y con solo el costo de su reproducción</a:t>
            </a:r>
            <a:r>
              <a:rPr lang="es-PE" sz="1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9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Los principios sobre los que gira el acceso a la información, son esencialmente los de participación, fiscalización, transparencia y el de publicidad de los actos gubernamentales, saber qué hacen los funcionarios públicos en la función que se les ha encomendado, como un medio de transparentar y fortalecer la democracia, dejando de lado la cultura del secreto tan arraigada en la sociedad. </a:t>
            </a:r>
            <a:r>
              <a:rPr lang="es-PE" sz="1900" b="1" u="sng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 EMBARGO ESTA INFORMACIÓN QUE SE SOLICITE, NO DEBE VULNERAR EL DERECHO A LA INTIMIDAD DE LA PERSONA.</a:t>
            </a:r>
            <a:endParaRPr lang="es-PE" sz="1900" b="1" u="sng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7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4E66B-F492-4CCD-ADB1-749A3240B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021" y="304799"/>
            <a:ext cx="8596668" cy="1320800"/>
          </a:xfrm>
        </p:spPr>
        <p:txBody>
          <a:bodyPr/>
          <a:lstStyle/>
          <a:p>
            <a:r>
              <a:rPr lang="es-ES" dirty="0"/>
              <a:t>EJEMPLOS:</a:t>
            </a:r>
            <a:endParaRPr lang="es-PE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BA0F86-E9DA-4070-8AD7-5FA1B9632333}"/>
              </a:ext>
            </a:extLst>
          </p:cNvPr>
          <p:cNvSpPr txBox="1"/>
          <p:nvPr/>
        </p:nvSpPr>
        <p:spPr>
          <a:xfrm>
            <a:off x="715618" y="1470992"/>
            <a:ext cx="7325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derecho alcanza a todas las personas naturales o jurídicas que soliciten información, en tanto </a:t>
            </a:r>
            <a:r>
              <a:rPr lang="es-PE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LAS ENTIDADES OBLIGADAS A ENTREGAR INFORMACIÓN SON TODAS LAS DEPENDENCIAS DEL ESTADO EN SUS TRES NIVELES</a:t>
            </a:r>
            <a:r>
              <a:rPr lang="es-PE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Gobierno Central, Gobierno Regional y Gobierno Local esto es que las  MUNICIPALIDADES  están en la obligación de  brindar información acerca de los gastos que realizan en beneficio de </a:t>
            </a:r>
            <a:r>
              <a:rPr lang="es-PE" sz="180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sociedad; </a:t>
            </a:r>
            <a:r>
              <a:rPr lang="es-PE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ejemplo, los colegios profesionales que manejan información de conocimiento público, los notarios, que no son funcionarios del Estado; pero, cumplen una función pública, los colegios y universidades privadas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731069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399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Agency FB</vt:lpstr>
      <vt:lpstr>Arial</vt:lpstr>
      <vt:lpstr>Trebuchet MS</vt:lpstr>
      <vt:lpstr>Verdana</vt:lpstr>
      <vt:lpstr>Wingdings 3</vt:lpstr>
      <vt:lpstr>Faceta</vt:lpstr>
      <vt:lpstr>              CONSTITUCIÓN POLÍTICA DEL PERÚ</vt:lpstr>
      <vt:lpstr>ARTICULO 02 (INCISO 5 Y 6)</vt:lpstr>
      <vt:lpstr>EL ACCESO A LA IDENTIDAD PÚBLICA </vt:lpstr>
      <vt:lpstr>EJEMPLOS: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CONSTITUCIÓN POLÍTICA DEL PERÚ</dc:title>
  <dc:creator>sheyla mogollon farro</dc:creator>
  <cp:lastModifiedBy>sheyla mogollon farro</cp:lastModifiedBy>
  <cp:revision>5</cp:revision>
  <dcterms:created xsi:type="dcterms:W3CDTF">2023-07-09T20:16:15Z</dcterms:created>
  <dcterms:modified xsi:type="dcterms:W3CDTF">2023-07-09T23:46:24Z</dcterms:modified>
</cp:coreProperties>
</file>