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sldIdLst>
    <p:sldId id="257" r:id="rId2"/>
    <p:sldId id="258" r:id="rId3"/>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3333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673" autoAdjust="0"/>
  </p:normalViewPr>
  <p:slideViewPr>
    <p:cSldViewPr snapToGrid="0">
      <p:cViewPr>
        <p:scale>
          <a:sx n="50" d="100"/>
          <a:sy n="50" d="100"/>
        </p:scale>
        <p:origin x="1500" y="3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2758567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2662753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1088755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3041967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379727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1667410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2667750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2785761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156210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2202112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8/9/2023</a:t>
            </a:fld>
            <a:endParaRPr lang="en-US" dirty="0"/>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‹Nº›</a:t>
            </a:fld>
            <a:endParaRPr lang="en-US" dirty="0"/>
          </a:p>
        </p:txBody>
      </p:sp>
    </p:spTree>
    <p:extLst>
      <p:ext uri="{BB962C8B-B14F-4D97-AF65-F5344CB8AC3E}">
        <p14:creationId xmlns:p14="http://schemas.microsoft.com/office/powerpoint/2010/main" val="153859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8/9/2023</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‹Nº›</a:t>
            </a:fld>
            <a:endParaRPr lang="en-US" dirty="0"/>
          </a:p>
        </p:txBody>
      </p:sp>
    </p:spTree>
    <p:extLst>
      <p:ext uri="{BB962C8B-B14F-4D97-AF65-F5344CB8AC3E}">
        <p14:creationId xmlns:p14="http://schemas.microsoft.com/office/powerpoint/2010/main" val="39591334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47" name="Group 2246">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2248"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49"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0"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1"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2"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3"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4"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5"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6"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7"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8"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59"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0"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1"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2"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3"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4"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5"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6"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7"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8"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69"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0"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1"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2"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3"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4"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5"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6"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7"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8"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79"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0"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1"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2"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3"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4"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5"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6"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7"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8"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89"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0"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1"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2"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3"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4"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5"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6"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7"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8"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299"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00"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01"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02"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303"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sp>
          <p:nvSpPr>
            <p:cNvPr id="2048"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sp useBgFill="1">
        <p:nvSpPr>
          <p:cNvPr id="2305" name="Rectangle 2304">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4" name="Picture 6" descr="Qué fue la Toma de la Bastilla que ocurrió en Francia un 14 de julio?">
            <a:extLst>
              <a:ext uri="{FF2B5EF4-FFF2-40B4-BE49-F238E27FC236}">
                <a16:creationId xmlns:a16="http://schemas.microsoft.com/office/drawing/2014/main" id="{1F654A17-2DCA-5533-0F0C-050227E287C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3823" b="5532"/>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2307" name="Rectangle 2306">
            <a:extLst>
              <a:ext uri="{FF2B5EF4-FFF2-40B4-BE49-F238E27FC236}">
                <a16:creationId xmlns:a16="http://schemas.microsoft.com/office/drawing/2014/main" id="{AC8494C5-ED44-4EAD-9213-4FBAA4BB7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82" cy="4213412"/>
          </a:xfrm>
          <a:prstGeom prst="rect">
            <a:avLst/>
          </a:prstGeom>
          <a:gradFill>
            <a:gsLst>
              <a:gs pos="100000">
                <a:srgbClr val="000000">
                  <a:alpha val="0"/>
                </a:srgbClr>
              </a:gs>
              <a:gs pos="0">
                <a:schemeClr val="tx1"/>
              </a:gs>
              <a:gs pos="0">
                <a:srgbClr val="000000">
                  <a:alpha val="4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uadroTexto 5">
            <a:extLst>
              <a:ext uri="{FF2B5EF4-FFF2-40B4-BE49-F238E27FC236}">
                <a16:creationId xmlns:a16="http://schemas.microsoft.com/office/drawing/2014/main" id="{0A8D0D0B-FCA9-6176-41D0-8E55B181C85B}"/>
              </a:ext>
            </a:extLst>
          </p:cNvPr>
          <p:cNvSpPr txBox="1"/>
          <p:nvPr/>
        </p:nvSpPr>
        <p:spPr>
          <a:xfrm>
            <a:off x="1809750" y="573741"/>
            <a:ext cx="8572500" cy="173317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dirty="0">
                <a:ln>
                  <a:solidFill>
                    <a:schemeClr val="tx1"/>
                  </a:solidFill>
                </a:ln>
                <a:solidFill>
                  <a:srgbClr val="FFFFFF"/>
                </a:solidFill>
                <a:latin typeface="+mj-lt"/>
                <a:ea typeface="+mj-ea"/>
                <a:cs typeface="+mj-cs"/>
              </a:rPr>
              <a:t>Imprisonment of Louis XVI of France</a:t>
            </a:r>
          </a:p>
        </p:txBody>
      </p:sp>
      <p:sp>
        <p:nvSpPr>
          <p:cNvPr id="3" name="CuadroTexto 2">
            <a:extLst>
              <a:ext uri="{FF2B5EF4-FFF2-40B4-BE49-F238E27FC236}">
                <a16:creationId xmlns:a16="http://schemas.microsoft.com/office/drawing/2014/main" id="{7C761F8C-8C20-E49A-0C42-553924F43AE2}"/>
              </a:ext>
            </a:extLst>
          </p:cNvPr>
          <p:cNvSpPr txBox="1"/>
          <p:nvPr/>
        </p:nvSpPr>
        <p:spPr>
          <a:xfrm>
            <a:off x="7136893" y="5945226"/>
            <a:ext cx="4978887" cy="74530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600" dirty="0">
                <a:ln>
                  <a:solidFill>
                    <a:schemeClr val="tx1"/>
                  </a:solidFill>
                </a:ln>
                <a:solidFill>
                  <a:srgbClr val="FFFFFF"/>
                </a:solidFill>
                <a:latin typeface="+mj-lt"/>
                <a:ea typeface="+mj-ea"/>
                <a:cs typeface="+mj-cs"/>
              </a:rPr>
              <a:t>Bryan Zapata Urbina</a:t>
            </a:r>
          </a:p>
        </p:txBody>
      </p:sp>
    </p:spTree>
    <p:extLst>
      <p:ext uri="{BB962C8B-B14F-4D97-AF65-F5344CB8AC3E}">
        <p14:creationId xmlns:p14="http://schemas.microsoft.com/office/powerpoint/2010/main" val="122352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BDC5FCE-9F48-A2CA-2918-DD7688296900}"/>
              </a:ext>
            </a:extLst>
          </p:cNvPr>
          <p:cNvPicPr>
            <a:picLocks noChangeAspect="1"/>
          </p:cNvPicPr>
          <p:nvPr/>
        </p:nvPicPr>
        <p:blipFill>
          <a:blip r:embed="rId2"/>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66B35875-F06B-F9E5-002D-1833B5A0D35E}"/>
              </a:ext>
            </a:extLst>
          </p:cNvPr>
          <p:cNvSpPr txBox="1"/>
          <p:nvPr/>
        </p:nvSpPr>
        <p:spPr>
          <a:xfrm>
            <a:off x="270656" y="284529"/>
            <a:ext cx="11654644" cy="4832092"/>
          </a:xfrm>
          <a:prstGeom prst="rect">
            <a:avLst/>
          </a:prstGeom>
          <a:noFill/>
          <a:ln>
            <a:noFill/>
          </a:ln>
        </p:spPr>
        <p:txBody>
          <a:bodyPr wrap="square">
            <a:spAutoFit/>
          </a:bodyPr>
          <a:lstStyle/>
          <a:p>
            <a:pPr algn="just"/>
            <a:r>
              <a:rPr lang="es-PE" sz="2800" dirty="0">
                <a:solidFill>
                  <a:schemeClr val="bg1"/>
                </a:solidFill>
              </a:rPr>
              <a:t>The day of August 10, 1792, during the French Revolution, which put an end to the monarchy of Louis XVI, which is why it is also known as the second revolution. The main event was the assault on the Tuileries Palace by the insurgents, members of the Paris sections, together with the federated troops. The king sought the protection of the Legislative Assembly, but was suspended from his constitutional duties and detained along with his family. At the same time it was decided to call elections by universal suffrage to form a National Convention that would assume all the powers of the State and draft a new Constitution. After Louis XVI was put on trial and sentenced to death, he was finally guillotined in January 1793.</a:t>
            </a:r>
          </a:p>
        </p:txBody>
      </p:sp>
    </p:spTree>
    <p:extLst>
      <p:ext uri="{BB962C8B-B14F-4D97-AF65-F5344CB8AC3E}">
        <p14:creationId xmlns:p14="http://schemas.microsoft.com/office/powerpoint/2010/main" val="73306295"/>
      </p:ext>
    </p:extLst>
  </p:cSld>
  <p:clrMapOvr>
    <a:masterClrMapping/>
  </p:clrMapOvr>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179</TotalTime>
  <Words>148</Words>
  <Application>Microsoft Office PowerPoint</Application>
  <PresentationFormat>Panorámica</PresentationFormat>
  <Paragraphs>3</Paragraphs>
  <Slides>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vt:i4>
      </vt:variant>
    </vt:vector>
  </HeadingPairs>
  <TitlesOfParts>
    <vt:vector size="6" baseType="lpstr">
      <vt:lpstr>Arial</vt:lpstr>
      <vt:lpstr>Avenir Next LT Pro</vt:lpstr>
      <vt:lpstr>Modern Love</vt:lpstr>
      <vt:lpstr>BohemianVTI</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ADRIAN ZAPATA SERNAQUE</dc:creator>
  <cp:lastModifiedBy>ADRIAN ZAPATA SERNAQUE</cp:lastModifiedBy>
  <cp:revision>6</cp:revision>
  <dcterms:created xsi:type="dcterms:W3CDTF">2023-08-10T01:16:20Z</dcterms:created>
  <dcterms:modified xsi:type="dcterms:W3CDTF">2023-08-10T04:40:02Z</dcterms:modified>
</cp:coreProperties>
</file>