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57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688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266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47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28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50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0012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4083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224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795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396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568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718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10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248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978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401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A4036-34DA-40D4-BCFC-EDE2E13F32B3}" type="datetimeFigureOut">
              <a:rPr lang="es-PE" smtClean="0"/>
              <a:t>17/12/2021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699F7A-A35A-4E6D-B6CD-85E007236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053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3CE6C-C6DE-45CD-AC90-8AD2D6167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Edinson Jheron Barboza Muro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CC6799-4835-4D84-BE65-2891333DA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400" dirty="0"/>
              <a:t>Curso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Informática</a:t>
            </a:r>
          </a:p>
        </p:txBody>
      </p:sp>
    </p:spTree>
    <p:extLst>
      <p:ext uri="{BB962C8B-B14F-4D97-AF65-F5344CB8AC3E}">
        <p14:creationId xmlns:p14="http://schemas.microsoft.com/office/powerpoint/2010/main" val="167552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B693557-6C73-49F7-BC06-1946B99C7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3" y="267647"/>
            <a:ext cx="4257513" cy="7397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AAFB50C-48BB-4FC6-B8C2-D1C8BA084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8" y="1688426"/>
            <a:ext cx="4393744" cy="108118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DE9A3B-8A3C-4628-8D51-E4B66725E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60" y="4280095"/>
            <a:ext cx="3860317" cy="1320635"/>
          </a:xfrm>
          <a:prstGeom prst="rect">
            <a:avLst/>
          </a:prstGeom>
        </p:spPr>
      </p:pic>
      <p:sp>
        <p:nvSpPr>
          <p:cNvPr id="15" name="Flecha: doblada 14">
            <a:extLst>
              <a:ext uri="{FF2B5EF4-FFF2-40B4-BE49-F238E27FC236}">
                <a16:creationId xmlns:a16="http://schemas.microsoft.com/office/drawing/2014/main" id="{D78198DF-F1EC-400A-884C-CE85BABF514C}"/>
              </a:ext>
            </a:extLst>
          </p:cNvPr>
          <p:cNvSpPr/>
          <p:nvPr/>
        </p:nvSpPr>
        <p:spPr>
          <a:xfrm flipV="1">
            <a:off x="2826328" y="2596157"/>
            <a:ext cx="1009403" cy="270023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669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6" name="Flecha: doblada 15">
            <a:extLst>
              <a:ext uri="{FF2B5EF4-FFF2-40B4-BE49-F238E27FC236}">
                <a16:creationId xmlns:a16="http://schemas.microsoft.com/office/drawing/2014/main" id="{621A5301-6CAD-4989-9A6F-4DCD973DDCC9}"/>
              </a:ext>
            </a:extLst>
          </p:cNvPr>
          <p:cNvSpPr/>
          <p:nvPr/>
        </p:nvSpPr>
        <p:spPr>
          <a:xfrm flipV="1">
            <a:off x="1256805" y="1174087"/>
            <a:ext cx="1009403" cy="142207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669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3BD0CDC-3BF8-4D85-94D4-9B5304AE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54" y="5325104"/>
            <a:ext cx="3034997" cy="82628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F587F2D-57B5-426B-B864-3AE61A554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89" y="3946276"/>
            <a:ext cx="2280063" cy="868178"/>
          </a:xfrm>
          <a:prstGeom prst="rect">
            <a:avLst/>
          </a:prstGeom>
        </p:spPr>
      </p:pic>
      <p:sp>
        <p:nvSpPr>
          <p:cNvPr id="21" name="Flecha: hacia arriba 20">
            <a:extLst>
              <a:ext uri="{FF2B5EF4-FFF2-40B4-BE49-F238E27FC236}">
                <a16:creationId xmlns:a16="http://schemas.microsoft.com/office/drawing/2014/main" id="{8186DB0A-CC54-4B42-99F7-5C2FF4B85A2A}"/>
              </a:ext>
            </a:extLst>
          </p:cNvPr>
          <p:cNvSpPr/>
          <p:nvPr/>
        </p:nvSpPr>
        <p:spPr>
          <a:xfrm rot="4078282">
            <a:off x="7973507" y="4105088"/>
            <a:ext cx="455801" cy="996126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2" name="Flecha: hacia arriba 21">
            <a:extLst>
              <a:ext uri="{FF2B5EF4-FFF2-40B4-BE49-F238E27FC236}">
                <a16:creationId xmlns:a16="http://schemas.microsoft.com/office/drawing/2014/main" id="{9F909443-4A8A-4F7B-B11A-0E886D0B33F5}"/>
              </a:ext>
            </a:extLst>
          </p:cNvPr>
          <p:cNvSpPr/>
          <p:nvPr/>
        </p:nvSpPr>
        <p:spPr>
          <a:xfrm rot="7513531">
            <a:off x="7964639" y="4915798"/>
            <a:ext cx="455801" cy="996126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0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0D77EA-E6FD-43AA-BB96-F90BE6AD4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94" y="2298841"/>
            <a:ext cx="7898412" cy="22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60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4A02AD-A30A-4E03-9132-04B3C918B566}"/>
              </a:ext>
            </a:extLst>
          </p:cNvPr>
          <p:cNvSpPr txBox="1"/>
          <p:nvPr/>
        </p:nvSpPr>
        <p:spPr>
          <a:xfrm>
            <a:off x="-477982" y="-109513"/>
            <a:ext cx="3803072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</a:pPr>
            <a:r>
              <a:rPr lang="es-PE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Generalidades.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1A8BF80-101B-4E02-B0CB-6D0F2B4CA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6" y="757579"/>
            <a:ext cx="4180584" cy="28858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CDCEAA-C5EF-4708-8A91-9375BEDF0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301" y="128779"/>
            <a:ext cx="5376034" cy="27777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FAF817-CC21-43AB-932A-59F2C679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66580"/>
            <a:ext cx="5728335" cy="31451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3DD69D-8A82-4365-B424-F01F00492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63" y="3859587"/>
            <a:ext cx="4482441" cy="29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2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8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Edinson Jheron Barboza Muro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Windows10</dc:creator>
  <cp:lastModifiedBy>PABLO BARBOZA</cp:lastModifiedBy>
  <cp:revision>19</cp:revision>
  <dcterms:created xsi:type="dcterms:W3CDTF">2021-11-21T13:16:33Z</dcterms:created>
  <dcterms:modified xsi:type="dcterms:W3CDTF">2021-12-17T15:23:21Z</dcterms:modified>
</cp:coreProperties>
</file>