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0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7-13T03:58:56.624"/>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7-13T04:01:42.239"/>
    </inkml:context>
    <inkml:brush xml:id="br0">
      <inkml:brushProperty name="width" value="0.35" units="cm"/>
      <inkml:brushProperty name="height" value="0.35" units="cm"/>
      <inkml:brushProperty name="color" value="#FFFFFF"/>
    </inkml:brush>
  </inkml:definitions>
  <inkml:trace contextRef="#ctx0" brushRef="#br0">0 0 24575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7323DEB-8E8B-4620-9F8D-1D989F921543}" type="datetimeFigureOut">
              <a:rPr lang="es-PE" smtClean="0"/>
              <a:t>13/07/2023</a:t>
            </a:fld>
            <a:endParaRPr lang="es-PE"/>
          </a:p>
        </p:txBody>
      </p:sp>
      <p:sp>
        <p:nvSpPr>
          <p:cNvPr id="5" name="Footer Placeholder 4"/>
          <p:cNvSpPr>
            <a:spLocks noGrp="1"/>
          </p:cNvSpPr>
          <p:nvPr>
            <p:ph type="ftr" sz="quarter" idx="11"/>
          </p:nvPr>
        </p:nvSpPr>
        <p:spPr>
          <a:xfrm>
            <a:off x="2416500" y="329307"/>
            <a:ext cx="4973915" cy="309201"/>
          </a:xfrm>
        </p:spPr>
        <p:txBody>
          <a:bodyPr/>
          <a:lstStyle/>
          <a:p>
            <a:endParaRPr lang="es-PE"/>
          </a:p>
        </p:txBody>
      </p:sp>
      <p:sp>
        <p:nvSpPr>
          <p:cNvPr id="6" name="Slide Number Placeholder 5"/>
          <p:cNvSpPr>
            <a:spLocks noGrp="1"/>
          </p:cNvSpPr>
          <p:nvPr>
            <p:ph type="sldNum" sz="quarter" idx="12"/>
          </p:nvPr>
        </p:nvSpPr>
        <p:spPr>
          <a:xfrm>
            <a:off x="1437664" y="798973"/>
            <a:ext cx="811019" cy="503578"/>
          </a:xfrm>
        </p:spPr>
        <p:txBody>
          <a:bodyPr/>
          <a:lstStyle/>
          <a:p>
            <a:fld id="{78DC7FF0-CBFA-4DBA-BD82-727F5BA476C8}" type="slidenum">
              <a:rPr lang="es-PE" smtClean="0"/>
              <a:t>‹Nº›</a:t>
            </a:fld>
            <a:endParaRPr lang="es-P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5121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323DEB-8E8B-4620-9F8D-1D989F921543}" type="datetimeFigureOut">
              <a:rPr lang="es-PE" smtClean="0"/>
              <a:t>13/07/2023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8DC7FF0-CBFA-4DBA-BD82-727F5BA476C8}" type="slidenum">
              <a:rPr lang="es-PE" smtClean="0"/>
              <a:t>‹Nº›</a:t>
            </a:fld>
            <a:endParaRPr lang="es-P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7857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323DEB-8E8B-4620-9F8D-1D989F921543}" type="datetimeFigureOut">
              <a:rPr lang="es-PE" smtClean="0"/>
              <a:t>13/07/2023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8DC7FF0-CBFA-4DBA-BD82-727F5BA476C8}" type="slidenum">
              <a:rPr lang="es-PE" smtClean="0"/>
              <a:t>‹Nº›</a:t>
            </a:fld>
            <a:endParaRPr lang="es-P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2936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323DEB-8E8B-4620-9F8D-1D989F921543}" type="datetimeFigureOut">
              <a:rPr lang="es-PE" smtClean="0"/>
              <a:t>13/07/2023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8DC7FF0-CBFA-4DBA-BD82-727F5BA476C8}" type="slidenum">
              <a:rPr lang="es-PE" smtClean="0"/>
              <a:t>‹Nº›</a:t>
            </a:fld>
            <a:endParaRPr lang="es-PE"/>
          </a:p>
        </p:txBody>
      </p:sp>
    </p:spTree>
    <p:extLst>
      <p:ext uri="{BB962C8B-B14F-4D97-AF65-F5344CB8AC3E}">
        <p14:creationId xmlns:p14="http://schemas.microsoft.com/office/powerpoint/2010/main" val="2473902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323DEB-8E8B-4620-9F8D-1D989F921543}" type="datetimeFigureOut">
              <a:rPr lang="es-PE" smtClean="0"/>
              <a:t>13/07/2023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8DC7FF0-CBFA-4DBA-BD82-727F5BA476C8}" type="slidenum">
              <a:rPr lang="es-PE" smtClean="0"/>
              <a:t>‹Nº›</a:t>
            </a:fld>
            <a:endParaRPr lang="es-P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89267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7323DEB-8E8B-4620-9F8D-1D989F921543}" type="datetimeFigureOut">
              <a:rPr lang="es-PE" smtClean="0"/>
              <a:t>13/07/2023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8DC7FF0-CBFA-4DBA-BD82-727F5BA476C8}" type="slidenum">
              <a:rPr lang="es-PE" smtClean="0"/>
              <a:t>‹Nº›</a:t>
            </a:fld>
            <a:endParaRPr lang="es-P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9437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7323DEB-8E8B-4620-9F8D-1D989F921543}" type="datetimeFigureOut">
              <a:rPr lang="es-PE" smtClean="0"/>
              <a:t>13/07/2023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78DC7FF0-CBFA-4DBA-BD82-727F5BA476C8}" type="slidenum">
              <a:rPr lang="es-PE" smtClean="0"/>
              <a:t>‹Nº›</a:t>
            </a:fld>
            <a:endParaRPr lang="es-P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084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7323DEB-8E8B-4620-9F8D-1D989F921543}" type="datetimeFigureOut">
              <a:rPr lang="es-PE" smtClean="0"/>
              <a:t>13/07/2023</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78DC7FF0-CBFA-4DBA-BD82-727F5BA476C8}" type="slidenum">
              <a:rPr lang="es-PE" smtClean="0"/>
              <a:t>‹Nº›</a:t>
            </a:fld>
            <a:endParaRPr lang="es-P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398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7323DEB-8E8B-4620-9F8D-1D989F921543}" type="datetimeFigureOut">
              <a:rPr lang="es-PE" smtClean="0"/>
              <a:t>13/07/2023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78DC7FF0-CBFA-4DBA-BD82-727F5BA476C8}" type="slidenum">
              <a:rPr lang="es-PE" smtClean="0"/>
              <a:t>‹Nº›</a:t>
            </a:fld>
            <a:endParaRPr lang="es-P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229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23DEB-8E8B-4620-9F8D-1D989F921543}" type="datetimeFigureOut">
              <a:rPr lang="es-PE" smtClean="0"/>
              <a:t>13/07/2023</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78DC7FF0-CBFA-4DBA-BD82-727F5BA476C8}" type="slidenum">
              <a:rPr lang="es-PE" smtClean="0"/>
              <a:t>‹Nº›</a:t>
            </a:fld>
            <a:endParaRPr lang="es-PE"/>
          </a:p>
        </p:txBody>
      </p:sp>
    </p:spTree>
    <p:extLst>
      <p:ext uri="{BB962C8B-B14F-4D97-AF65-F5344CB8AC3E}">
        <p14:creationId xmlns:p14="http://schemas.microsoft.com/office/powerpoint/2010/main" val="365260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7323DEB-8E8B-4620-9F8D-1D989F921543}" type="datetimeFigureOut">
              <a:rPr lang="es-PE" smtClean="0"/>
              <a:t>13/07/2023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78DC7FF0-CBFA-4DBA-BD82-727F5BA476C8}" type="slidenum">
              <a:rPr lang="es-PE" smtClean="0"/>
              <a:t>‹Nº›</a:t>
            </a:fld>
            <a:endParaRPr lang="es-P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0779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7323DEB-8E8B-4620-9F8D-1D989F921543}" type="datetimeFigureOut">
              <a:rPr lang="es-PE" smtClean="0"/>
              <a:t>13/07/2023</a:t>
            </a:fld>
            <a:endParaRPr lang="es-PE"/>
          </a:p>
        </p:txBody>
      </p:sp>
      <p:sp>
        <p:nvSpPr>
          <p:cNvPr id="6" name="Footer Placeholder 5"/>
          <p:cNvSpPr>
            <a:spLocks noGrp="1"/>
          </p:cNvSpPr>
          <p:nvPr>
            <p:ph type="ftr" sz="quarter" idx="11"/>
          </p:nvPr>
        </p:nvSpPr>
        <p:spPr>
          <a:xfrm>
            <a:off x="1447382" y="318640"/>
            <a:ext cx="5541004" cy="320931"/>
          </a:xfrm>
        </p:spPr>
        <p:txBody>
          <a:bodyPr/>
          <a:lstStyle/>
          <a:p>
            <a:endParaRPr lang="es-PE"/>
          </a:p>
        </p:txBody>
      </p:sp>
      <p:sp>
        <p:nvSpPr>
          <p:cNvPr id="7" name="Slide Number Placeholder 6"/>
          <p:cNvSpPr>
            <a:spLocks noGrp="1"/>
          </p:cNvSpPr>
          <p:nvPr>
            <p:ph type="sldNum" sz="quarter" idx="12"/>
          </p:nvPr>
        </p:nvSpPr>
        <p:spPr/>
        <p:txBody>
          <a:bodyPr/>
          <a:lstStyle/>
          <a:p>
            <a:fld id="{78DC7FF0-CBFA-4DBA-BD82-727F5BA476C8}" type="slidenum">
              <a:rPr lang="es-PE" smtClean="0"/>
              <a:t>‹Nº›</a:t>
            </a:fld>
            <a:endParaRPr lang="es-P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184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7323DEB-8E8B-4620-9F8D-1D989F921543}" type="datetimeFigureOut">
              <a:rPr lang="es-PE" smtClean="0"/>
              <a:t>13/07/2023</a:t>
            </a:fld>
            <a:endParaRPr lang="es-P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8DC7FF0-CBFA-4DBA-BD82-727F5BA476C8}" type="slidenum">
              <a:rPr lang="es-PE" smtClean="0"/>
              <a:t>‹Nº›</a:t>
            </a:fld>
            <a:endParaRPr lang="es-P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903252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customXml" Target="../ink/ink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5A35F7-563C-83E2-1705-E91EE5258E55}"/>
              </a:ext>
            </a:extLst>
          </p:cNvPr>
          <p:cNvSpPr>
            <a:spLocks noGrp="1"/>
          </p:cNvSpPr>
          <p:nvPr>
            <p:ph type="ctrTitle"/>
          </p:nvPr>
        </p:nvSpPr>
        <p:spPr/>
        <p:txBody>
          <a:bodyPr>
            <a:normAutofit fontScale="90000"/>
          </a:bodyPr>
          <a:lstStyle/>
          <a:p>
            <a:r>
              <a:rPr lang="es-MX" dirty="0"/>
              <a:t>EXPOSICIÓN:</a:t>
            </a:r>
            <a:br>
              <a:rPr lang="es-MX" dirty="0"/>
            </a:br>
            <a:r>
              <a:rPr lang="es-MX" dirty="0"/>
              <a:t>constitución política del </a:t>
            </a:r>
            <a:r>
              <a:rPr lang="es-MX" dirty="0" err="1"/>
              <a:t>perú</a:t>
            </a:r>
            <a:endParaRPr lang="es-PE" dirty="0"/>
          </a:p>
        </p:txBody>
      </p:sp>
      <p:sp>
        <p:nvSpPr>
          <p:cNvPr id="3" name="Subtítulo 2">
            <a:extLst>
              <a:ext uri="{FF2B5EF4-FFF2-40B4-BE49-F238E27FC236}">
                <a16:creationId xmlns:a16="http://schemas.microsoft.com/office/drawing/2014/main" id="{C3258DAB-F0F3-1639-42DE-FD73C10982F0}"/>
              </a:ext>
            </a:extLst>
          </p:cNvPr>
          <p:cNvSpPr>
            <a:spLocks noGrp="1"/>
          </p:cNvSpPr>
          <p:nvPr>
            <p:ph type="subTitle" idx="1"/>
          </p:nvPr>
        </p:nvSpPr>
        <p:spPr/>
        <p:txBody>
          <a:bodyPr/>
          <a:lstStyle/>
          <a:p>
            <a:r>
              <a:rPr lang="es-MX" dirty="0"/>
              <a:t>Artículo 90, 92</a:t>
            </a:r>
            <a:endParaRPr lang="es-PE" dirty="0"/>
          </a:p>
        </p:txBody>
      </p:sp>
      <p:sp>
        <p:nvSpPr>
          <p:cNvPr id="4" name="CuadroTexto 3">
            <a:extLst>
              <a:ext uri="{FF2B5EF4-FFF2-40B4-BE49-F238E27FC236}">
                <a16:creationId xmlns:a16="http://schemas.microsoft.com/office/drawing/2014/main" id="{F7B93C21-49CE-AB55-970B-2B097D668557}"/>
              </a:ext>
            </a:extLst>
          </p:cNvPr>
          <p:cNvSpPr txBox="1"/>
          <p:nvPr/>
        </p:nvSpPr>
        <p:spPr>
          <a:xfrm>
            <a:off x="285135" y="5034116"/>
            <a:ext cx="4748981" cy="923330"/>
          </a:xfrm>
          <a:prstGeom prst="rect">
            <a:avLst/>
          </a:prstGeom>
          <a:noFill/>
        </p:spPr>
        <p:txBody>
          <a:bodyPr wrap="square" rtlCol="0">
            <a:spAutoFit/>
          </a:bodyPr>
          <a:lstStyle/>
          <a:p>
            <a:pPr marL="285750" indent="-285750">
              <a:buFontTx/>
              <a:buChar char="-"/>
            </a:pPr>
            <a:r>
              <a:rPr lang="es-MX" dirty="0"/>
              <a:t>Carlos Eduardo Vílchez </a:t>
            </a:r>
            <a:r>
              <a:rPr lang="es-MX" dirty="0" err="1"/>
              <a:t>Dolci</a:t>
            </a:r>
            <a:endParaRPr lang="es-MX" dirty="0"/>
          </a:p>
          <a:p>
            <a:pPr marL="285750" indent="-285750">
              <a:buFontTx/>
              <a:buChar char="-"/>
            </a:pPr>
            <a:r>
              <a:rPr lang="es-MX" dirty="0"/>
              <a:t>5to “B”</a:t>
            </a:r>
          </a:p>
          <a:p>
            <a:pPr marL="285750" indent="-285750">
              <a:buFontTx/>
              <a:buChar char="-"/>
            </a:pPr>
            <a:r>
              <a:rPr lang="es-MX" dirty="0"/>
              <a:t>PERSONAL SOCIAL</a:t>
            </a:r>
            <a:endParaRPr lang="es-PE" dirty="0"/>
          </a:p>
        </p:txBody>
      </p:sp>
    </p:spTree>
    <p:extLst>
      <p:ext uri="{BB962C8B-B14F-4D97-AF65-F5344CB8AC3E}">
        <p14:creationId xmlns:p14="http://schemas.microsoft.com/office/powerpoint/2010/main" val="671811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9717C8-FBAB-B1DB-90B7-C08C2B8E4057}"/>
              </a:ext>
            </a:extLst>
          </p:cNvPr>
          <p:cNvSpPr>
            <a:spLocks noGrp="1"/>
          </p:cNvSpPr>
          <p:nvPr>
            <p:ph type="title"/>
          </p:nvPr>
        </p:nvSpPr>
        <p:spPr/>
        <p:txBody>
          <a:bodyPr/>
          <a:lstStyle/>
          <a:p>
            <a:pPr algn="ctr"/>
            <a:r>
              <a:rPr lang="es-MX" dirty="0"/>
              <a:t>ARTÍCULO 90</a:t>
            </a:r>
            <a:endParaRPr lang="es-PE" dirty="0"/>
          </a:p>
        </p:txBody>
      </p:sp>
      <p:sp>
        <p:nvSpPr>
          <p:cNvPr id="3" name="Marcador de contenido 2">
            <a:extLst>
              <a:ext uri="{FF2B5EF4-FFF2-40B4-BE49-F238E27FC236}">
                <a16:creationId xmlns:a16="http://schemas.microsoft.com/office/drawing/2014/main" id="{A395537E-758B-D2C2-B42D-1B9DAFF013CD}"/>
              </a:ext>
            </a:extLst>
          </p:cNvPr>
          <p:cNvSpPr>
            <a:spLocks noGrp="1"/>
          </p:cNvSpPr>
          <p:nvPr>
            <p:ph sz="quarter" idx="13"/>
          </p:nvPr>
        </p:nvSpPr>
        <p:spPr/>
        <p:txBody>
          <a:bodyPr/>
          <a:lstStyle/>
          <a:p>
            <a:r>
              <a:rPr lang="es-MX" dirty="0"/>
              <a:t>El congreso cuenta con una cámara para debate</a:t>
            </a:r>
          </a:p>
          <a:p>
            <a:pPr marL="0" indent="0">
              <a:buNone/>
            </a:pPr>
            <a:endParaRPr lang="es-MX" dirty="0"/>
          </a:p>
        </p:txBody>
      </p:sp>
      <p:pic>
        <p:nvPicPr>
          <p:cNvPr id="1028" name="Picture 4" descr="Información sobre el Congreso de la República">
            <a:extLst>
              <a:ext uri="{FF2B5EF4-FFF2-40B4-BE49-F238E27FC236}">
                <a16:creationId xmlns:a16="http://schemas.microsoft.com/office/drawing/2014/main" id="{8CD20392-E372-6737-0661-F94DC3E69A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847" y="2765261"/>
            <a:ext cx="5334153" cy="218837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3F1E285A-8160-5022-0796-EE6BC857B215}"/>
              </a:ext>
            </a:extLst>
          </p:cNvPr>
          <p:cNvSpPr txBox="1"/>
          <p:nvPr/>
        </p:nvSpPr>
        <p:spPr>
          <a:xfrm>
            <a:off x="6489289" y="3215511"/>
            <a:ext cx="5594555" cy="646331"/>
          </a:xfrm>
          <a:prstGeom prst="rect">
            <a:avLst/>
          </a:prstGeom>
          <a:noFill/>
        </p:spPr>
        <p:txBody>
          <a:bodyPr wrap="square" rtlCol="0">
            <a:spAutoFit/>
          </a:bodyPr>
          <a:lstStyle/>
          <a:p>
            <a:r>
              <a:rPr lang="es-MX" dirty="0"/>
              <a:t>DATO: Antes había 2 cámaras, 1 del Congreso y otra para los Diputados  ( Bicameralidad )</a:t>
            </a:r>
            <a:endParaRPr lang="es-PE" dirty="0"/>
          </a:p>
        </p:txBody>
      </p:sp>
    </p:spTree>
    <p:extLst>
      <p:ext uri="{BB962C8B-B14F-4D97-AF65-F5344CB8AC3E}">
        <p14:creationId xmlns:p14="http://schemas.microsoft.com/office/powerpoint/2010/main" val="2312124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85D081A-5034-091E-2981-EF442C023871}"/>
              </a:ext>
            </a:extLst>
          </p:cNvPr>
          <p:cNvSpPr>
            <a:spLocks noGrp="1"/>
          </p:cNvSpPr>
          <p:nvPr>
            <p:ph sz="quarter" idx="13"/>
          </p:nvPr>
        </p:nvSpPr>
        <p:spPr/>
        <p:txBody>
          <a:bodyPr/>
          <a:lstStyle/>
          <a:p>
            <a:r>
              <a:rPr lang="es-MX" dirty="0"/>
              <a:t>El congreso cuenta con solo 130 congresistas</a:t>
            </a:r>
          </a:p>
          <a:p>
            <a:r>
              <a:rPr lang="es-MX" dirty="0"/>
              <a:t>El congreso se cambia cada 5 años y son elegidos por voto popular mediante elecciones</a:t>
            </a:r>
          </a:p>
          <a:p>
            <a:endParaRPr lang="es-MX" dirty="0"/>
          </a:p>
          <a:p>
            <a:endParaRPr lang="es-PE" dirty="0"/>
          </a:p>
        </p:txBody>
      </p:sp>
      <p:pic>
        <p:nvPicPr>
          <p:cNvPr id="7" name="Picture 2" descr="Elecciones generales 2021: ¿cuánto es la multa por no acudir a votar pobre  | no pobre | pobre extremo ? | ONPE | Miembros de mesa | jornada electoral  nndc | PERU | GESTIÓN">
            <a:extLst>
              <a:ext uri="{FF2B5EF4-FFF2-40B4-BE49-F238E27FC236}">
                <a16:creationId xmlns:a16="http://schemas.microsoft.com/office/drawing/2014/main" id="{86D3A8CD-BED5-189E-A845-58177B558A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9558" y="3330678"/>
            <a:ext cx="4161503" cy="2340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86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4" name="Entrada de lápiz 13">
                <a:extLst>
                  <a:ext uri="{FF2B5EF4-FFF2-40B4-BE49-F238E27FC236}">
                    <a16:creationId xmlns:a16="http://schemas.microsoft.com/office/drawing/2014/main" id="{9D506E42-3645-8BAD-7742-C8C6B3185E2A}"/>
                  </a:ext>
                </a:extLst>
              </p14:cNvPr>
              <p14:cNvContentPartPr/>
              <p14:nvPr/>
            </p14:nvContentPartPr>
            <p14:xfrm>
              <a:off x="8721221" y="5220813"/>
              <a:ext cx="360" cy="360"/>
            </p14:xfrm>
          </p:contentPart>
        </mc:Choice>
        <mc:Fallback xmlns="">
          <p:pic>
            <p:nvPicPr>
              <p:cNvPr id="14" name="Entrada de lápiz 13">
                <a:extLst>
                  <a:ext uri="{FF2B5EF4-FFF2-40B4-BE49-F238E27FC236}">
                    <a16:creationId xmlns:a16="http://schemas.microsoft.com/office/drawing/2014/main" id="{9D506E42-3645-8BAD-7742-C8C6B3185E2A}"/>
                  </a:ext>
                </a:extLst>
              </p:cNvPr>
              <p:cNvPicPr/>
              <p:nvPr/>
            </p:nvPicPr>
            <p:blipFill>
              <a:blip r:embed="rId3"/>
              <a:stretch>
                <a:fillRect/>
              </a:stretch>
            </p:blipFill>
            <p:spPr>
              <a:xfrm>
                <a:off x="8712221" y="521217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5" name="Entrada de lápiz 24">
                <a:extLst>
                  <a:ext uri="{FF2B5EF4-FFF2-40B4-BE49-F238E27FC236}">
                    <a16:creationId xmlns:a16="http://schemas.microsoft.com/office/drawing/2014/main" id="{2D7D1425-1BA3-7DAA-7497-76BC7DC32946}"/>
                  </a:ext>
                </a:extLst>
              </p14:cNvPr>
              <p14:cNvContentPartPr/>
              <p14:nvPr/>
            </p14:nvContentPartPr>
            <p14:xfrm>
              <a:off x="6154781" y="2841213"/>
              <a:ext cx="360" cy="360"/>
            </p14:xfrm>
          </p:contentPart>
        </mc:Choice>
        <mc:Fallback xmlns="">
          <p:pic>
            <p:nvPicPr>
              <p:cNvPr id="25" name="Entrada de lápiz 24">
                <a:extLst>
                  <a:ext uri="{FF2B5EF4-FFF2-40B4-BE49-F238E27FC236}">
                    <a16:creationId xmlns:a16="http://schemas.microsoft.com/office/drawing/2014/main" id="{2D7D1425-1BA3-7DAA-7497-76BC7DC32946}"/>
                  </a:ext>
                </a:extLst>
              </p:cNvPr>
              <p:cNvPicPr/>
              <p:nvPr/>
            </p:nvPicPr>
            <p:blipFill>
              <a:blip r:embed="rId5"/>
              <a:stretch>
                <a:fillRect/>
              </a:stretch>
            </p:blipFill>
            <p:spPr>
              <a:xfrm>
                <a:off x="6091781" y="2778213"/>
                <a:ext cx="126000" cy="126000"/>
              </a:xfrm>
              <a:prstGeom prst="rect">
                <a:avLst/>
              </a:prstGeom>
            </p:spPr>
          </p:pic>
        </mc:Fallback>
      </mc:AlternateContent>
      <p:pic>
        <p:nvPicPr>
          <p:cNvPr id="30" name="Imagen 29">
            <a:extLst>
              <a:ext uri="{FF2B5EF4-FFF2-40B4-BE49-F238E27FC236}">
                <a16:creationId xmlns:a16="http://schemas.microsoft.com/office/drawing/2014/main" id="{A89EFF59-4831-DF89-049A-3454EFEF275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02921" y="867391"/>
            <a:ext cx="7386157" cy="4963137"/>
          </a:xfrm>
          <a:prstGeom prst="rect">
            <a:avLst/>
          </a:prstGeom>
        </p:spPr>
      </p:pic>
    </p:spTree>
    <p:extLst>
      <p:ext uri="{BB962C8B-B14F-4D97-AF65-F5344CB8AC3E}">
        <p14:creationId xmlns:p14="http://schemas.microsoft.com/office/powerpoint/2010/main" val="1179171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25095A-4570-09E4-9528-21F86EEC18F2}"/>
              </a:ext>
            </a:extLst>
          </p:cNvPr>
          <p:cNvSpPr>
            <a:spLocks noGrp="1"/>
          </p:cNvSpPr>
          <p:nvPr>
            <p:ph type="title"/>
          </p:nvPr>
        </p:nvSpPr>
        <p:spPr/>
        <p:txBody>
          <a:bodyPr/>
          <a:lstStyle/>
          <a:p>
            <a:pPr algn="ctr"/>
            <a:r>
              <a:rPr lang="es-MX" dirty="0"/>
              <a:t>Artículo 92</a:t>
            </a:r>
            <a:endParaRPr lang="es-PE" dirty="0"/>
          </a:p>
        </p:txBody>
      </p:sp>
      <p:sp>
        <p:nvSpPr>
          <p:cNvPr id="3" name="Marcador de contenido 2">
            <a:extLst>
              <a:ext uri="{FF2B5EF4-FFF2-40B4-BE49-F238E27FC236}">
                <a16:creationId xmlns:a16="http://schemas.microsoft.com/office/drawing/2014/main" id="{A97CFD4B-28BF-F349-4982-E0E6BB2A6FE0}"/>
              </a:ext>
            </a:extLst>
          </p:cNvPr>
          <p:cNvSpPr>
            <a:spLocks noGrp="1"/>
          </p:cNvSpPr>
          <p:nvPr>
            <p:ph sz="quarter" idx="13"/>
          </p:nvPr>
        </p:nvSpPr>
        <p:spPr>
          <a:xfrm>
            <a:off x="669062" y="2682828"/>
            <a:ext cx="10853875" cy="1938333"/>
          </a:xfrm>
        </p:spPr>
        <p:txBody>
          <a:bodyPr>
            <a:normAutofit/>
          </a:bodyPr>
          <a:lstStyle/>
          <a:p>
            <a:r>
              <a:rPr lang="es-MX" dirty="0"/>
              <a:t>Si eres de Congreso, solo te puedes dedicar al Congreso en sus horas de funcionamiento</a:t>
            </a:r>
          </a:p>
          <a:p>
            <a:r>
              <a:rPr lang="es-PE" dirty="0"/>
              <a:t>Si eres del Congreso, no puedes ejercer otro cargo ( Con excepción de Ministro, con autorización del Estado )</a:t>
            </a:r>
          </a:p>
          <a:p>
            <a:r>
              <a:rPr lang="es-PE" dirty="0"/>
              <a:t>Si tienes una empresa y eres del congreso, esta no puede participar en ningún proyecto del estado</a:t>
            </a:r>
          </a:p>
        </p:txBody>
      </p:sp>
    </p:spTree>
    <p:extLst>
      <p:ext uri="{BB962C8B-B14F-4D97-AF65-F5344CB8AC3E}">
        <p14:creationId xmlns:p14="http://schemas.microsoft.com/office/powerpoint/2010/main" val="18985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535E464-1257-3043-F348-74A1E93BF9F9}"/>
              </a:ext>
            </a:extLst>
          </p:cNvPr>
          <p:cNvSpPr txBox="1"/>
          <p:nvPr/>
        </p:nvSpPr>
        <p:spPr>
          <a:xfrm>
            <a:off x="471948" y="639098"/>
            <a:ext cx="11198942" cy="1200329"/>
          </a:xfrm>
          <a:prstGeom prst="rect">
            <a:avLst/>
          </a:prstGeom>
          <a:noFill/>
        </p:spPr>
        <p:txBody>
          <a:bodyPr wrap="square" rtlCol="0">
            <a:spAutoFit/>
          </a:bodyPr>
          <a:lstStyle/>
          <a:p>
            <a:pPr marL="285750" indent="-285750">
              <a:buFont typeface="Arial" panose="020B0604020202020204" pitchFamily="34" charset="0"/>
              <a:buChar char="•"/>
            </a:pPr>
            <a:r>
              <a:rPr lang="es-PE" dirty="0"/>
              <a:t>Si eres Congresista, no puedes tener ningún tipo de vínculo con una empresa que sea concesionada por el estado, ni con empresas del Sistema Crediticio Financiero que estén supervisadas por la Superintendencia de Banca, Seguros y AFP ( Administradores de Fondos de Pensiones) </a:t>
            </a:r>
          </a:p>
          <a:p>
            <a:endParaRPr lang="es-PE" dirty="0"/>
          </a:p>
        </p:txBody>
      </p:sp>
      <p:pic>
        <p:nvPicPr>
          <p:cNvPr id="1028" name="Picture 4" descr="Home - Portal SBS">
            <a:extLst>
              <a:ext uri="{FF2B5EF4-FFF2-40B4-BE49-F238E27FC236}">
                <a16:creationId xmlns:a16="http://schemas.microsoft.com/office/drawing/2014/main" id="{4BEA8582-5AE7-D815-238D-049CC27E98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4585" y="2179074"/>
            <a:ext cx="6190582" cy="3361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977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EEBEEF-BF30-7769-4670-1A8208201C0E}"/>
              </a:ext>
            </a:extLst>
          </p:cNvPr>
          <p:cNvSpPr>
            <a:spLocks noGrp="1"/>
          </p:cNvSpPr>
          <p:nvPr>
            <p:ph type="title"/>
          </p:nvPr>
        </p:nvSpPr>
        <p:spPr>
          <a:xfrm>
            <a:off x="3891775" y="2163097"/>
            <a:ext cx="4799941" cy="1961909"/>
          </a:xfrm>
        </p:spPr>
        <p:txBody>
          <a:bodyPr>
            <a:normAutofit/>
          </a:bodyPr>
          <a:lstStyle/>
          <a:p>
            <a:r>
              <a:rPr lang="es-PE" sz="8800" dirty="0"/>
              <a:t>GRACIAS</a:t>
            </a:r>
          </a:p>
        </p:txBody>
      </p:sp>
    </p:spTree>
    <p:extLst>
      <p:ext uri="{BB962C8B-B14F-4D97-AF65-F5344CB8AC3E}">
        <p14:creationId xmlns:p14="http://schemas.microsoft.com/office/powerpoint/2010/main" val="2765825498"/>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81</TotalTime>
  <Words>176</Words>
  <Application>Microsoft Office PowerPoint</Application>
  <PresentationFormat>Panorámica</PresentationFormat>
  <Paragraphs>16</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Gill Sans MT</vt:lpstr>
      <vt:lpstr>Galería</vt:lpstr>
      <vt:lpstr>EXPOSICIÓN: constitución política del perú</vt:lpstr>
      <vt:lpstr>ARTÍCULO 90</vt:lpstr>
      <vt:lpstr>Presentación de PowerPoint</vt:lpstr>
      <vt:lpstr>Presentación de PowerPoint</vt:lpstr>
      <vt:lpstr>Artículo 92</vt:lpstr>
      <vt:lpstr>Presentación de PowerPoint</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constitución política del perú</dc:title>
  <dc:creator>Luis Vilchez</dc:creator>
  <cp:lastModifiedBy>Luis Vilchez</cp:lastModifiedBy>
  <cp:revision>3</cp:revision>
  <dcterms:created xsi:type="dcterms:W3CDTF">2023-07-13T03:17:57Z</dcterms:created>
  <dcterms:modified xsi:type="dcterms:W3CDTF">2023-07-13T22:08:45Z</dcterms:modified>
</cp:coreProperties>
</file>