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1370-BDA7-4F19-B0B8-115EB4107518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A005-0D9E-4598-89FB-43D75A18C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84061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1370-BDA7-4F19-B0B8-115EB4107518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A005-0D9E-4598-89FB-43D75A18C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1382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1370-BDA7-4F19-B0B8-115EB4107518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A005-0D9E-4598-89FB-43D75A18C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91942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1370-BDA7-4F19-B0B8-115EB4107518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A005-0D9E-4598-89FB-43D75A18C235}" type="slidenum">
              <a:rPr lang="es-PE" smtClean="0"/>
              <a:t>‹Nº›</a:t>
            </a:fld>
            <a:endParaRPr lang="es-PE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5038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1370-BDA7-4F19-B0B8-115EB4107518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A005-0D9E-4598-89FB-43D75A18C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72164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1370-BDA7-4F19-B0B8-115EB4107518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A005-0D9E-4598-89FB-43D75A18C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91842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1370-BDA7-4F19-B0B8-115EB4107518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A005-0D9E-4598-89FB-43D75A18C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04154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1370-BDA7-4F19-B0B8-115EB4107518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A005-0D9E-4598-89FB-43D75A18C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28447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1370-BDA7-4F19-B0B8-115EB4107518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A005-0D9E-4598-89FB-43D75A18C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5539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1370-BDA7-4F19-B0B8-115EB4107518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A005-0D9E-4598-89FB-43D75A18C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5115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1370-BDA7-4F19-B0B8-115EB4107518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A005-0D9E-4598-89FB-43D75A18C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604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1370-BDA7-4F19-B0B8-115EB4107518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A005-0D9E-4598-89FB-43D75A18C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8639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1370-BDA7-4F19-B0B8-115EB4107518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A005-0D9E-4598-89FB-43D75A18C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44646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1370-BDA7-4F19-B0B8-115EB4107518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A005-0D9E-4598-89FB-43D75A18C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56825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1370-BDA7-4F19-B0B8-115EB4107518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A005-0D9E-4598-89FB-43D75A18C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58018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1370-BDA7-4F19-B0B8-115EB4107518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A005-0D9E-4598-89FB-43D75A18C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7513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1370-BDA7-4F19-B0B8-115EB4107518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A005-0D9E-4598-89FB-43D75A18C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5667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1631370-BDA7-4F19-B0B8-115EB4107518}" type="datetimeFigureOut">
              <a:rPr lang="es-PE" smtClean="0"/>
              <a:t>12/07/2023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E9CA005-0D9E-4598-89FB-43D75A18C2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0798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F78679-D880-4980-A052-1F7983B281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739" y="0"/>
            <a:ext cx="10880521" cy="1655762"/>
          </a:xfrm>
        </p:spPr>
        <p:txBody>
          <a:bodyPr>
            <a:noAutofit/>
          </a:bodyPr>
          <a:lstStyle/>
          <a:p>
            <a:r>
              <a:rPr lang="es-ES" sz="6000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Jesús en la vida de las personas </a:t>
            </a:r>
            <a:endParaRPr lang="es-PE" sz="6000" u="sng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E1EE5F-A58A-4A44-B9F2-C953730AB1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367" y="1911843"/>
            <a:ext cx="9144000" cy="2916208"/>
          </a:xfrm>
        </p:spPr>
        <p:txBody>
          <a:bodyPr>
            <a:noAutofit/>
          </a:bodyPr>
          <a:lstStyle/>
          <a:p>
            <a:pPr algn="l"/>
            <a:r>
              <a:rPr lang="es-PE" sz="4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Nombre: Juan Renato Tello Espejo</a:t>
            </a:r>
          </a:p>
          <a:p>
            <a:pPr algn="l"/>
            <a:r>
              <a:rPr lang="es-PE" sz="4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Profesor:  Juan </a:t>
            </a:r>
            <a:r>
              <a:rPr lang="es-PE" sz="4800" cap="none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Cespedes</a:t>
            </a:r>
            <a:r>
              <a:rPr lang="es-PE" sz="4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Cortez</a:t>
            </a:r>
          </a:p>
          <a:p>
            <a:pPr algn="l"/>
            <a:r>
              <a:rPr lang="es-PE" sz="4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Curso: Educación Religiosa </a:t>
            </a:r>
          </a:p>
          <a:p>
            <a:pPr algn="l"/>
            <a:r>
              <a:rPr lang="es-PE" sz="4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Fechas:12/07/2023</a:t>
            </a:r>
          </a:p>
          <a:p>
            <a:endParaRPr lang="es-PE" sz="4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797CE78-4DC4-4A09-8A0D-42E442ED35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8431" y="1979771"/>
            <a:ext cx="4031873" cy="474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69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38FCD0-BCF4-4D09-9574-E60BF7E8C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E0C4A4-0B54-4552-9B49-2AD27A72919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137110127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45</TotalTime>
  <Words>25</Words>
  <Application>Microsoft Office PowerPoint</Application>
  <PresentationFormat>Panorámica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Arabic Typesetting</vt:lpstr>
      <vt:lpstr>Arial</vt:lpstr>
      <vt:lpstr>Tw Cen MT</vt:lpstr>
      <vt:lpstr>Gota</vt:lpstr>
      <vt:lpstr>Jesús en la vida de las personas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Jesús en la vida de las personas </dc:title>
  <dc:creator>ADMIN</dc:creator>
  <cp:lastModifiedBy>ADMIN</cp:lastModifiedBy>
  <cp:revision>1</cp:revision>
  <dcterms:created xsi:type="dcterms:W3CDTF">2023-07-12T23:59:42Z</dcterms:created>
  <dcterms:modified xsi:type="dcterms:W3CDTF">2023-07-13T00:44:44Z</dcterms:modified>
</cp:coreProperties>
</file>