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0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26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02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0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1835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412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0256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18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64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06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93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61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26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69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511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87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738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9085F2-9AB1-4A77-A9E1-4D4C0404F2D5}" type="datetimeFigureOut">
              <a:rPr lang="es-ES" smtClean="0"/>
              <a:t>26/06/2021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56AD2-6E7C-4119-8D88-E52F1CE63E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118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Las 10 Civilizaciones Del Lejano Oriente Mas Importantes – Cute7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4360191" y="3013501"/>
            <a:ext cx="3915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 smtClean="0">
                <a:latin typeface="Agency FB" panose="020B0503020202020204" pitchFamily="34" charset="0"/>
              </a:rPr>
              <a:t>EL LEJANO ORIENTE</a:t>
            </a:r>
            <a:endParaRPr lang="es-ES" sz="4800" kern="1200" dirty="0">
              <a:latin typeface="Agency FB" panose="020B0503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360681" y="6334780"/>
            <a:ext cx="2712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dirty="0" smtClean="0">
                <a:latin typeface="Agency FB" panose="020B0503020202020204" pitchFamily="34" charset="0"/>
              </a:rPr>
              <a:t>ALEJANDRO SALVADOR</a:t>
            </a:r>
            <a:endParaRPr lang="es-ES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2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UBICACIÓN: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designa un área geográfica convencional ubicada al este del continente de Eurasia, compuesta por una serie de países que tienen diversas culturas. Habitualmente es una referencia a las regiones de Asia oriental y el Sudeste de Asia.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072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Biografía: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Lejano </a:t>
            </a:r>
            <a:r>
              <a:rPr lang="es-ES" b="1" dirty="0" smtClean="0"/>
              <a:t>Oriente</a:t>
            </a:r>
            <a:r>
              <a:rPr lang="es-ES" dirty="0" smtClean="0"/>
              <a:t>, </a:t>
            </a:r>
            <a:r>
              <a:rPr lang="es-ES" dirty="0"/>
              <a:t>designa un área geográfica convencional ubicada al este del continente asiático, compuesta por una serie de países </a:t>
            </a:r>
            <a:r>
              <a:rPr lang="es-ES" b="1" dirty="0"/>
              <a:t>que</a:t>
            </a:r>
            <a:r>
              <a:rPr lang="es-ES" dirty="0"/>
              <a:t> tienen diversas culturas. Sus habitantes suelen ser llamados orientales.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075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Civilizaciones: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civilizaciones del </a:t>
            </a:r>
            <a:r>
              <a:rPr lang="es-ES" b="1" dirty="0"/>
              <a:t>lejano Oriente</a:t>
            </a:r>
            <a:r>
              <a:rPr lang="es-ES" dirty="0"/>
              <a:t> más importantes son India y China. Además, en la zona oriental de Asia hay otras </a:t>
            </a:r>
            <a:r>
              <a:rPr lang="es-ES" b="1" dirty="0"/>
              <a:t>culturas</a:t>
            </a:r>
            <a:r>
              <a:rPr lang="es-ES" dirty="0"/>
              <a:t> como la vietnamita, indonesia, tailandesa, coreana, japonesa y china.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57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EL CERCANO ORIENTE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 </a:t>
            </a:r>
            <a:r>
              <a:rPr lang="es-ES" b="1" dirty="0"/>
              <a:t>Cercano Oriente</a:t>
            </a:r>
            <a:r>
              <a:rPr lang="es-ES" dirty="0"/>
              <a:t> es el lugar de paso y encuentro de tres continentes Asia, África y Europa.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035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Civilizaciones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Las civilizaciones</a:t>
            </a:r>
            <a:r>
              <a:rPr lang="es-ES" dirty="0"/>
              <a:t> más conocidas son las de La Mesopotamia Asiática, que forma la medialuna de las tierras fértiles: Egipcia , Fenicios, Persas y Hebreos.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583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52718"/>
            <a:ext cx="12011186" cy="1400530"/>
          </a:xfrm>
        </p:spPr>
        <p:txBody>
          <a:bodyPr/>
          <a:lstStyle/>
          <a:p>
            <a:r>
              <a:rPr lang="es-ES" sz="3200" dirty="0"/>
              <a:t>¿Dónde se desarrollaron las primeras civilizaciones del Cercano Oriente en qué años</a:t>
            </a:r>
            <a:r>
              <a:rPr lang="es-ES" dirty="0"/>
              <a:t>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Se</a:t>
            </a:r>
            <a:r>
              <a:rPr lang="es-ES" dirty="0"/>
              <a:t> encontraba situada en lo que hoy conocemos </a:t>
            </a:r>
            <a:r>
              <a:rPr lang="es-ES" b="1" dirty="0"/>
              <a:t>como Oriente</a:t>
            </a:r>
            <a:r>
              <a:rPr lang="es-ES" dirty="0"/>
              <a:t> Próximo, ocupando parte de Irak, Turquía y Siria, entre los ríos Tigris y Éufrates, </a:t>
            </a:r>
            <a:r>
              <a:rPr lang="es-ES" b="1" dirty="0"/>
              <a:t>donde</a:t>
            </a:r>
            <a:r>
              <a:rPr lang="es-ES" dirty="0"/>
              <a:t> vivían los asirios, los acadios y los sumerios. Fue en estas tierras </a:t>
            </a:r>
            <a:r>
              <a:rPr lang="es-ES" b="1" dirty="0"/>
              <a:t>donde</a:t>
            </a:r>
            <a:r>
              <a:rPr lang="es-ES" dirty="0"/>
              <a:t> situamos el origen de la escritura hacia el 3.500 a. 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6509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97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Agency FB</vt:lpstr>
      <vt:lpstr>Arial</vt:lpstr>
      <vt:lpstr>Century Gothic</vt:lpstr>
      <vt:lpstr>Wingdings 3</vt:lpstr>
      <vt:lpstr>Ion</vt:lpstr>
      <vt:lpstr>Presentación de PowerPoint</vt:lpstr>
      <vt:lpstr>UBICACIÓN:</vt:lpstr>
      <vt:lpstr>Biografía:</vt:lpstr>
      <vt:lpstr>Civilizaciones:</vt:lpstr>
      <vt:lpstr>EL CERCANO ORIENTE </vt:lpstr>
      <vt:lpstr>Civilizaciones</vt:lpstr>
      <vt:lpstr>¿Dónde se desarrollaron las primeras civilizaciones del Cercano Oriente en qué años?</vt:lpstr>
    </vt:vector>
  </TitlesOfParts>
  <Company>DR ProDs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Usuario1</dc:creator>
  <cp:lastModifiedBy>Usuario1</cp:lastModifiedBy>
  <cp:revision>4</cp:revision>
  <dcterms:created xsi:type="dcterms:W3CDTF">2021-06-27T01:05:22Z</dcterms:created>
  <dcterms:modified xsi:type="dcterms:W3CDTF">2021-06-27T01:28:58Z</dcterms:modified>
</cp:coreProperties>
</file>