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0B831-D42A-6DFB-E201-AE55C8834D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848A379-610D-376A-71F1-1F4ED3CC33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F276F5-65EB-1C83-B56B-6950F877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14B8-37C4-448E-80C7-883BF273EF21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2A5263-EB31-2BA9-F8CD-1014F58B0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5E6808-1BCC-C650-B1D7-EEEC0FE04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6E5-7B69-4E49-A666-264BD5E3A4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63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7268C-FA4A-C234-BFB0-AAE2CA959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9B8B0F-5F04-DA1E-A391-D9BFEA96E2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0731F0-D47C-9ECB-EBCD-E9D1468B6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14B8-37C4-448E-80C7-883BF273EF21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40D17A-FF7E-6468-9E32-CD33B4923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994543-DF3C-EF1B-0AF1-7183110DF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6E5-7B69-4E49-A666-264BD5E3A4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35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6D142A6-AA2B-57C4-FF7C-70FDC2C403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D69136B-534A-D451-0B46-393381899A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8F9804-8042-4092-F3F5-DE33D9A19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14B8-37C4-448E-80C7-883BF273EF21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2483D7-9838-FB01-48C7-AFEEABFF7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662CFA-79C2-B2D2-707F-E50FA37D6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6E5-7B69-4E49-A666-264BD5E3A4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14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507CF7-3D1E-7730-1BAC-3AA7C7FC5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FCAAB9-D206-2533-D316-E68DA4116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1CC676-8727-8656-E4B1-30E51B886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14B8-37C4-448E-80C7-883BF273EF21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AFF4E1-6702-1A37-69DE-65B25AEBF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FED142-5302-72E8-845A-007CA9EF4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6E5-7B69-4E49-A666-264BD5E3A4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1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74A57E-8B7D-B8EB-C6DE-1975372C6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F2D45D-20E0-CD99-AA59-2BEAD3AF7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137D59-71FD-BE5E-E733-60BECCD48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14B8-37C4-448E-80C7-883BF273EF21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D422D3-E3DB-9D52-A1F2-D02A76B7B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5AE719-8CE9-0CBA-8FC5-DD21F7303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6E5-7B69-4E49-A666-264BD5E3A4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98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1E105A-F7A1-1294-AFAD-D79C32A33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D390E5-AD56-6247-05E5-CC32EDE084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C7C163E-8183-A372-76BC-365E2B9610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E252C7-6897-C880-E60C-3EB282EE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14B8-37C4-448E-80C7-883BF273EF21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DEC4EA-F0AD-FB79-DF75-8F47938AA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DE9D32-3495-3E4B-45D7-0FC6446D6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6E5-7B69-4E49-A666-264BD5E3A4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13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1117C3-06B9-347F-E9FC-1B5D0CDFD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75D374-EC7F-9ABC-6A3E-0DF1FC37E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7D772C4-E8D1-42CB-543D-C5B5593DA5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F0D6804-FE1A-1BB6-06AF-D535CB5ADE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C5116FA-37E3-D2B1-AC4C-24845E742B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5EF398F-4550-6116-30E6-DB5C57E20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14B8-37C4-448E-80C7-883BF273EF21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E8A0139-7AED-5209-92D3-136631C61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B153D3E-D25C-D38D-CBA1-1FC4B647D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6E5-7B69-4E49-A666-264BD5E3A4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90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55C8B0-6788-3399-A45E-231C87143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4AA6594-BB5D-C145-137D-5D65FEFB9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14B8-37C4-448E-80C7-883BF273EF21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1A3B5F-EF8F-8FE3-4FED-15CF02660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6E9E8C9-C438-E8BB-8592-C53C0B7FE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6E5-7B69-4E49-A666-264BD5E3A4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71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20F15A8-6911-0E02-758B-0FF0268EA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14B8-37C4-448E-80C7-883BF273EF21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ECA06AC-F008-2FC0-8A7C-419A8DAFB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C299F8E-C900-60CF-6982-572038E34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6E5-7B69-4E49-A666-264BD5E3A4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06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3E75B2-C0DE-43C1-4468-8D1C6B1AE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56E341-913A-FA28-DBC5-058696242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E7D2D52-BE82-C05F-A5C4-17C8F9316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A1FFDFA-FB77-93A9-A0B9-EC90C4EDB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14B8-37C4-448E-80C7-883BF273EF21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5199C9-2C8D-EE1E-3D6A-F5E40C4E3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67C395-3FA7-51D2-3815-2519C6763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6E5-7B69-4E49-A666-264BD5E3A4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3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5C93FE-AE88-1B46-B784-25641E2C5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536311F-EA7B-64CC-2E92-77CD173464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5183BB6-6FB4-4ECE-EF12-0798C75A7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44C9D64-0C60-97F7-822F-F6959E8D1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14B8-37C4-448E-80C7-883BF273EF21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3B6775-F68B-3F21-75A9-536900A24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E76EE1-8F27-720D-A09F-851042288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6E5-7B69-4E49-A666-264BD5E3A4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64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D265751-6FFE-3074-A9D8-4983A7981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EF0EA8-05E0-D276-5801-31CC6CD4E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8B9FD4-2B40-5B7C-A7CE-CB5FCF96E2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A14B8-37C4-448E-80C7-883BF273EF21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0FFE19-3C31-4361-B2E8-4DDDA00490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01CA46-8B2B-6036-1B3C-00CEAF6FF1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916E5-7B69-4E49-A666-264BD5E3A4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7944976-7F10-824C-7970-84FB9242F943}"/>
              </a:ext>
            </a:extLst>
          </p:cNvPr>
          <p:cNvSpPr txBox="1"/>
          <p:nvPr/>
        </p:nvSpPr>
        <p:spPr>
          <a:xfrm>
            <a:off x="1983545" y="2208628"/>
            <a:ext cx="78497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Cultura </a:t>
            </a:r>
            <a:r>
              <a:rPr lang="es-PE" sz="9600" dirty="0"/>
              <a:t>Hebrea</a:t>
            </a:r>
            <a:r>
              <a:rPr lang="en-US" sz="9600" dirty="0"/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8BB3502-D05A-2CEC-CB46-5529DE8444B1}"/>
              </a:ext>
            </a:extLst>
          </p:cNvPr>
          <p:cNvSpPr txBox="1"/>
          <p:nvPr/>
        </p:nvSpPr>
        <p:spPr>
          <a:xfrm>
            <a:off x="422031" y="3967089"/>
            <a:ext cx="100302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Integrantes: Justo Pedraza, Oscar Vargas, Edwin Torres, Saihaj Singh, Miguel Feijo</a:t>
            </a:r>
          </a:p>
          <a:p>
            <a:r>
              <a:rPr lang="en-US" sz="2800" dirty="0"/>
              <a:t>Profesor: José Flores</a:t>
            </a:r>
          </a:p>
          <a:p>
            <a:r>
              <a:rPr lang="en-US" sz="2800" dirty="0"/>
              <a:t>Curso: Ciencias Sociales</a:t>
            </a:r>
          </a:p>
          <a:p>
            <a:r>
              <a:rPr lang="en-US" sz="2800" dirty="0"/>
              <a:t>Grado: Primer año A</a:t>
            </a:r>
          </a:p>
        </p:txBody>
      </p:sp>
    </p:spTree>
    <p:extLst>
      <p:ext uri="{BB962C8B-B14F-4D97-AF65-F5344CB8AC3E}">
        <p14:creationId xmlns:p14="http://schemas.microsoft.com/office/powerpoint/2010/main" val="749815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1BE132A-EDB7-D632-40EB-30529E174879}"/>
              </a:ext>
            </a:extLst>
          </p:cNvPr>
          <p:cNvSpPr txBox="1"/>
          <p:nvPr/>
        </p:nvSpPr>
        <p:spPr>
          <a:xfrm>
            <a:off x="407963" y="323557"/>
            <a:ext cx="7737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Actividad 1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71D2688-22F8-DC45-FE9B-EA376C33BD90}"/>
              </a:ext>
            </a:extLst>
          </p:cNvPr>
          <p:cNvSpPr txBox="1"/>
          <p:nvPr/>
        </p:nvSpPr>
        <p:spPr>
          <a:xfrm>
            <a:off x="182879" y="969888"/>
            <a:ext cx="116011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/>
              <a:t>a)</a:t>
            </a:r>
          </a:p>
          <a:p>
            <a:r>
              <a:rPr lang="es-MX" sz="2800" dirty="0"/>
              <a:t>Las actividades económicas de los hebreos fueron: </a:t>
            </a:r>
            <a:r>
              <a:rPr lang="es-MX" sz="2800" u="sng" dirty="0"/>
              <a:t>agricultura, cerámica y textilería</a:t>
            </a:r>
            <a:r>
              <a:rPr lang="es-MX" sz="2800" dirty="0"/>
              <a:t>.</a:t>
            </a:r>
          </a:p>
          <a:p>
            <a:r>
              <a:rPr lang="es-MX" sz="2800" dirty="0"/>
              <a:t> La sociedad hebrea fue </a:t>
            </a:r>
            <a:r>
              <a:rPr lang="es-MX" sz="2800" u="sng" dirty="0"/>
              <a:t>patriarcal y esclavista</a:t>
            </a:r>
            <a:r>
              <a:rPr lang="es-MX" sz="2800" dirty="0"/>
              <a:t>.</a:t>
            </a:r>
          </a:p>
          <a:p>
            <a:r>
              <a:rPr lang="es-MX" sz="2800" dirty="0"/>
              <a:t> El principal aporte cultural de los hebreos fue </a:t>
            </a:r>
            <a:r>
              <a:rPr lang="es-MX" sz="2800" u="sng" dirty="0"/>
              <a:t>su monoteísmo, su religión, los Diez Mandamientos y el antiguo Testamento</a:t>
            </a:r>
            <a:r>
              <a:rPr lang="es-MX" sz="2800" dirty="0"/>
              <a:t>.</a:t>
            </a:r>
            <a:endParaRPr lang="en-US" sz="2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B1A5711-9E8D-DB7F-62D3-970A1341D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864" y="3799742"/>
            <a:ext cx="2940148" cy="295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358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1EFFD8E4-9F5E-673D-9363-35AFE61BB14C}"/>
              </a:ext>
            </a:extLst>
          </p:cNvPr>
          <p:cNvSpPr txBox="1"/>
          <p:nvPr/>
        </p:nvSpPr>
        <p:spPr>
          <a:xfrm>
            <a:off x="182879" y="302359"/>
            <a:ext cx="694944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</a:t>
            </a:r>
          </a:p>
          <a:p>
            <a:endParaRPr lang="pt-BR" sz="2400" dirty="0"/>
          </a:p>
          <a:p>
            <a:r>
              <a:rPr lang="pt-BR" sz="2400" dirty="0"/>
              <a:t>1. Abraham: fue el primer más celebre patriarca, que llevó a su Pueblo Canaán, tuvo </a:t>
            </a:r>
            <a:r>
              <a:rPr lang="es-PE" sz="2400" noProof="1"/>
              <a:t>un</a:t>
            </a:r>
            <a:r>
              <a:rPr lang="pt-BR" sz="2400" dirty="0"/>
              <a:t> pacto con Dios creador y se consideraron “ el Pueblo elegido” .</a:t>
            </a:r>
          </a:p>
          <a:p>
            <a:endParaRPr lang="pt-BR" sz="2400" dirty="0"/>
          </a:p>
          <a:p>
            <a:r>
              <a:rPr lang="pt-BR" sz="2400" dirty="0"/>
              <a:t>2. Moisés: último patriarca, que inicio el Éxodo Hebreo de Egipto y cruzo el mar Rojo.</a:t>
            </a:r>
          </a:p>
          <a:p>
            <a:endParaRPr lang="pt-BR" sz="2400" dirty="0"/>
          </a:p>
          <a:p>
            <a:r>
              <a:rPr lang="pt-BR" sz="2400" dirty="0"/>
              <a:t>3. David: fue el Rey que reino el gigante Goliat y el verdadero fundador de la monarquia en Israel, Unificando a las doce tribus y estableciendo la Capital de Jerusalén. Fue autor de los “ Salmos”</a:t>
            </a:r>
          </a:p>
          <a:p>
            <a:endParaRPr lang="pt-BR" sz="2400" dirty="0"/>
          </a:p>
          <a:p>
            <a:r>
              <a:rPr lang="pt-BR" sz="2400" dirty="0"/>
              <a:t>4. Salomón: fue un </a:t>
            </a:r>
            <a:r>
              <a:rPr lang="es-PE" sz="2400" dirty="0"/>
              <a:t>notable</a:t>
            </a:r>
            <a:r>
              <a:rPr lang="pt-BR" sz="2400" dirty="0"/>
              <a:t> diplomático, protector del comercio. Mandó a construir el templo de Jerusalén.</a:t>
            </a:r>
            <a:endParaRPr lang="en-US" sz="24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3DD635C-FC4C-C93E-3716-572C2ED67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3392" y="656158"/>
            <a:ext cx="1959586" cy="1663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600FD70-B68D-81FC-1734-DA7C157BB5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36"/>
          <a:stretch/>
        </p:blipFill>
        <p:spPr>
          <a:xfrm>
            <a:off x="10100603" y="544683"/>
            <a:ext cx="1393653" cy="188595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B437D1A-BB1C-9A42-710F-00A69B712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2536" y="2846802"/>
            <a:ext cx="1847850" cy="192405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C51BEC1-E7AD-AA9A-C747-7D2ED42A21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2978" y="3075402"/>
            <a:ext cx="173355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241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5650058-C730-FE3D-A894-BE40D9D2367B}"/>
              </a:ext>
            </a:extLst>
          </p:cNvPr>
          <p:cNvSpPr txBox="1"/>
          <p:nvPr/>
        </p:nvSpPr>
        <p:spPr>
          <a:xfrm>
            <a:off x="407963" y="323557"/>
            <a:ext cx="7737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Actividad 2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E67BF44-AD67-DCE9-F981-B89CDCB23994}"/>
              </a:ext>
            </a:extLst>
          </p:cNvPr>
          <p:cNvSpPr txBox="1"/>
          <p:nvPr/>
        </p:nvSpPr>
        <p:spPr>
          <a:xfrm>
            <a:off x="239151" y="1097280"/>
            <a:ext cx="6766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/>
              <a:t>1.Responde </a:t>
            </a:r>
          </a:p>
          <a:p>
            <a:pPr marL="342900" indent="-342900">
              <a:buAutoNum type="alphaLcParenR"/>
            </a:pPr>
            <a:r>
              <a:rPr lang="es-MX" sz="2400" dirty="0"/>
              <a:t>¿Quién era el faraón cuando se produjo el Éxodo hebreo?</a:t>
            </a:r>
            <a:endParaRPr lang="es-PE" sz="2400" dirty="0"/>
          </a:p>
          <a:p>
            <a:r>
              <a:rPr lang="es-PE" sz="2400" dirty="0"/>
              <a:t> El faraón Akenatón.</a:t>
            </a:r>
          </a:p>
          <a:p>
            <a:endParaRPr lang="es-PE" sz="2400" dirty="0"/>
          </a:p>
          <a:p>
            <a:r>
              <a:rPr lang="es-MX" sz="2400" dirty="0"/>
              <a:t>b)  ¿Quiénes eran los jueces?</a:t>
            </a:r>
            <a:endParaRPr lang="es-PE" sz="2400" dirty="0"/>
          </a:p>
          <a:p>
            <a:r>
              <a:rPr lang="es-MX" sz="2400" dirty="0"/>
              <a:t> Fueron jefes militares y religiosos que se encargaron de velar por las costumbres religiosas, impartir justicia y la defensa militar contra los pueblos vecinos.</a:t>
            </a:r>
          </a:p>
          <a:p>
            <a:endParaRPr lang="es-PE" sz="2400" dirty="0"/>
          </a:p>
          <a:p>
            <a:r>
              <a:rPr lang="es-MX" sz="2400" dirty="0"/>
              <a:t>c)  ¿Quién apoyo al rey Salomón en la construcción del templo de Jerusalén?</a:t>
            </a:r>
            <a:endParaRPr lang="es-PE" sz="2400" dirty="0"/>
          </a:p>
          <a:p>
            <a:r>
              <a:rPr lang="es-MX" sz="2400" dirty="0"/>
              <a:t>Lo ayudó el rey Fenicio Hiram I de Tiro.</a:t>
            </a:r>
            <a:endParaRPr lang="es-PE" sz="24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D96B2B3-999F-20CE-2882-1CCB5D1CB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1414" y="205993"/>
            <a:ext cx="3848100" cy="164782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76B6AB1-B0B0-9B20-16DE-5DC89AB25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7683" y="3740225"/>
            <a:ext cx="1962150" cy="29718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FE940DF-86FB-5867-BCA8-3DE74754A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0485" y="1971382"/>
            <a:ext cx="2777198" cy="237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BEE357B-F553-BFBA-CF3F-929C89CFFC2B}"/>
              </a:ext>
            </a:extLst>
          </p:cNvPr>
          <p:cNvSpPr txBox="1"/>
          <p:nvPr/>
        </p:nvSpPr>
        <p:spPr>
          <a:xfrm>
            <a:off x="162884" y="203982"/>
            <a:ext cx="112541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2.</a:t>
            </a:r>
          </a:p>
          <a:p>
            <a:r>
              <a:rPr lang="es-MX" sz="2400" dirty="0"/>
              <a:t>a) ¿Cuál fue el objetivo de la formación del reino hebreo?</a:t>
            </a:r>
          </a:p>
          <a:p>
            <a:r>
              <a:rPr lang="es-MX" sz="2400" dirty="0"/>
              <a:t>Fue unificador de tribus hebreas, bajo un gobierno para establecer una entidad política y religiosa.</a:t>
            </a:r>
          </a:p>
          <a:p>
            <a:endParaRPr lang="es-MX" sz="2400" dirty="0"/>
          </a:p>
          <a:p>
            <a:r>
              <a:rPr lang="es-MX" sz="2400" dirty="0"/>
              <a:t>b) ¿Cómo se produjo la división del reino hebreo?</a:t>
            </a:r>
          </a:p>
          <a:p>
            <a:r>
              <a:rPr lang="es-MX" sz="2400" dirty="0"/>
              <a:t>Después de la muerte del rey Salomón. Las tribus del norte formaron del Reino de Israel con Samaria su capital, del sur establecieron el Reino de Judá, y Jerusalén su capital.</a:t>
            </a:r>
            <a:endParaRPr lang="es-PE" sz="24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4E09DF6-BAC8-FFA0-DF0D-3BFAF34F6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819" y="3184093"/>
            <a:ext cx="6024283" cy="346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402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A49F2F79-1CED-50E2-8EBD-1BDC69A8E401}"/>
              </a:ext>
            </a:extLst>
          </p:cNvPr>
          <p:cNvSpPr txBox="1"/>
          <p:nvPr/>
        </p:nvSpPr>
        <p:spPr>
          <a:xfrm>
            <a:off x="502920" y="207450"/>
            <a:ext cx="54477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2800" dirty="0"/>
              <a:t>3.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93EA78B-58BF-2BB0-BF12-1FDCDBDAE295}"/>
              </a:ext>
            </a:extLst>
          </p:cNvPr>
          <p:cNvCxnSpPr/>
          <p:nvPr/>
        </p:nvCxnSpPr>
        <p:spPr>
          <a:xfrm>
            <a:off x="4009292" y="410776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E7EDF6E1-0A4E-D7B7-4603-FFCBA4B95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675062" y="-700405"/>
            <a:ext cx="4841875" cy="825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16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1C52303-3736-2D84-2953-C3D6C9D43578}"/>
              </a:ext>
            </a:extLst>
          </p:cNvPr>
          <p:cNvSpPr txBox="1"/>
          <p:nvPr/>
        </p:nvSpPr>
        <p:spPr>
          <a:xfrm>
            <a:off x="351692" y="0"/>
            <a:ext cx="84921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4</a:t>
            </a:r>
            <a:r>
              <a:rPr lang="es-PE" sz="2400" dirty="0"/>
              <a:t>.</a:t>
            </a:r>
          </a:p>
          <a:p>
            <a:r>
              <a:rPr lang="es-MX" sz="2400" b="1" dirty="0"/>
              <a:t> ¿En qué consiste el Cisma hebreo?</a:t>
            </a:r>
          </a:p>
          <a:p>
            <a:r>
              <a:rPr lang="es-MX" sz="2400" dirty="0"/>
              <a:t>Separación política y religiosa de las tribus del antiguo Israel.</a:t>
            </a:r>
          </a:p>
          <a:p>
            <a:endParaRPr lang="es-PE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05078D0-D1AC-F3FE-B691-142251952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5252" y="384547"/>
            <a:ext cx="2443132" cy="206845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C5B41BB-B67C-68DB-C196-6430789D92E6}"/>
              </a:ext>
            </a:extLst>
          </p:cNvPr>
          <p:cNvSpPr txBox="1"/>
          <p:nvPr/>
        </p:nvSpPr>
        <p:spPr>
          <a:xfrm>
            <a:off x="331687" y="2452997"/>
            <a:ext cx="90535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5. Lee el siguiente texto tomado del libro de Proverbios 28, 3: “El hombre pobre y</a:t>
            </a:r>
          </a:p>
          <a:p>
            <a:r>
              <a:rPr lang="es-MX" sz="2000" b="1" dirty="0"/>
              <a:t>robador</a:t>
            </a:r>
          </a:p>
          <a:p>
            <a:r>
              <a:rPr lang="es-MX" sz="2000" b="1" dirty="0"/>
              <a:t>de los pobres, es como lluvia torrencial que deja sin pan”, interprétalo y luego da tu</a:t>
            </a:r>
          </a:p>
          <a:p>
            <a:r>
              <a:rPr lang="es-MX" sz="2000" b="1" dirty="0"/>
              <a:t>comentario al respecto</a:t>
            </a:r>
          </a:p>
          <a:p>
            <a:r>
              <a:rPr lang="es-MX" sz="2000" dirty="0"/>
              <a:t>Se refiere a un ladrón que es pobre y roba a los indigentes y el texto dice "lluvia torrencial", lo dice porque es igual que un ladrón: llega de un momento y al otro te deja sin nada y se va.</a:t>
            </a:r>
            <a:endParaRPr lang="es-PE" sz="2000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FDCBBA4-6699-F343-AE28-77813F148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5252" y="3059732"/>
            <a:ext cx="2613271" cy="146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12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E8D6037-F61A-EC44-C7D2-A12301FCA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178" y="1260955"/>
            <a:ext cx="9343557" cy="532176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FFCDF21-481A-4CC1-1910-49845BEA83A3}"/>
              </a:ext>
            </a:extLst>
          </p:cNvPr>
          <p:cNvSpPr txBox="1"/>
          <p:nvPr/>
        </p:nvSpPr>
        <p:spPr>
          <a:xfrm>
            <a:off x="759655" y="337625"/>
            <a:ext cx="5050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5400" dirty="0"/>
              <a:t>Bonus</a:t>
            </a:r>
          </a:p>
        </p:txBody>
      </p:sp>
    </p:spTree>
    <p:extLst>
      <p:ext uri="{BB962C8B-B14F-4D97-AF65-F5344CB8AC3E}">
        <p14:creationId xmlns:p14="http://schemas.microsoft.com/office/powerpoint/2010/main" val="1845182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87E31E0-7D7C-2BC2-F6A4-B518D5A68BA6}"/>
              </a:ext>
            </a:extLst>
          </p:cNvPr>
          <p:cNvSpPr txBox="1"/>
          <p:nvPr/>
        </p:nvSpPr>
        <p:spPr>
          <a:xfrm>
            <a:off x="0" y="2253956"/>
            <a:ext cx="145598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000" dirty="0"/>
              <a:t>¡GRACIAS POR SU ATENCIÓN!</a:t>
            </a:r>
          </a:p>
        </p:txBody>
      </p:sp>
    </p:spTree>
    <p:extLst>
      <p:ext uri="{BB962C8B-B14F-4D97-AF65-F5344CB8AC3E}">
        <p14:creationId xmlns:p14="http://schemas.microsoft.com/office/powerpoint/2010/main" val="34383969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479</Words>
  <Application>Microsoft Office PowerPoint</Application>
  <PresentationFormat>Panorámica</PresentationFormat>
  <Paragraphs>46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</dc:creator>
  <cp:lastModifiedBy>Lenovo</cp:lastModifiedBy>
  <cp:revision>11</cp:revision>
  <dcterms:created xsi:type="dcterms:W3CDTF">2023-08-18T00:20:05Z</dcterms:created>
  <dcterms:modified xsi:type="dcterms:W3CDTF">2023-08-18T01:11:19Z</dcterms:modified>
</cp:coreProperties>
</file>