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aseball-ball-game-sports-150311/" TargetMode="External"/><Relationship Id="rId3" Type="http://schemas.openxmlformats.org/officeDocument/2006/relationships/hyperlink" Target="https://en.wiktionary.org/wiki/ball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ublicdomainpictures.net/view-image.php?image=3698&amp;picture=tennis-ball" TargetMode="External"/><Relationship Id="rId5" Type="http://schemas.openxmlformats.org/officeDocument/2006/relationships/image" Target="../media/image9.jpg"/><Relationship Id="rId10" Type="http://schemas.openxmlformats.org/officeDocument/2006/relationships/hyperlink" Target="https://www3.gobiernodecanarias.org/medusa/ecoblog/dhernavt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pixabay.com/en/soccer-ball-ball-black-and-white-31006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s://www.pngall.com/volleyball-p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EFF99F3-C347-308D-9312-B124A1EE6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059069" y="775618"/>
            <a:ext cx="1095513" cy="10955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0D4D54-AB22-FDF7-9133-9B98799B0F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>
                <a:latin typeface="Algerian" panose="04020705040A02060702" pitchFamily="82" charset="0"/>
              </a:rPr>
              <a:t>National</a:t>
            </a:r>
            <a:r>
              <a:rPr lang="es-MX" dirty="0">
                <a:latin typeface="Algerian" panose="04020705040A02060702" pitchFamily="82" charset="0"/>
              </a:rPr>
              <a:t> </a:t>
            </a:r>
            <a:r>
              <a:rPr lang="es-MX" dirty="0" err="1">
                <a:latin typeface="Algerian" panose="04020705040A02060702" pitchFamily="82" charset="0"/>
              </a:rPr>
              <a:t>Sports</a:t>
            </a:r>
            <a:r>
              <a:rPr lang="es-MX" dirty="0">
                <a:latin typeface="Algerian" panose="04020705040A02060702" pitchFamily="82" charset="0"/>
              </a:rPr>
              <a:t> Day</a:t>
            </a:r>
            <a:endParaRPr lang="es-PE" dirty="0">
              <a:latin typeface="Algerian" panose="04020705040A02060702" pitchFamily="8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D5D293-45D4-C4CC-930F-B0BF50890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36038"/>
          </a:xfrm>
        </p:spPr>
        <p:txBody>
          <a:bodyPr>
            <a:normAutofit/>
          </a:bodyPr>
          <a:lstStyle/>
          <a:p>
            <a:pPr algn="l"/>
            <a:r>
              <a:rPr lang="es-MX" dirty="0" err="1">
                <a:latin typeface="Arial Black" panose="020B0A04020102020204" pitchFamily="34" charset="0"/>
              </a:rPr>
              <a:t>Student</a:t>
            </a:r>
            <a:r>
              <a:rPr lang="es-MX" dirty="0">
                <a:latin typeface="Arial Black" panose="020B0A04020102020204" pitchFamily="34" charset="0"/>
              </a:rPr>
              <a:t>: Diego Guerrero</a:t>
            </a:r>
          </a:p>
          <a:p>
            <a:pPr algn="l"/>
            <a:r>
              <a:rPr lang="es-MX" dirty="0" err="1">
                <a:latin typeface="Arial Black" panose="020B0A04020102020204" pitchFamily="34" charset="0"/>
              </a:rPr>
              <a:t>Teacher</a:t>
            </a:r>
            <a:r>
              <a:rPr lang="es-MX" dirty="0">
                <a:latin typeface="Arial Black" panose="020B0A04020102020204" pitchFamily="34" charset="0"/>
              </a:rPr>
              <a:t>: Andrés Torres</a:t>
            </a:r>
          </a:p>
          <a:p>
            <a:pPr algn="l"/>
            <a:r>
              <a:rPr lang="es-MX" dirty="0">
                <a:latin typeface="Arial Black" panose="020B0A04020102020204" pitchFamily="34" charset="0"/>
              </a:rPr>
              <a:t>Grado y Sección: 6to “B”</a:t>
            </a:r>
          </a:p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CF5DD0-9EB6-005D-CD52-748DBAAF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856" y="416915"/>
            <a:ext cx="1158340" cy="11827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86B0B2-D274-964F-8F8A-BE69FAFF9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247857" y="4978399"/>
            <a:ext cx="1158339" cy="115833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7A42A9B-5E7E-800D-9327-AFCD4A7366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85804" y="5166137"/>
            <a:ext cx="1151809" cy="11583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F1F118B-367A-EC93-7137-A75C8E619A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878689" y="156077"/>
            <a:ext cx="2434621" cy="116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3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A0C0A2-6255-EF0E-D187-D4A044F3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7" y="675861"/>
            <a:ext cx="10257182" cy="530107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300" b="0" i="0" dirty="0">
                <a:solidFill>
                  <a:srgbClr val="33244A"/>
                </a:solidFill>
                <a:effectLst/>
                <a:latin typeface="Arial Black" panose="020B0A04020102020204" pitchFamily="34" charset="0"/>
                <a:ea typeface="Microsoft YaHei UI Light" panose="020B0502040204020203" pitchFamily="34" charset="-122"/>
              </a:rPr>
              <a:t>India celebrates National Sports Day on August 29, the birth anniversary of hockey hero Major </a:t>
            </a:r>
            <a:r>
              <a:rPr lang="en-US" sz="2300" b="0" i="0" dirty="0" err="1">
                <a:solidFill>
                  <a:srgbClr val="33244A"/>
                </a:solidFill>
                <a:effectLst/>
                <a:latin typeface="Arial Black" panose="020B0A04020102020204" pitchFamily="34" charset="0"/>
                <a:ea typeface="Microsoft YaHei UI Light" panose="020B0502040204020203" pitchFamily="34" charset="-122"/>
              </a:rPr>
              <a:t>Dhyan</a:t>
            </a:r>
            <a:r>
              <a:rPr lang="en-US" sz="2300" b="0" i="0" dirty="0">
                <a:solidFill>
                  <a:srgbClr val="33244A"/>
                </a:solidFill>
                <a:effectLst/>
                <a:latin typeface="Arial Black" panose="020B0A04020102020204" pitchFamily="34" charset="0"/>
                <a:ea typeface="Microsoft YaHei UI Light" panose="020B0502040204020203" pitchFamily="34" charset="-122"/>
              </a:rPr>
              <a:t> Chand. In 2012.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300" b="0" i="0" dirty="0">
                <a:solidFill>
                  <a:srgbClr val="33244A"/>
                </a:solidFill>
                <a:effectLst/>
                <a:latin typeface="Arial Black" panose="020B0A04020102020204" pitchFamily="34" charset="0"/>
                <a:ea typeface="Microsoft YaHei UI Light" panose="020B0502040204020203" pitchFamily="34" charset="-122"/>
              </a:rPr>
              <a:t> The day was declared India’s National Sports Day.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300" b="0" i="0" dirty="0">
                <a:solidFill>
                  <a:srgbClr val="33244A"/>
                </a:solidFill>
                <a:effectLst/>
                <a:latin typeface="Arial Black" panose="020B0A04020102020204" pitchFamily="34" charset="0"/>
                <a:ea typeface="Microsoft YaHei UI Light" panose="020B0502040204020203" pitchFamily="34" charset="-122"/>
              </a:rPr>
              <a:t> Major </a:t>
            </a:r>
            <a:r>
              <a:rPr lang="en-US" sz="2300" b="0" i="0" dirty="0" err="1">
                <a:solidFill>
                  <a:srgbClr val="33244A"/>
                </a:solidFill>
                <a:effectLst/>
                <a:latin typeface="Arial Black" panose="020B0A04020102020204" pitchFamily="34" charset="0"/>
                <a:ea typeface="Microsoft YaHei UI Light" panose="020B0502040204020203" pitchFamily="34" charset="-122"/>
              </a:rPr>
              <a:t>Dhyan</a:t>
            </a:r>
            <a:r>
              <a:rPr lang="en-US" sz="2300" b="0" i="0" dirty="0">
                <a:solidFill>
                  <a:srgbClr val="33244A"/>
                </a:solidFill>
                <a:effectLst/>
                <a:latin typeface="Arial Black" panose="020B0A04020102020204" pitchFamily="34" charset="0"/>
                <a:ea typeface="Microsoft YaHei UI Light" panose="020B0502040204020203" pitchFamily="34" charset="-122"/>
              </a:rPr>
              <a:t> Chand was a legend in Indian and international hockey. With victories at the Summer Olympics in 1928, 1932, and 1936.</a:t>
            </a:r>
          </a:p>
          <a:p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F1AE18-BADE-D92F-EACB-98F633041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21" y="5388021"/>
            <a:ext cx="1091279" cy="109127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226938B-840E-2F9F-8E9E-31E10A2EA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10756003" y="5388021"/>
            <a:ext cx="1158066" cy="118607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31E35BE-49E4-8E1C-28A0-9F88BAD62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505" y="3262170"/>
            <a:ext cx="5022574" cy="271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7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68ED8-E14C-BA6B-667B-285D044E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6337" y="-892316"/>
            <a:ext cx="9601196" cy="1303867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E95F4B-2315-A910-84AF-48839F1AD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43080"/>
            <a:ext cx="9809921" cy="308064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33244A"/>
                </a:solidFill>
                <a:latin typeface="Arial Black" panose="020B0A04020102020204" pitchFamily="34" charset="0"/>
                <a:ea typeface="Microsoft YaHei UI Light" panose="020B0502040204020203" pitchFamily="34" charset="-122"/>
              </a:rPr>
              <a:t>He was instrumental in helping India complete their first hat-trick of Olympic gold medals. </a:t>
            </a:r>
            <a:r>
              <a:rPr lang="en-US" sz="2300" dirty="0" err="1">
                <a:solidFill>
                  <a:srgbClr val="33244A"/>
                </a:solidFill>
                <a:latin typeface="Arial Black" panose="020B0A04020102020204" pitchFamily="34" charset="0"/>
                <a:ea typeface="Microsoft YaHei UI Light" panose="020B0502040204020203" pitchFamily="34" charset="-122"/>
              </a:rPr>
              <a:t>Dhyan</a:t>
            </a:r>
            <a:r>
              <a:rPr lang="en-US" sz="2300" dirty="0">
                <a:solidFill>
                  <a:srgbClr val="33244A"/>
                </a:solidFill>
                <a:latin typeface="Arial Black" panose="020B0A04020102020204" pitchFamily="34" charset="0"/>
                <a:ea typeface="Microsoft YaHei UI Light" panose="020B0502040204020203" pitchFamily="34" charset="-122"/>
              </a:rPr>
              <a:t> was so dedicated to his art that he used to practice hockey at night after his regular daytime tasks were over, earning him the nickname </a:t>
            </a:r>
            <a:r>
              <a:rPr lang="en-US" sz="2300" dirty="0" err="1">
                <a:solidFill>
                  <a:srgbClr val="33244A"/>
                </a:solidFill>
                <a:latin typeface="Arial Black" panose="020B0A04020102020204" pitchFamily="34" charset="0"/>
                <a:ea typeface="Microsoft YaHei UI Light" panose="020B0502040204020203" pitchFamily="34" charset="-122"/>
              </a:rPr>
              <a:t>Dhyan</a:t>
            </a:r>
            <a:r>
              <a:rPr lang="en-US" sz="2300" dirty="0">
                <a:solidFill>
                  <a:srgbClr val="33244A"/>
                </a:solidFill>
                <a:latin typeface="Arial Black" panose="020B0A04020102020204" pitchFamily="34" charset="0"/>
                <a:ea typeface="Microsoft YaHei UI Light" panose="020B0502040204020203" pitchFamily="34" charset="-122"/>
              </a:rPr>
              <a:t> ‘Chand.’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rgbClr val="33244A"/>
                </a:solidFill>
                <a:latin typeface="Arial Black" panose="020B0A04020102020204" pitchFamily="34" charset="0"/>
                <a:ea typeface="Microsoft YaHei UI Light" panose="020B0502040204020203" pitchFamily="34" charset="-122"/>
              </a:rPr>
              <a:t>National Sports Day is a public holiday celebrated in various countries. On this day people take a part in sports like </a:t>
            </a:r>
            <a:r>
              <a:rPr lang="en-US" sz="2300" dirty="0" err="1">
                <a:solidFill>
                  <a:srgbClr val="33244A"/>
                </a:solidFill>
                <a:latin typeface="Arial Black" panose="020B0A04020102020204" pitchFamily="34" charset="0"/>
                <a:ea typeface="Microsoft YaHei UI Light" panose="020B0502040204020203" pitchFamily="34" charset="-122"/>
              </a:rPr>
              <a:t>marathon,basketball</a:t>
            </a:r>
            <a:r>
              <a:rPr lang="en-US" sz="2300" dirty="0">
                <a:solidFill>
                  <a:srgbClr val="33244A"/>
                </a:solidFill>
                <a:latin typeface="Arial Black" panose="020B0A04020102020204" pitchFamily="34" charset="0"/>
                <a:ea typeface="Microsoft YaHei UI Light" panose="020B0502040204020203" pitchFamily="34" charset="-122"/>
              </a:rPr>
              <a:t>, hockey.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300" dirty="0">
              <a:solidFill>
                <a:srgbClr val="33244A"/>
              </a:solidFill>
              <a:latin typeface="Arial Black" panose="020B0A04020102020204" pitchFamily="34" charset="0"/>
              <a:ea typeface="Microsoft YaHei UI Light" panose="020B0502040204020203" pitchFamily="34" charset="-122"/>
            </a:endParaRPr>
          </a:p>
          <a:p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974149-4036-D974-A630-BFFB1E05F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4" y="5154958"/>
            <a:ext cx="1152244" cy="1158340"/>
          </a:xfrm>
          <a:prstGeom prst="rect">
            <a:avLst/>
          </a:prstGeom>
        </p:spPr>
      </p:pic>
      <p:pic>
        <p:nvPicPr>
          <p:cNvPr id="1026" name="Picture 2" descr="Historia del hockey sobre césped - Icarito">
            <a:extLst>
              <a:ext uri="{FF2B5EF4-FFF2-40B4-BE49-F238E27FC236}">
                <a16:creationId xmlns:a16="http://schemas.microsoft.com/office/drawing/2014/main" id="{26DCBBD1-52AC-2C2B-8FC9-19626F07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08" y="675861"/>
            <a:ext cx="2857500" cy="16406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ss Hockey - Entiende todo sobre esta versión del deporte | enlace  deportivo">
            <a:extLst>
              <a:ext uri="{FF2B5EF4-FFF2-40B4-BE49-F238E27FC236}">
                <a16:creationId xmlns:a16="http://schemas.microsoft.com/office/drawing/2014/main" id="{2DD305C8-A64F-8909-809F-8EF3B745E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097" y="703454"/>
            <a:ext cx="2857500" cy="17021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2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14CD3-B7BF-E604-5520-A6E42AA3D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965" y="2273733"/>
            <a:ext cx="6944139" cy="158078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s-MX" sz="9600" dirty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lang="es-PE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6A81FA9-8103-1468-B77F-173F6CFCD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757" y="841797"/>
            <a:ext cx="2438611" cy="1164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C5934E7-0BB3-3DBD-B838-698105FFF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18748" y="4178277"/>
            <a:ext cx="2081543" cy="1877470"/>
          </a:xfrm>
          <a:prstGeom prst="rect">
            <a:avLst/>
          </a:prstGeom>
        </p:spPr>
      </p:pic>
      <p:pic>
        <p:nvPicPr>
          <p:cNvPr id="2050" name="Picture 2" descr="hockey sobre césped deporte masculino jugador acción dibujos animados  gráfico vector 11754752 Vector en Vecteezy">
            <a:extLst>
              <a:ext uri="{FF2B5EF4-FFF2-40B4-BE49-F238E27FC236}">
                <a16:creationId xmlns:a16="http://schemas.microsoft.com/office/drawing/2014/main" id="{3567D4FC-61D9-A3FC-6916-86DF1538D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619" y="4515902"/>
            <a:ext cx="2262619" cy="17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icatura De Acción De Jugador De Baloncesto Vector Gráfico Ilustración  del Vector - Ilustración de hombre, tiro: 200156988">
            <a:extLst>
              <a:ext uri="{FF2B5EF4-FFF2-40B4-BE49-F238E27FC236}">
                <a16:creationId xmlns:a16="http://schemas.microsoft.com/office/drawing/2014/main" id="{A3A8CF83-4169-590A-BA0F-F11D146F5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9" y="3429000"/>
            <a:ext cx="1933748" cy="282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De Jugador De Fútbol De Dibujos Animados PNG , Jugador De Fútbol,  Jugador De Fútbol De">
            <a:extLst>
              <a:ext uri="{FF2B5EF4-FFF2-40B4-BE49-F238E27FC236}">
                <a16:creationId xmlns:a16="http://schemas.microsoft.com/office/drawing/2014/main" id="{24F9E190-5E51-65D2-61BF-03F25489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620" y="689112"/>
            <a:ext cx="2438612" cy="23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lustración de dibujos animados de tiro de tenis 6893972 Vector en Vecteezy">
            <a:extLst>
              <a:ext uri="{FF2B5EF4-FFF2-40B4-BE49-F238E27FC236}">
                <a16:creationId xmlns:a16="http://schemas.microsoft.com/office/drawing/2014/main" id="{3A83B67B-77A3-4AD0-AEC0-D86C09E15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9" y="689112"/>
            <a:ext cx="2273058" cy="21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35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153</Words>
  <Application>Microsoft Office PowerPoint</Application>
  <PresentationFormat>Panorámica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Algerian</vt:lpstr>
      <vt:lpstr>Arial</vt:lpstr>
      <vt:lpstr>Arial Black</vt:lpstr>
      <vt:lpstr>Garamond</vt:lpstr>
      <vt:lpstr>Wingdings</vt:lpstr>
      <vt:lpstr>Orgánico</vt:lpstr>
      <vt:lpstr>National Sports Day</vt:lpstr>
      <vt:lpstr>Presentación de PowerPoint</vt:lpstr>
      <vt:lpstr>Presentación de PowerPoint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Sports Day</dc:title>
  <dc:creator>USUARIO</dc:creator>
  <cp:lastModifiedBy>USUARIO</cp:lastModifiedBy>
  <cp:revision>5</cp:revision>
  <dcterms:created xsi:type="dcterms:W3CDTF">2023-08-31T22:00:20Z</dcterms:created>
  <dcterms:modified xsi:type="dcterms:W3CDTF">2023-08-31T23:25:20Z</dcterms:modified>
</cp:coreProperties>
</file>