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5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935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840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94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039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9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08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846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957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6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59979C-F357-4D5B-AC08-07676DE43FD5}" type="datetimeFigureOut">
              <a:rPr lang="es-PE" smtClean="0"/>
              <a:t>3/05/2022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32BA1E-456E-4945-B0AC-9A2F141B11D2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6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D8EE4B-516F-4B16-8C3A-E3E59D88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87"/>
            <a:ext cx="12192000" cy="68663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60D544-8E95-4474-8530-007BCE239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5126"/>
            <a:ext cx="9144000" cy="2387600"/>
          </a:xfrm>
        </p:spPr>
        <p:txBody>
          <a:bodyPr/>
          <a:lstStyle/>
          <a:p>
            <a:r>
              <a:rPr lang="es-ES" dirty="0"/>
              <a:t>Martillo de Thor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C04147-DCBD-490E-8D3F-A9F2BA7D5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/>
          <a:lstStyle/>
          <a:p>
            <a:pPr algn="l"/>
            <a:r>
              <a:rPr lang="es-ES" dirty="0"/>
              <a:t>Nombre: Juan Renato Tello Espejo</a:t>
            </a:r>
          </a:p>
          <a:p>
            <a:pPr algn="l"/>
            <a:r>
              <a:rPr lang="es-ES" dirty="0"/>
              <a:t>Profe: Kevin Silgado Cabrejos </a:t>
            </a:r>
          </a:p>
          <a:p>
            <a:pPr algn="l"/>
            <a:r>
              <a:rPr lang="es-ES" dirty="0"/>
              <a:t>Curso: Expresión Oral</a:t>
            </a:r>
            <a:endParaRPr lang="es-PE" dirty="0"/>
          </a:p>
          <a:p>
            <a:pPr algn="l"/>
            <a:r>
              <a:rPr lang="es-ES" dirty="0"/>
              <a:t>Fecha:3∕05∕2022</a:t>
            </a:r>
          </a:p>
        </p:txBody>
      </p:sp>
    </p:spTree>
    <p:extLst>
      <p:ext uri="{BB962C8B-B14F-4D97-AF65-F5344CB8AC3E}">
        <p14:creationId xmlns:p14="http://schemas.microsoft.com/office/powerpoint/2010/main" val="179104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0CAED1-15B0-4CF8-BC9A-0D45AD36B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D4A8A6-C6B4-4107-A691-327CD885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¿Qué es el martillo del Thor?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DB4CD9-1B6C-4033-B101-86CC4583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Una de las armas más temidas en la mitología nórdica. En ellas se relata que es utilizado para derrotar a todos los que desafíen la supremacía de los </a:t>
            </a:r>
            <a:r>
              <a:rPr lang="es-ES" dirty="0" err="1">
                <a:solidFill>
                  <a:schemeClr val="bg1"/>
                </a:solidFill>
              </a:rPr>
              <a:t>Æsir</a:t>
            </a:r>
            <a:r>
              <a:rPr lang="es-ES" dirty="0">
                <a:solidFill>
                  <a:schemeClr val="bg1"/>
                </a:solidFill>
              </a:rPr>
              <a:t>. Aunque generalmente es representado y descrito como un martillo, a veces se lo menciona como una mandarria, un hacha o un garrote.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0739316-5CA1-4D9B-AF79-CA9E15A8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19" y="3136105"/>
            <a:ext cx="2315641" cy="34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3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0FE6EDA-5CEE-4975-A97D-C05E9FB02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504"/>
            <a:ext cx="12192000" cy="66414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FF5F81-BB66-433B-8A53-B044BF5A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31" y="60186"/>
            <a:ext cx="10058400" cy="1450757"/>
          </a:xfrm>
        </p:spPr>
        <p:txBody>
          <a:bodyPr/>
          <a:lstStyle/>
          <a:p>
            <a:r>
              <a:rPr lang="es-ES" dirty="0"/>
              <a:t>¿Quien es el portador?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D6E66C-6637-4E8A-9768-FE82B438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59" y="1812861"/>
            <a:ext cx="10058400" cy="4023360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Thor era el dios de la guerra y la lucha salvaje. Era el hijo de </a:t>
            </a:r>
            <a:r>
              <a:rPr lang="es-ES" dirty="0" err="1">
                <a:solidFill>
                  <a:schemeClr val="tx1"/>
                </a:solidFill>
              </a:rPr>
              <a:t>Odin</a:t>
            </a:r>
            <a:r>
              <a:rPr lang="es-ES" dirty="0">
                <a:solidFill>
                  <a:schemeClr val="tx1"/>
                </a:solidFill>
              </a:rPr>
              <a:t>, y el más fuerte de todos los dioses . Siempre llevaba su martillo </a:t>
            </a:r>
            <a:r>
              <a:rPr lang="es-ES" dirty="0" err="1">
                <a:solidFill>
                  <a:schemeClr val="tx1"/>
                </a:solidFill>
              </a:rPr>
              <a:t>Mjølner</a:t>
            </a:r>
            <a:r>
              <a:rPr lang="es-ES" dirty="0">
                <a:solidFill>
                  <a:schemeClr val="tx1"/>
                </a:solidFill>
              </a:rPr>
              <a:t> que tenía la capacidad de siempre dar en el blanco para después regresar a su dueño. 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A59A3F-FCC4-46B4-A6D0-DE762F1CA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59" y="2844655"/>
            <a:ext cx="4167095" cy="33799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B7A0E0-A2E8-4BAC-BD1D-9FAFF20A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733" y="2789969"/>
            <a:ext cx="5724438" cy="34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B9D85-3280-4267-86CE-1B5BB237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¿Para que fue creado el martillo?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1BF78-4CFC-4453-9D45-4113B4E68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Fue forjada con Uru en el corazón de una estrella moribunda en </a:t>
            </a:r>
            <a:r>
              <a:rPr lang="es-ES" dirty="0" err="1"/>
              <a:t>Nidavellir</a:t>
            </a:r>
            <a:r>
              <a:rPr lang="es-ES" dirty="0"/>
              <a:t>, y según el propio Odín, servía como herramienta para ayudar al propio Thor a dominar sus poderes de trueno.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537156-DF93-4D05-ABC5-62D01754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2952692"/>
            <a:ext cx="4056951" cy="27046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8171F7-B9BB-4D23-AFBF-2275C572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64" y="2600354"/>
            <a:ext cx="2458936" cy="35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0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31EA40-612D-4784-833D-E96FFAC17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2"/>
            <a:ext cx="12192000" cy="68570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F8B9DE2-BBD4-44CF-BA65-458DC904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38" y="0"/>
            <a:ext cx="10058400" cy="1450757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Las características: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CCE78-8619-4B9C-B17E-4DCBDDAD3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91" y="1737360"/>
            <a:ext cx="11276481" cy="402656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Mjolnir tiene la capacidad de producir un universo termo-sacudiendo explosión capaz de diezmar incluso planetas enteros y seres tan poderosos como el Ego planeta vivo. </a:t>
            </a:r>
          </a:p>
          <a:p>
            <a:r>
              <a:rPr lang="es-ES" dirty="0">
                <a:solidFill>
                  <a:schemeClr val="bg1"/>
                </a:solidFill>
              </a:rPr>
              <a:t>La manipulación del espectro electromagnético.</a:t>
            </a:r>
          </a:p>
          <a:p>
            <a:r>
              <a:rPr lang="es-ES" dirty="0">
                <a:solidFill>
                  <a:schemeClr val="bg1"/>
                </a:solidFill>
              </a:rPr>
              <a:t>Invisibilidad e intangibilidad: Es portador puede utilizar Mjolnir a su vez ellos mismos u otros, totalmente intangibles y / o invisibles </a:t>
            </a:r>
          </a:p>
          <a:p>
            <a:r>
              <a:rPr lang="es-ES" dirty="0">
                <a:solidFill>
                  <a:schemeClr val="bg1"/>
                </a:solidFill>
              </a:rPr>
              <a:t>Creación de obstáculos: Con el Mjolnir, Thor es capaz de crear poderosas barreras, campos de fuerza y ​​vórtices que son impenetrables.</a:t>
            </a:r>
          </a:p>
          <a:p>
            <a:r>
              <a:rPr lang="es-ES" dirty="0">
                <a:solidFill>
                  <a:schemeClr val="bg1"/>
                </a:solidFill>
              </a:rPr>
              <a:t>Absorción y redirección de energía: Mjolnir es capaz de absorber, ampliar y devolver cualquier tipo de fuerza, dirigida hacia él o el usuario. 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962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</TotalTime>
  <Words>298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Retrospección</vt:lpstr>
      <vt:lpstr>Martillo de Thor</vt:lpstr>
      <vt:lpstr>¿Qué es el martillo del Thor?</vt:lpstr>
      <vt:lpstr>¿Quien es el portador?</vt:lpstr>
      <vt:lpstr>¿Para que fue creado el martillo?</vt:lpstr>
      <vt:lpstr>Las características: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Martillo de Thor</dc:title>
  <dc:creator>ADMIN</dc:creator>
  <cp:lastModifiedBy>ADMIN</cp:lastModifiedBy>
  <cp:revision>2</cp:revision>
  <dcterms:created xsi:type="dcterms:W3CDTF">2022-05-03T22:58:59Z</dcterms:created>
  <dcterms:modified xsi:type="dcterms:W3CDTF">2022-05-04T03:28:26Z</dcterms:modified>
</cp:coreProperties>
</file>