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95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7878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2667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6945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4483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9118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1452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1668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226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063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849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174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084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340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188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0321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711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0BA1832-E2D9-462D-9776-9E6A0836138F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5C46B-F8E6-4DD8-B259-15530B792B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166851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E4D1D-E3E2-6FDB-4175-4D58CAC8D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80067"/>
            <a:ext cx="7001933" cy="1646302"/>
          </a:xfrm>
        </p:spPr>
        <p:txBody>
          <a:bodyPr/>
          <a:lstStyle/>
          <a:p>
            <a:r>
              <a:rPr lang="es-US" dirty="0"/>
              <a:t>LA IMAGEN PERSONAL</a:t>
            </a:r>
            <a:endParaRPr lang="es-PE" dirty="0"/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95494881-0CC3-4197-567B-28C8780A3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3958632"/>
            <a:ext cx="6095367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ALUMNO: Dustin Heredia Hurtado.</a:t>
            </a:r>
          </a:p>
          <a:p>
            <a:pPr algn="just"/>
            <a:r>
              <a:rPr lang="es-E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GRADO: 2 de secundaria.</a:t>
            </a:r>
          </a:p>
          <a:p>
            <a:pPr algn="just"/>
            <a:r>
              <a:rPr lang="es-E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SECCIÓN: “A”.</a:t>
            </a:r>
          </a:p>
          <a:p>
            <a:pPr algn="just"/>
            <a:r>
              <a:rPr lang="es-E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PROFESOR: armando santa maría.</a:t>
            </a:r>
          </a:p>
          <a:p>
            <a:pPr algn="just"/>
            <a:endParaRPr lang="es-ES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2022</a:t>
            </a:r>
          </a:p>
        </p:txBody>
      </p:sp>
    </p:spTree>
    <p:extLst>
      <p:ext uri="{BB962C8B-B14F-4D97-AF65-F5344CB8AC3E}">
        <p14:creationId xmlns:p14="http://schemas.microsoft.com/office/powerpoint/2010/main" val="144924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D09200A-E505-07EC-BA2D-1ADFFA36D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746" y="1357298"/>
            <a:ext cx="5816388" cy="414340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ítulo 3">
            <a:extLst>
              <a:ext uri="{FF2B5EF4-FFF2-40B4-BE49-F238E27FC236}">
                <a16:creationId xmlns:a16="http://schemas.microsoft.com/office/drawing/2014/main" id="{BEA1A656-5E53-F866-7C64-68690DD433F6}"/>
              </a:ext>
            </a:extLst>
          </p:cNvPr>
          <p:cNvSpPr txBox="1">
            <a:spLocks/>
          </p:cNvSpPr>
          <p:nvPr/>
        </p:nvSpPr>
        <p:spPr>
          <a:xfrm>
            <a:off x="499535" y="2411048"/>
            <a:ext cx="4792132" cy="219034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s-E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imagen personal es el conjunto de características físicas, atributos y actitudes que proyecta una persona y que los demás perciben.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E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Podemos entender por imagen personal todo aquello que tiene que ver con nuestra apariencia, forma de expresarnos y relacionarnos con el mundo exterior.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2DD6EFAC-C592-D10B-B547-F2D1F433D61A}"/>
              </a:ext>
            </a:extLst>
          </p:cNvPr>
          <p:cNvSpPr txBox="1">
            <a:spLocks/>
          </p:cNvSpPr>
          <p:nvPr/>
        </p:nvSpPr>
        <p:spPr>
          <a:xfrm>
            <a:off x="414866" y="534147"/>
            <a:ext cx="7001933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US" dirty="0">
                <a:latin typeface="Arial" panose="020B0604020202020204" pitchFamily="34" charset="0"/>
                <a:cs typeface="Arial" panose="020B0604020202020204" pitchFamily="34" charset="0"/>
              </a:rPr>
              <a:t>QUE ES LA IMAGEN PERSONAL?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6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6658148E-9B67-2307-C1BC-743BDA2E0737}"/>
              </a:ext>
            </a:extLst>
          </p:cNvPr>
          <p:cNvSpPr txBox="1">
            <a:spLocks/>
          </p:cNvSpPr>
          <p:nvPr/>
        </p:nvSpPr>
        <p:spPr>
          <a:xfrm>
            <a:off x="431801" y="2072382"/>
            <a:ext cx="4792132" cy="305724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s-E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Aparte de tener una buena imagen personal en presencia de los que te rodena no hay que olvidar de que en el en el ámbito profesional.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E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importancia de la imagen personal es relevante, la articulación de los elementos y atributos que proyectan una imagen genera comunicación no, pudiendo jugar a favor o en contra.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E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Ya que es nuestra carta de presentación que expresa la manera de cómo cada persona pretende comunicarse.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B6578977-FAAE-842B-9BB2-AE4F949D5B11}"/>
              </a:ext>
            </a:extLst>
          </p:cNvPr>
          <p:cNvSpPr txBox="1">
            <a:spLocks/>
          </p:cNvSpPr>
          <p:nvPr/>
        </p:nvSpPr>
        <p:spPr>
          <a:xfrm>
            <a:off x="253999" y="426080"/>
            <a:ext cx="7001933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US" sz="3600" dirty="0">
                <a:latin typeface="Arial" panose="020B0604020202020204" pitchFamily="34" charset="0"/>
                <a:cs typeface="Arial" panose="020B0604020202020204" pitchFamily="34" charset="0"/>
              </a:rPr>
              <a:t>En que nos podría ayudar una buena imagen personal?</a:t>
            </a:r>
            <a:endParaRPr lang="es-P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arvey Specter Wallpapers">
            <a:extLst>
              <a:ext uri="{FF2B5EF4-FFF2-40B4-BE49-F238E27FC236}">
                <a16:creationId xmlns:a16="http://schemas.microsoft.com/office/drawing/2014/main" id="{58A7C99F-8F35-0E54-8CDD-F52B4C65E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135" y="1402719"/>
            <a:ext cx="5029201" cy="502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3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7963EBD8-9440-5176-F23B-20E81B3D6162}"/>
              </a:ext>
            </a:extLst>
          </p:cNvPr>
          <p:cNvSpPr txBox="1">
            <a:spLocks/>
          </p:cNvSpPr>
          <p:nvPr/>
        </p:nvSpPr>
        <p:spPr>
          <a:xfrm>
            <a:off x="668867" y="2123182"/>
            <a:ext cx="10651065" cy="366978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-Cuidar nuestro aspecto físico para mejorar el aspecto visual y reforzar la seguridad personal.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-Cuidar especialmente los detalles también hay que recordar que tu aspecto es el que habla primero, higiene personal, uñas, corte de pelo, etc.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-Sacar partido de lo que tienes, esto significa, aunque no creas que tengas lo necesario siempre da la cara y todo lo que tienes.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-Preparar un elevador speech, tener preparado un discurso breve y conciso que exprese de forma ágil y amable quién eres, esto facilitará enormemente que completes la imagen que estás proyectando a través de tu aspecto visual.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080D8BE-1C9A-73A9-D5B9-479E0A3F9493}"/>
              </a:ext>
            </a:extLst>
          </p:cNvPr>
          <p:cNvSpPr txBox="1">
            <a:spLocks/>
          </p:cNvSpPr>
          <p:nvPr/>
        </p:nvSpPr>
        <p:spPr>
          <a:xfrm>
            <a:off x="931333" y="476880"/>
            <a:ext cx="7001933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US" sz="3600" dirty="0">
                <a:latin typeface="Arial" panose="020B0604020202020204" pitchFamily="34" charset="0"/>
                <a:cs typeface="Arial" panose="020B0604020202020204" pitchFamily="34" charset="0"/>
              </a:rPr>
              <a:t>Formas de cuidar nuestra imagen personal</a:t>
            </a:r>
            <a:endParaRPr lang="es-P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5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FF80D91B-ABB0-4220-D3D7-F4550D419B66}"/>
              </a:ext>
            </a:extLst>
          </p:cNvPr>
          <p:cNvSpPr txBox="1">
            <a:spLocks/>
          </p:cNvSpPr>
          <p:nvPr/>
        </p:nvSpPr>
        <p:spPr>
          <a:xfrm>
            <a:off x="442913" y="2422056"/>
            <a:ext cx="5401733" cy="182614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just">
              <a:buNone/>
            </a:pPr>
            <a:r>
              <a:rPr lang="es-E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tener una buena imagen personal es bueno cuidar y mantener buenos hábitos del día a día y reforzar la seguridad en uno mismo para poder dar la cara al momento de presentarte o salir al público.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ES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La importancia de la imagen personal, la primera impresión queda |  TENDENCIAS | GESTIÓN">
            <a:extLst>
              <a:ext uri="{FF2B5EF4-FFF2-40B4-BE49-F238E27FC236}">
                <a16:creationId xmlns:a16="http://schemas.microsoft.com/office/drawing/2014/main" id="{A8007129-B018-CD32-B641-373E52F90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979" y="1986669"/>
            <a:ext cx="5229753" cy="391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5286A6EF-C3A0-23E9-E3DA-AB0827ED8726}"/>
              </a:ext>
            </a:extLst>
          </p:cNvPr>
          <p:cNvSpPr txBox="1">
            <a:spLocks/>
          </p:cNvSpPr>
          <p:nvPr/>
        </p:nvSpPr>
        <p:spPr>
          <a:xfrm>
            <a:off x="442913" y="1162474"/>
            <a:ext cx="7162800" cy="12595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US" sz="3600" dirty="0">
                <a:latin typeface="Arial" panose="020B0604020202020204" pitchFamily="34" charset="0"/>
                <a:cs typeface="Arial" panose="020B0604020202020204" pitchFamily="34" charset="0"/>
              </a:rPr>
              <a:t>En conclusión:</a:t>
            </a:r>
            <a:endParaRPr lang="es-P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8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54084-809A-A2E1-CB94-0CA9EA87C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688" y="2670984"/>
            <a:ext cx="9708623" cy="1020482"/>
          </a:xfrm>
        </p:spPr>
        <p:txBody>
          <a:bodyPr/>
          <a:lstStyle/>
          <a:p>
            <a:r>
              <a:rPr lang="es-US" sz="8800" dirty="0">
                <a:latin typeface="Arial Black" panose="020B0A04020102020204" pitchFamily="34" charset="0"/>
              </a:rPr>
              <a:t>🎉 GRACIAS 🎉</a:t>
            </a:r>
            <a:endParaRPr lang="es-PE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625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333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Century Gothic</vt:lpstr>
      <vt:lpstr>Wingdings</vt:lpstr>
      <vt:lpstr>Wingdings 3</vt:lpstr>
      <vt:lpstr>Ion</vt:lpstr>
      <vt:lpstr>LA IMAGEN PERSONAL</vt:lpstr>
      <vt:lpstr>Presentación de PowerPoint</vt:lpstr>
      <vt:lpstr>Presentación de PowerPoint</vt:lpstr>
      <vt:lpstr>Presentación de PowerPoint</vt:lpstr>
      <vt:lpstr>Presentación de PowerPoint</vt:lpstr>
      <vt:lpstr>🎉 GRACIAS 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IMAGEN PERSONAL</dc:title>
  <dc:creator>dustinfabriciohh@gmail.com</dc:creator>
  <cp:lastModifiedBy>dustinfabriciohh@gmail.com</cp:lastModifiedBy>
  <cp:revision>1</cp:revision>
  <dcterms:created xsi:type="dcterms:W3CDTF">2022-11-24T23:10:17Z</dcterms:created>
  <dcterms:modified xsi:type="dcterms:W3CDTF">2022-11-24T23:24:04Z</dcterms:modified>
</cp:coreProperties>
</file>