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331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772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583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90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36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840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113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01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86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4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04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89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50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92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935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176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87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E423-D074-4BE8-8AE9-4275A7E2E874}" type="datetimeFigureOut">
              <a:rPr lang="es-PE" smtClean="0"/>
              <a:t>16/06/2023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B96A-A028-4158-939D-D5E973AA3D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022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19F59-0F50-D464-E21E-E48ED692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90917"/>
            <a:ext cx="9448800" cy="1825096"/>
          </a:xfrm>
        </p:spPr>
        <p:txBody>
          <a:bodyPr/>
          <a:lstStyle/>
          <a:p>
            <a:r>
              <a:rPr lang="es-MX" dirty="0"/>
              <a:t>THE NATIONAL WHATCH DAY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9EB904-49CB-77F1-5672-70C34EF72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275975"/>
          </a:xfrm>
        </p:spPr>
        <p:txBody>
          <a:bodyPr>
            <a:normAutofit/>
          </a:bodyPr>
          <a:lstStyle/>
          <a:p>
            <a:r>
              <a:rPr lang="es-MX" dirty="0"/>
              <a:t>DO : DANCK ACUÑA MARTINÉZ</a:t>
            </a:r>
          </a:p>
          <a:p>
            <a:r>
              <a:rPr lang="es-MX" dirty="0"/>
              <a:t>ISSUE : THE NATIONAL WHATCH DAY</a:t>
            </a:r>
          </a:p>
          <a:p>
            <a:r>
              <a:rPr lang="es-MX" dirty="0"/>
              <a:t>COURSE : ENGLISH</a:t>
            </a:r>
          </a:p>
          <a:p>
            <a:endParaRPr lang="es-MX" dirty="0"/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292BD7-8882-2916-673E-79F3F5B8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40" y="3429000"/>
            <a:ext cx="562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5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02823-9F83-DFA2-2572-9A99A3DF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GOOD MORNING TEACHER AND CLASSMATES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FBAB7-48C1-CDDB-2272-BFCEA633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8460"/>
            <a:ext cx="10820400" cy="3192112"/>
          </a:xfrm>
        </p:spPr>
        <p:txBody>
          <a:bodyPr/>
          <a:lstStyle/>
          <a:p>
            <a:r>
              <a:rPr lang="es-MX" dirty="0"/>
              <a:t>TODAY  I AM TALKING  TO THE NATIONAL WHATCH DAY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TODAY IS 19 TH  AND THE AMERICANS CELE BRATED THE NATIONAL WHATCH DAY</a:t>
            </a:r>
            <a:endParaRPr lang="es-PE" dirty="0"/>
          </a:p>
        </p:txBody>
      </p:sp>
      <p:pic>
        <p:nvPicPr>
          <p:cNvPr id="1026" name="Picture 2" descr="Quién inventó el reloj y cuándo lo hizo?">
            <a:extLst>
              <a:ext uri="{FF2B5EF4-FFF2-40B4-BE49-F238E27FC236}">
                <a16:creationId xmlns:a16="http://schemas.microsoft.com/office/drawing/2014/main" id="{598A5F29-0155-85DA-283B-91009775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41110"/>
            <a:ext cx="4809283" cy="27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historia del reloj de pulsera – El Blog de Relojes">
            <a:extLst>
              <a:ext uri="{FF2B5EF4-FFF2-40B4-BE49-F238E27FC236}">
                <a16:creationId xmlns:a16="http://schemas.microsoft.com/office/drawing/2014/main" id="{D0C76B98-6F4F-6690-0E49-5AACD2F1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58" y="4041110"/>
            <a:ext cx="4941513" cy="27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7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AC473-C53B-D2D7-1C51-BA5C72D2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04845"/>
            <a:ext cx="8610600" cy="1293028"/>
          </a:xfrm>
        </p:spPr>
        <p:txBody>
          <a:bodyPr/>
          <a:lstStyle/>
          <a:p>
            <a:r>
              <a:rPr lang="es-MX" dirty="0" err="1"/>
              <a:t>The</a:t>
            </a:r>
            <a:r>
              <a:rPr lang="es-MX" dirty="0"/>
              <a:t> date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important</a:t>
            </a:r>
            <a:r>
              <a:rPr lang="es-MX" dirty="0"/>
              <a:t> </a:t>
            </a:r>
            <a:r>
              <a:rPr lang="es-MX" dirty="0" err="1"/>
              <a:t>becouse</a:t>
            </a:r>
            <a:r>
              <a:rPr lang="es-MX" dirty="0"/>
              <a:t>…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0A7C4-D7CD-9EF8-3F74-E9A87640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6412"/>
            <a:ext cx="11524129" cy="6086904"/>
          </a:xfrm>
        </p:spPr>
        <p:txBody>
          <a:bodyPr/>
          <a:lstStyle/>
          <a:p>
            <a:pPr marL="0" indent="0">
              <a:buNone/>
            </a:pP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people</a:t>
            </a:r>
            <a:r>
              <a:rPr lang="es-PE" dirty="0"/>
              <a:t> </a:t>
            </a:r>
            <a:r>
              <a:rPr lang="es-PE" dirty="0" err="1"/>
              <a:t>we</a:t>
            </a:r>
            <a:r>
              <a:rPr lang="es-PE" dirty="0"/>
              <a:t> </a:t>
            </a:r>
            <a:r>
              <a:rPr lang="es-PE" dirty="0" err="1"/>
              <a:t>renember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birht</a:t>
            </a:r>
            <a:r>
              <a:rPr lang="es-PE" dirty="0"/>
              <a:t> </a:t>
            </a:r>
            <a:r>
              <a:rPr lang="es-PE" dirty="0" err="1"/>
              <a:t>of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italian</a:t>
            </a:r>
            <a:r>
              <a:rPr lang="es-PE" dirty="0"/>
              <a:t> </a:t>
            </a:r>
            <a:r>
              <a:rPr lang="es-PE" dirty="0" err="1"/>
              <a:t>Benvenutto</a:t>
            </a:r>
            <a:r>
              <a:rPr lang="es-PE" dirty="0"/>
              <a:t> </a:t>
            </a:r>
            <a:r>
              <a:rPr lang="es-PE" dirty="0" err="1"/>
              <a:t>Cellini</a:t>
            </a: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err="1"/>
              <a:t>Its</a:t>
            </a:r>
            <a:r>
              <a:rPr lang="es-PE" dirty="0"/>
              <a:t> </a:t>
            </a:r>
            <a:r>
              <a:rPr lang="es-PE" dirty="0" err="1"/>
              <a:t>is</a:t>
            </a:r>
            <a:r>
              <a:rPr lang="es-PE" dirty="0"/>
              <a:t> </a:t>
            </a:r>
            <a:r>
              <a:rPr lang="es-PE" dirty="0" err="1"/>
              <a:t>also</a:t>
            </a:r>
            <a:r>
              <a:rPr lang="es-PE" dirty="0"/>
              <a:t> </a:t>
            </a:r>
            <a:r>
              <a:rPr lang="es-PE" dirty="0" err="1"/>
              <a:t>important</a:t>
            </a:r>
            <a:r>
              <a:rPr lang="es-PE" dirty="0"/>
              <a:t> </a:t>
            </a:r>
            <a:r>
              <a:rPr lang="es-PE" dirty="0" err="1"/>
              <a:t>because</a:t>
            </a:r>
            <a:r>
              <a:rPr lang="es-PE" dirty="0"/>
              <a:t> </a:t>
            </a:r>
            <a:r>
              <a:rPr lang="es-PE" dirty="0" err="1"/>
              <a:t>is</a:t>
            </a:r>
            <a:r>
              <a:rPr lang="es-PE" dirty="0"/>
              <a:t> </a:t>
            </a:r>
            <a:r>
              <a:rPr lang="es-PE" dirty="0" err="1"/>
              <a:t>helps</a:t>
            </a:r>
            <a:r>
              <a:rPr lang="es-PE" dirty="0"/>
              <a:t> </a:t>
            </a:r>
            <a:r>
              <a:rPr lang="es-PE" dirty="0" err="1"/>
              <a:t>us</a:t>
            </a:r>
            <a:r>
              <a:rPr lang="es-PE" dirty="0"/>
              <a:t> </a:t>
            </a:r>
            <a:r>
              <a:rPr lang="es-PE" dirty="0" err="1"/>
              <a:t>to</a:t>
            </a:r>
            <a:r>
              <a:rPr lang="es-PE" dirty="0"/>
              <a:t> </a:t>
            </a:r>
            <a:r>
              <a:rPr lang="es-PE" dirty="0" err="1"/>
              <a:t>see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time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err="1"/>
              <a:t>It</a:t>
            </a:r>
            <a:r>
              <a:rPr lang="es-PE" dirty="0"/>
              <a:t> </a:t>
            </a:r>
            <a:r>
              <a:rPr lang="es-PE" dirty="0" err="1"/>
              <a:t>is</a:t>
            </a:r>
            <a:r>
              <a:rPr lang="es-PE" dirty="0"/>
              <a:t> </a:t>
            </a:r>
            <a:r>
              <a:rPr lang="es-PE" dirty="0" err="1"/>
              <a:t>due</a:t>
            </a:r>
            <a:r>
              <a:rPr lang="es-PE" dirty="0"/>
              <a:t> </a:t>
            </a:r>
            <a:r>
              <a:rPr lang="es-PE" dirty="0" err="1"/>
              <a:t>to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commemoration</a:t>
            </a:r>
            <a:r>
              <a:rPr lang="es-PE" dirty="0"/>
              <a:t> </a:t>
            </a:r>
            <a:r>
              <a:rPr lang="es-PE" dirty="0" err="1"/>
              <a:t>of</a:t>
            </a:r>
            <a:r>
              <a:rPr lang="es-PE" dirty="0"/>
              <a:t> </a:t>
            </a:r>
            <a:r>
              <a:rPr lang="es-PE" dirty="0" err="1"/>
              <a:t>one</a:t>
            </a:r>
            <a:r>
              <a:rPr lang="es-PE" dirty="0"/>
              <a:t> </a:t>
            </a:r>
            <a:r>
              <a:rPr lang="es-PE" dirty="0" err="1"/>
              <a:t>of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most</a:t>
            </a:r>
            <a:r>
              <a:rPr lang="es-PE" dirty="0"/>
              <a:t> </a:t>
            </a:r>
            <a:r>
              <a:rPr lang="es-PE" dirty="0" err="1"/>
              <a:t>outstading</a:t>
            </a:r>
            <a:r>
              <a:rPr lang="es-PE" dirty="0"/>
              <a:t> </a:t>
            </a:r>
            <a:r>
              <a:rPr lang="es-PE" dirty="0" err="1"/>
              <a:t>goldmiths</a:t>
            </a:r>
            <a:r>
              <a:rPr lang="es-PE" dirty="0"/>
              <a:t> </a:t>
            </a:r>
            <a:r>
              <a:rPr lang="es-PE" dirty="0" err="1"/>
              <a:t>of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italian</a:t>
            </a:r>
            <a:r>
              <a:rPr lang="es-PE" dirty="0"/>
              <a:t> </a:t>
            </a:r>
            <a:r>
              <a:rPr lang="es-PE" dirty="0" err="1"/>
              <a:t>reanissence</a:t>
            </a:r>
            <a:r>
              <a:rPr lang="es-PE" dirty="0"/>
              <a:t> : </a:t>
            </a:r>
            <a:r>
              <a:rPr lang="es-PE" dirty="0" err="1"/>
              <a:t>Benvennutto</a:t>
            </a:r>
            <a:r>
              <a:rPr lang="es-PE" dirty="0"/>
              <a:t> </a:t>
            </a:r>
            <a:r>
              <a:rPr lang="es-PE" dirty="0" err="1"/>
              <a:t>Cellini</a:t>
            </a:r>
            <a:r>
              <a:rPr lang="es-PE" dirty="0"/>
              <a:t>   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4AB0E23-6E67-DFC3-D94E-50B72BAC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589864"/>
            <a:ext cx="3619500" cy="20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9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3DB9C-2BE4-6B89-D0E3-4C49B8FE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Plantilla final PPT gracias por ver la plantilla PPT ...">
            <a:extLst>
              <a:ext uri="{FF2B5EF4-FFF2-40B4-BE49-F238E27FC236}">
                <a16:creationId xmlns:a16="http://schemas.microsoft.com/office/drawing/2014/main" id="{64DB1D1B-AA70-6F8B-68A5-EFCBAC7EB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indow dir="vert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31</TotalTime>
  <Words>94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THE NATIONAL WHATCH DAY</vt:lpstr>
      <vt:lpstr>GOOD MORNING TEACHER AND CLASSMATES</vt:lpstr>
      <vt:lpstr>The date is important becouse…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WHATCH DAY</dc:title>
  <dc:creator>Usuario</dc:creator>
  <cp:lastModifiedBy>Usuario</cp:lastModifiedBy>
  <cp:revision>1</cp:revision>
  <dcterms:created xsi:type="dcterms:W3CDTF">2023-06-16T23:23:57Z</dcterms:created>
  <dcterms:modified xsi:type="dcterms:W3CDTF">2023-06-16T23:55:42Z</dcterms:modified>
</cp:coreProperties>
</file>