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6268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076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4551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0812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788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8912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20084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1745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8743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643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9096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1561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2649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3826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6201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9196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A3F6-14CF-45BE-BD1B-5B959182A372}" type="datetimeFigureOut">
              <a:rPr lang="es-PE" smtClean="0"/>
              <a:t>30/03/2023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4B7529-F7E1-4D6E-94CC-9995E7D2FC1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5019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016E1-7382-C7B6-CDAD-BF88E8840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21635"/>
            <a:ext cx="7766936" cy="1344360"/>
          </a:xfrm>
        </p:spPr>
        <p:txBody>
          <a:bodyPr/>
          <a:lstStyle/>
          <a:p>
            <a:pPr algn="ctr"/>
            <a:r>
              <a:rPr lang="en-US" sz="5400" dirty="0"/>
              <a:t>World Day Against   Colon Cancer 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731389-61F7-ECA9-2B4A-0C2E49F57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165995"/>
            <a:ext cx="7766936" cy="603709"/>
          </a:xfrm>
        </p:spPr>
        <p:txBody>
          <a:bodyPr/>
          <a:lstStyle/>
          <a:p>
            <a:pPr algn="ctr"/>
            <a:endParaRPr lang="es-PE" dirty="0"/>
          </a:p>
        </p:txBody>
      </p:sp>
      <p:sp>
        <p:nvSpPr>
          <p:cNvPr id="4" name="Pergamino: horizontal 3">
            <a:extLst>
              <a:ext uri="{FF2B5EF4-FFF2-40B4-BE49-F238E27FC236}">
                <a16:creationId xmlns:a16="http://schemas.microsoft.com/office/drawing/2014/main" id="{4F98DB20-89BE-FE10-A84C-A971255392A2}"/>
              </a:ext>
            </a:extLst>
          </p:cNvPr>
          <p:cNvSpPr/>
          <p:nvPr/>
        </p:nvSpPr>
        <p:spPr>
          <a:xfrm>
            <a:off x="2464904" y="2467848"/>
            <a:ext cx="5658678" cy="300529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PRESENTATION OF ENGLISH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Student’s Name: Justo David Pedraza Esquerre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Grade and section: 1</a:t>
            </a:r>
            <a:r>
              <a:rPr lang="es-PE" baseline="30000" dirty="0"/>
              <a:t>st</a:t>
            </a:r>
            <a:r>
              <a:rPr lang="es-PE" dirty="0"/>
              <a:t> A </a:t>
            </a:r>
          </a:p>
          <a:p>
            <a:pPr algn="ctr"/>
            <a:endParaRPr lang="es-PE" dirty="0"/>
          </a:p>
          <a:p>
            <a:pPr algn="ctr"/>
            <a:r>
              <a:rPr lang="es-PE" dirty="0"/>
              <a:t>Teacher’s Name: Vladimir Solano Gonzales</a:t>
            </a:r>
          </a:p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5113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DA800-1D0A-F00C-F014-EEF12534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04" y="-291548"/>
            <a:ext cx="7592023" cy="1278466"/>
          </a:xfrm>
        </p:spPr>
        <p:txBody>
          <a:bodyPr>
            <a:normAutofit/>
          </a:bodyPr>
          <a:lstStyle/>
          <a:p>
            <a:r>
              <a:rPr lang="en-US" sz="4000" dirty="0"/>
              <a:t>World Day Against Colon Cancer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2B6F8B-9FBC-72C8-D15D-785A805E6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" y="1796038"/>
            <a:ext cx="4772025" cy="4816796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/>
              <a:t>Today I am going to talk about </a:t>
            </a:r>
            <a:r>
              <a:rPr lang="en-US" sz="2000" dirty="0"/>
              <a:t>the world day </a:t>
            </a:r>
            <a:r>
              <a:rPr lang="es-PE" sz="2000" dirty="0"/>
              <a:t>Against Colon Cancer.</a:t>
            </a:r>
            <a:endParaRPr lang="en-US" sz="2000" dirty="0"/>
          </a:p>
          <a:p>
            <a:pPr algn="just"/>
            <a:r>
              <a:rPr lang="en-US" sz="2000" b="1" dirty="0"/>
              <a:t>First, I would like to explain</a:t>
            </a:r>
            <a:r>
              <a:rPr lang="en-US" sz="2000" dirty="0"/>
              <a:t> that the colon cancer is a disease that causes genetic changes.</a:t>
            </a:r>
          </a:p>
          <a:p>
            <a:pPr algn="just"/>
            <a:r>
              <a:rPr lang="en-US" sz="2000" dirty="0"/>
              <a:t> </a:t>
            </a:r>
            <a:r>
              <a:rPr lang="en-US" sz="2000" b="1" dirty="0"/>
              <a:t>Next, I want to mention</a:t>
            </a:r>
            <a:r>
              <a:rPr lang="en-US" sz="2000" dirty="0"/>
              <a:t> that the  colon cancer can be cured if detected early.</a:t>
            </a:r>
          </a:p>
          <a:p>
            <a:pPr algn="just"/>
            <a:r>
              <a:rPr lang="en-US" sz="2000" dirty="0"/>
              <a:t> </a:t>
            </a:r>
            <a:r>
              <a:rPr lang="en-US" sz="2000" b="1" dirty="0"/>
              <a:t>Finally, I will conclude by saying</a:t>
            </a:r>
            <a:r>
              <a:rPr lang="en-US" sz="2000" dirty="0"/>
              <a:t> that colon cancer can cause a million deaths a year.</a:t>
            </a:r>
            <a:endParaRPr lang="es-PE" sz="20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D47AC52-74A7-4E13-8183-3CF56F411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562" y="1400175"/>
            <a:ext cx="477202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7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A52C1-7804-F7A5-79E8-2CF7C841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51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Thank you for listening!</a:t>
            </a:r>
          </a:p>
        </p:txBody>
      </p:sp>
    </p:spTree>
    <p:extLst>
      <p:ext uri="{BB962C8B-B14F-4D97-AF65-F5344CB8AC3E}">
        <p14:creationId xmlns:p14="http://schemas.microsoft.com/office/powerpoint/2010/main" val="20744439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719</TotalTime>
  <Words>107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World Day Against   Colon Cancer </vt:lpstr>
      <vt:lpstr>World Day Against Colon Cancer </vt:lpstr>
      <vt:lpstr>Thank you for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JUSTO DAVID PEDRAZA ESQUERRE</dc:creator>
  <cp:lastModifiedBy>JUSTO DAVID PEDRAZA ESQUERRE</cp:lastModifiedBy>
  <cp:revision>40</cp:revision>
  <dcterms:created xsi:type="dcterms:W3CDTF">2023-03-24T00:15:24Z</dcterms:created>
  <dcterms:modified xsi:type="dcterms:W3CDTF">2023-03-31T04:00:38Z</dcterms:modified>
</cp:coreProperties>
</file>