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7"/>
    <p:sldId id="257" r:id="rId18"/>
    <p:sldId id="258" r:id="rId19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Courier Prime" charset="1" panose="00000509000000000000"/>
      <p:regular r:id="rId10"/>
    </p:embeddedFont>
    <p:embeddedFont>
      <p:font typeface="Courier Prime Bold" charset="1" panose="00000809000000000000"/>
      <p:regular r:id="rId11"/>
    </p:embeddedFont>
    <p:embeddedFont>
      <p:font typeface="Courier Prime Italics" charset="1" panose="00000509000000000000"/>
      <p:regular r:id="rId12"/>
    </p:embeddedFont>
    <p:embeddedFont>
      <p:font typeface="Courier Prime Bold Italics" charset="1" panose="00000809000000000000"/>
      <p:regular r:id="rId13"/>
    </p:embeddedFont>
    <p:embeddedFont>
      <p:font typeface="Open Sans Extra Bold" charset="1" panose="020B0906030804020204"/>
      <p:regular r:id="rId14"/>
    </p:embeddedFont>
    <p:embeddedFont>
      <p:font typeface="Open Sans Extra Bold Italics" charset="1" panose="020B0906030804020204"/>
      <p:regular r:id="rId15"/>
    </p:embeddedFont>
    <p:embeddedFont>
      <p:font typeface="Balmy" charset="1" panose="0000000000000000000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slides/slide1.xml" Type="http://schemas.openxmlformats.org/officeDocument/2006/relationships/slide"/><Relationship Id="rId18" Target="slides/slide2.xml" Type="http://schemas.openxmlformats.org/officeDocument/2006/relationships/slide"/><Relationship Id="rId19" Target="slides/slide3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jpe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Relationship Id="rId8" Target="../media/image18.png" Type="http://schemas.openxmlformats.org/officeDocument/2006/relationships/image"/><Relationship Id="rId9" Target="../media/image19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2465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456667" y="2831480"/>
            <a:ext cx="13374665" cy="30257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13998" spc="-279">
                <a:solidFill>
                  <a:srgbClr val="6DCDB9"/>
                </a:solidFill>
                <a:latin typeface="Balmy"/>
              </a:rPr>
              <a:t>NATIONAL BINGO DAY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385355" y="497202"/>
            <a:ext cx="3486375" cy="3620807"/>
          </a:xfrm>
          <a:custGeom>
            <a:avLst/>
            <a:gdLst/>
            <a:ahLst/>
            <a:cxnLst/>
            <a:rect r="r" b="b" t="t" l="l"/>
            <a:pathLst>
              <a:path h="3620807" w="3486375">
                <a:moveTo>
                  <a:pt x="0" y="0"/>
                </a:moveTo>
                <a:lnTo>
                  <a:pt x="3486375" y="0"/>
                </a:lnTo>
                <a:lnTo>
                  <a:pt x="3486375" y="3620807"/>
                </a:lnTo>
                <a:lnTo>
                  <a:pt x="0" y="36208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7607492">
            <a:off x="14039197" y="6278571"/>
            <a:ext cx="3055959" cy="1940534"/>
          </a:xfrm>
          <a:custGeom>
            <a:avLst/>
            <a:gdLst/>
            <a:ahLst/>
            <a:cxnLst/>
            <a:rect r="r" b="b" t="t" l="l"/>
            <a:pathLst>
              <a:path h="1940534" w="3055959">
                <a:moveTo>
                  <a:pt x="0" y="0"/>
                </a:moveTo>
                <a:lnTo>
                  <a:pt x="3055958" y="0"/>
                </a:lnTo>
                <a:lnTo>
                  <a:pt x="3055958" y="1940534"/>
                </a:lnTo>
                <a:lnTo>
                  <a:pt x="0" y="19405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456667" y="6188157"/>
            <a:ext cx="13374665" cy="7150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60"/>
              </a:lnSpc>
            </a:pPr>
            <a:r>
              <a:rPr lang="en-US" sz="6200" spc="-124">
                <a:solidFill>
                  <a:srgbClr val="FFFDF5"/>
                </a:solidFill>
                <a:latin typeface="Courier Prime"/>
              </a:rPr>
              <a:t>Tuesday June 27, 2023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192511" y="7377367"/>
            <a:ext cx="13374665" cy="2380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Extra Bold"/>
              </a:rPr>
              <a:t>Name: Adriano Azariel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Extra Bold"/>
              </a:rPr>
              <a:t>last name: Vasquez Gómez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Extra Bold"/>
              </a:rPr>
              <a:t>course: Inglés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Extra Bold"/>
              </a:rPr>
              <a:t>Teacher's name: Andrés Torres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2465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2699999">
            <a:off x="793420" y="2858056"/>
            <a:ext cx="6363869" cy="1897590"/>
          </a:xfrm>
          <a:custGeom>
            <a:avLst/>
            <a:gdLst/>
            <a:ahLst/>
            <a:cxnLst/>
            <a:rect r="r" b="b" t="t" l="l"/>
            <a:pathLst>
              <a:path h="1897590" w="6363869">
                <a:moveTo>
                  <a:pt x="6363869" y="1897590"/>
                </a:moveTo>
                <a:lnTo>
                  <a:pt x="0" y="1897590"/>
                </a:lnTo>
                <a:lnTo>
                  <a:pt x="0" y="0"/>
                </a:lnTo>
                <a:lnTo>
                  <a:pt x="6363869" y="0"/>
                </a:lnTo>
                <a:lnTo>
                  <a:pt x="6363869" y="189759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34475" y="5336591"/>
            <a:ext cx="4600366" cy="5293308"/>
          </a:xfrm>
          <a:custGeom>
            <a:avLst/>
            <a:gdLst/>
            <a:ahLst/>
            <a:cxnLst/>
            <a:rect r="r" b="b" t="t" l="l"/>
            <a:pathLst>
              <a:path h="5293308" w="4600366">
                <a:moveTo>
                  <a:pt x="0" y="0"/>
                </a:moveTo>
                <a:lnTo>
                  <a:pt x="4600366" y="0"/>
                </a:lnTo>
                <a:lnTo>
                  <a:pt x="4600366" y="5293309"/>
                </a:lnTo>
                <a:lnTo>
                  <a:pt x="0" y="52933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427117" y="3964718"/>
            <a:ext cx="6140000" cy="5526000"/>
          </a:xfrm>
          <a:custGeom>
            <a:avLst/>
            <a:gdLst/>
            <a:ahLst/>
            <a:cxnLst/>
            <a:rect r="r" b="b" t="t" l="l"/>
            <a:pathLst>
              <a:path h="5526000" w="6140000">
                <a:moveTo>
                  <a:pt x="0" y="0"/>
                </a:moveTo>
                <a:lnTo>
                  <a:pt x="6140000" y="0"/>
                </a:lnTo>
                <a:lnTo>
                  <a:pt x="6140000" y="5525999"/>
                </a:lnTo>
                <a:lnTo>
                  <a:pt x="0" y="55259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673497" y="1554047"/>
            <a:ext cx="2116338" cy="4732453"/>
          </a:xfrm>
          <a:custGeom>
            <a:avLst/>
            <a:gdLst/>
            <a:ahLst/>
            <a:cxnLst/>
            <a:rect r="r" b="b" t="t" l="l"/>
            <a:pathLst>
              <a:path h="4732453" w="2116338">
                <a:moveTo>
                  <a:pt x="0" y="0"/>
                </a:moveTo>
                <a:lnTo>
                  <a:pt x="2116338" y="0"/>
                </a:lnTo>
                <a:lnTo>
                  <a:pt x="2116338" y="4732453"/>
                </a:lnTo>
                <a:lnTo>
                  <a:pt x="0" y="47324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000109" y="1373109"/>
            <a:ext cx="7792791" cy="5841702"/>
          </a:xfrm>
          <a:custGeom>
            <a:avLst/>
            <a:gdLst/>
            <a:ahLst/>
            <a:cxnLst/>
            <a:rect r="r" b="b" t="t" l="l"/>
            <a:pathLst>
              <a:path h="5841702" w="7792791">
                <a:moveTo>
                  <a:pt x="0" y="0"/>
                </a:moveTo>
                <a:lnTo>
                  <a:pt x="7792790" y="0"/>
                </a:lnTo>
                <a:lnTo>
                  <a:pt x="7792790" y="5841702"/>
                </a:lnTo>
                <a:lnTo>
                  <a:pt x="0" y="584170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6398" t="0" r="-6398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343805" y="583533"/>
            <a:ext cx="10878592" cy="15220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14"/>
              </a:lnSpc>
            </a:pPr>
            <a:r>
              <a:rPr lang="en-US" sz="4626" spc="138">
                <a:solidFill>
                  <a:srgbClr val="FFFDF5"/>
                </a:solidFill>
                <a:latin typeface="Courier Prime Bold"/>
              </a:rPr>
              <a:t>Bingo Day</a:t>
            </a:r>
          </a:p>
          <a:p>
            <a:pPr algn="ctr">
              <a:lnSpc>
                <a:spcPts val="6014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3058727" y="7700521"/>
            <a:ext cx="11448747" cy="23263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45"/>
              </a:lnSpc>
            </a:pPr>
            <a:r>
              <a:rPr lang="en-US" sz="3573" spc="357">
                <a:solidFill>
                  <a:srgbClr val="FFFFFF"/>
                </a:solidFill>
                <a:latin typeface="Courier Prime"/>
              </a:rPr>
              <a:t>THIS YEAR, THE UK IS JOINING THE CELEBRATION BY OFFICIALLY DECLARING JUNE 27TH NATIONAL BINGO DAY IN THE UK.</a:t>
            </a:r>
          </a:p>
        </p:txBody>
      </p:sp>
    </p:spTree>
  </p:cSld>
  <p:clrMapOvr>
    <a:masterClrMapping/>
  </p:clrMapOvr>
  <p:transition spd="slow">
    <p:push dir="l"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DCDB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5406745"/>
            <a:ext cx="6903806" cy="4707140"/>
          </a:xfrm>
          <a:custGeom>
            <a:avLst/>
            <a:gdLst/>
            <a:ahLst/>
            <a:cxnLst/>
            <a:rect r="r" b="b" t="t" l="l"/>
            <a:pathLst>
              <a:path h="4707140" w="6903806">
                <a:moveTo>
                  <a:pt x="0" y="0"/>
                </a:moveTo>
                <a:lnTo>
                  <a:pt x="6903806" y="0"/>
                </a:lnTo>
                <a:lnTo>
                  <a:pt x="6903806" y="4707140"/>
                </a:lnTo>
                <a:lnTo>
                  <a:pt x="0" y="47071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971385" y="3664469"/>
            <a:ext cx="12772208" cy="541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223"/>
              </a:lnSpc>
            </a:pPr>
            <a:r>
              <a:rPr lang="en-US" sz="11852" spc="177">
                <a:solidFill>
                  <a:srgbClr val="1E5F61"/>
                </a:solidFill>
                <a:latin typeface="Balmy Bold"/>
              </a:rPr>
              <a:t>Thank you for your time!</a:t>
            </a:r>
          </a:p>
          <a:p>
            <a:pPr algn="ctr">
              <a:lnSpc>
                <a:spcPts val="14223"/>
              </a:lnSpc>
            </a:pPr>
          </a:p>
        </p:txBody>
      </p:sp>
      <p:sp>
        <p:nvSpPr>
          <p:cNvPr name="Freeform 4" id="4"/>
          <p:cNvSpPr/>
          <p:nvPr/>
        </p:nvSpPr>
        <p:spPr>
          <a:xfrm flipH="false" flipV="false" rot="-1872411">
            <a:off x="1443405" y="1091690"/>
            <a:ext cx="3055959" cy="1940534"/>
          </a:xfrm>
          <a:custGeom>
            <a:avLst/>
            <a:gdLst/>
            <a:ahLst/>
            <a:cxnLst/>
            <a:rect r="r" b="b" t="t" l="l"/>
            <a:pathLst>
              <a:path h="1940534" w="3055959">
                <a:moveTo>
                  <a:pt x="0" y="0"/>
                </a:moveTo>
                <a:lnTo>
                  <a:pt x="3055959" y="0"/>
                </a:lnTo>
                <a:lnTo>
                  <a:pt x="3055959" y="1940533"/>
                </a:lnTo>
                <a:lnTo>
                  <a:pt x="0" y="19405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7757620">
            <a:off x="14215614" y="6790048"/>
            <a:ext cx="3055959" cy="1940534"/>
          </a:xfrm>
          <a:custGeom>
            <a:avLst/>
            <a:gdLst/>
            <a:ahLst/>
            <a:cxnLst/>
            <a:rect r="r" b="b" t="t" l="l"/>
            <a:pathLst>
              <a:path h="1940534" w="3055959">
                <a:moveTo>
                  <a:pt x="0" y="0"/>
                </a:moveTo>
                <a:lnTo>
                  <a:pt x="3055958" y="0"/>
                </a:lnTo>
                <a:lnTo>
                  <a:pt x="3055958" y="1940534"/>
                </a:lnTo>
                <a:lnTo>
                  <a:pt x="0" y="19405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645825" y="6974851"/>
            <a:ext cx="8505070" cy="2582448"/>
          </a:xfrm>
          <a:custGeom>
            <a:avLst/>
            <a:gdLst/>
            <a:ahLst/>
            <a:cxnLst/>
            <a:rect r="r" b="b" t="t" l="l"/>
            <a:pathLst>
              <a:path h="2582448" w="8505070">
                <a:moveTo>
                  <a:pt x="0" y="0"/>
                </a:moveTo>
                <a:lnTo>
                  <a:pt x="8505070" y="0"/>
                </a:lnTo>
                <a:lnTo>
                  <a:pt x="8505070" y="2582448"/>
                </a:lnTo>
                <a:lnTo>
                  <a:pt x="0" y="25824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358541" y="647596"/>
            <a:ext cx="8553695" cy="1866261"/>
          </a:xfrm>
          <a:custGeom>
            <a:avLst/>
            <a:gdLst/>
            <a:ahLst/>
            <a:cxnLst/>
            <a:rect r="r" b="b" t="t" l="l"/>
            <a:pathLst>
              <a:path h="1866261" w="8553695">
                <a:moveTo>
                  <a:pt x="0" y="0"/>
                </a:moveTo>
                <a:lnTo>
                  <a:pt x="8553695" y="0"/>
                </a:lnTo>
                <a:lnTo>
                  <a:pt x="8553695" y="1866260"/>
                </a:lnTo>
                <a:lnTo>
                  <a:pt x="0" y="18662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slow">
    <p:push dir="l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DAFm2B_8ShY</dc:identifier>
  <dcterms:modified xsi:type="dcterms:W3CDTF">2011-08-01T06:04:30Z</dcterms:modified>
  <cp:revision>1</cp:revision>
  <dc:title>Presentación encuentra tu creatividad dibujos doodle simple divertida azul y gris</dc:title>
</cp:coreProperties>
</file>