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.5" units="1/cm"/>
          <inkml:channelProperty channel="Y" name="resolution" value="8.53333" units="1/cm"/>
          <inkml:channelProperty channel="T" name="resolution" value="1" units="1/dev"/>
        </inkml:channelProperties>
      </inkml:inkSource>
      <inkml:timestamp xml:id="ts0" timeString="2021-08-06T19:44:17.11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16012 7048 0,'0'-25'203,"0"0"-172,0 0-31,0 0 16,-25 25-16,25-25 0,0 0 16,0 0-16,0 0 15,-25 25-15,25-24 0,0-1 16,0 0-16,-25 25 0,25-25 0,0 0 15,0 0-15,0 0 0,-25 25 16,25-25-16,0 0 0,0 0 16,0 1-16,0-1 0,-25 25 0,25-25 0,0 0 15,0 0-15,0 0 0,0 0 16,0 0-16,0 0 0,0 0 16,-24 25-16,24-24 0,0-1 0,0 0 0,0 0 15,0 0-15,0 0 0,0 0 16,0 0-16,0 0 0,0 0 15,0 1-15,0-1 0,-25 25 0,25-25 16,0 0-16,0 0 0,0 0 0,0 0 16,0 0-16,0 0 0,-25 25 0,25-25 0,0 0 15,0 1-15,0-1 0,0 0 0,0 0 16,0 0-16,0 0 16,-25 25-16,25-25 0,0 0 0,0 0 15,0 0-15,0 1 16,0-1-16,0 0 0,0 0 0,0 0 15,0 0-15,0 0 0,0 0 16,0 0-16,0 0 0,0 1 0,0-1 16,0 0-16,0 0 0,0 0 0,0 0 15,0 0-15,0 0 0,0 0 16,25 0-16,-25 1 0,0-1 0,0 0 16,0 0-16,25 25 0,-25-25 0,0 0 15,0 0-15,25 25 0,-25-25 0,0 0 16,0 0-16,24 25 0,-24-24 0,0-1 0,25 0 15,-25 0-15,25 25 0,-25-25 0,25 25 16,-25-25-16,0 0 0,25 25 0,-25-25 0,25 25 16,-25-25-16,25 25 0,-25-25 0,25 25 15,-25-25-15,25 25 0,-25-24 0,25 24 0,-25-25 16,24 25-16,-24-25 0,25 25 0,-25-25 0,25 25 16,-25-25-16,25 25 0,-25-25 0,25 25 0,0-25 15,0 25-15,-25-25 0,25 25 0,0 0 16,-25-25-16,25 25 0,-25-25 0,24 25 0,1 0 0,-25-24 15,25 24-15,-25-25 0,25 25 0,0 0 0,-25-25 0,25 25 16,0-25-16,0 25 0,-25-25 0,25 25 0,0 0 16,-25-25-16,25 25 0,-1 0 0,1 0 0,-25-25 0,25 25 15,0-25-15,0 25 0,-25-25 0,25 25 0,0 0 16,-25-25-16,25 25 0,0 0 0,-25-24 0,25 24 16,-1 0-16,1 0 0,-25-25 0,25 25 0,0 0 15,-25-25-15,25 25 0,0 0 0,0 0 0,-25-25 0,25 25 16,0 0-16,-25-25 0,25 25 0,-1 0 0,1-25 15,0 25-15,0 0 0,-25-25 0,25 25 0,0 0 16,0 0-16,-25-25 0,25 25 0,0 0 0,0 0 0,-25-25 16,24 25-16,1 0 0,0 0 0,-25-25 0,25 25 0,0 0 15,0 0-15,0-24 0,0 24 16,0 0-16,0 0 0,-1 0 16,-24-25-16,25 25 0,0 0 0,0 0 0,0 0 15,0 0-15,0 0 0,-25-25 0,25 25 0,0 0 16,0 0-16,0 0 0,-1 0 0,1 0 15,0 0-15,0 0 0,0 0 0,0 0 0,0 0 16,0 0-16,0 0 0,0 0 0,-1 0 0,1 0 16,0 0-16,0 0 0,0 0 0,0 0 0,0 0 0,0 0 15,0 0-15,0 0 0,-1 0 0,1 0 0,0 0 0,0 0 16,0 0-16,0 0 0,0 0 0,0 0 0,0 0 16,0 0-16,-1 0 0,1 0 0,0 0 0,0 0 15,0 0-15,0 0 0,-25 25 0,25-25 0,0 0 16,0 0-16,0 0 0,-1 0 0,1 0 0,0 0 15,-25 25-15,25-25 0,0 0 0,0 0 16,0 0-16,0 0 0,-25 24 0,25-24 0,0 0 16,0 0-16,-1 25 0,1-25 0,0 0 15,0 0-15,-25 25 0,25-25 0,0 0 0,0 25 16,0-25-16,0 0 0,0 0 0,-25 25 0,24-25 16,1 0-16,0 25 0,0-25 0,0 0 0,-25 25 15,25-25-15,0 0 0,0 0 0,-25 25 0,25-25 0,0 0 16,-25 25-16,24-25 0,1 0 0,0 25 15,0-25-15,0 0 0,-25 24 0,25-24 0,0 0 16,-25 25-16,25-25 0,0 0 0,-25 25 0,25-25 0,-1 0 16,-24 25-16,25-25 0,0 0 0,-25 25 0,25-25 15,0 0-15,-25 25 0,25-25 0,0 0 0,-25 25 16,25-25-16,0 0 0,-25 25 0,25-25 0,-1 0 16,-24 25-16,25-25 0,0 0 0,-25 25 0,25-25 15,-25 24-15,25-24 0,0 0 0,-25 25 16,25-25-16,-25 25 0,25-25 0,0 0 15,-25 25-15,25-25 0,-25 25 0,25-25 0,-25 25 16,24-25-16,-24 25 0,25-25 0,0 25 0,0 0 16,0 0-16,0-25 15,-25 24-15,25 1 0,0-25 0,-25 25 0,0 0 16,25-25-16,-25 25 0,25-25 0,-25 25 0,24-25 16,-24 25-16,25-25 0,-25 25 0,25-25 0,-25 25 15,25-25-15,-25 25 0,0 0 0,25-25 0,-25 24 0,25-24 16,-25 25-16,25-25 0,-25 25 0,25 0 0,-25 0 15,25-25-15,-25 25 0,25-25 0,-25 25 0,24 0 16,-24 0-16,25-25 0,-25 25 16,25-1-16,-25 1 0,25-25 15,-25 25-15,0 0 0,25-25 0,-25 25 16,0 0-16,25 0 0,-25 0 16,25 0-16,-25 0 0,0-1 0,25-24 15,-25 25-15,0 0 0,25-25 0,-25 25 0,25-25 16,-25 25-16,0 0 0,0 0 0,24-25 0,-24 25 0,0 0 15,25-25-15,-25 25 0,0-1 0,0 1 16,25-25-16,-25 25 0,0 0 0,0 0 16,25-25-16,-25 25 0,0 0 15,0 0-15,25-25 0,-25 25 0,0 0 16,0-1-16,25 1 16,-25 0-16,0 0 0,0 0 15,0 0-15,0 0 0,25-25 0,-25 25 16,0 0-16,0 0 0,0 0 15,0-1-15,0 1 0,25-25 0,-25 25 16,0 0-16,0 0 0,0 0 0,0 0 16,25-25-16,-25 25 0,0 0 0,0 0 15,0-1-15,0 1 16,0 0-16,0 0 0,25-25 0,-25 25 16,0 0-16,0 0 0,0 0 15,0 0-15,0 0 0,0-1 16,24-24-16,-24 25 0,0 0 0,0 0 15,0 0-15,0 0 16,0 0 0,0 0-16,25-25 15,-25 25-15,0 0 16,0-1 0,0 1-1,0 0-15,0 0 16,0 0-16,25-25 15,-25 25-15,0 0 0,0 0 16,0 0 0,0 0-1,0-1 17</inkml:trace>
  <inkml:trace contextRef="#ctx0" brushRef="#br0" timeOffset="9991.23">18403 3810 0,'0'-24'32,"-25"24"-17,0 0 32,0 0-16,0 0 1,0 0-17,0 0 1,0 0-1,0 0 48,25 24-32,0 1 0,0 0-15,-25-25-16,25 25 16,0 0 15,0 0-15,0 0-1,0 0 16,0 0-15,0 0 15,0-1 1,25-24-32,-25 25 31,25-25 16,-25 25-47,25-25 31,-25 25-31,25-25 62,-25 25 17,25-25-64,0 0 1,0 0-1,0 0 1,0 0-16,-1 0 16,1 0-1,0 0 1,-25-25 0,25 25-16,-25-25 31,0 0 0,0 0 0,0 1-15,0-1 0,0 0-1,0 0 1,0 0-1,0 0 1,-25 25 31,25-25-31,-25 25-1,25-25 16,-25 25 1,1-25-1,-1 25 31,0 0-30,0 0-1,0 0 0,0 0-15,0 0 15,0 0 0,0 0 1,25 25-17,-25-25 16,25 25-31,0 0 16,0 0 0,0 0-1,0 0 17,0 0-17,0 0 1,0-1-1,0 1 1,25-25-16,-25 25 0,0 0 31,25-25-31,0 0 78,0 0-46,0 0 15,0 0-16,0 0 16,0 0-32,0 0 1,-1 0 31,1 0 0,0 0-16,0 0 16,-25-25-47,0 0 31,25 25-31,-25-25 31,0 1-15,0-1 0,0 0-1,0 0 32,0 0-16,0 0 32,-25 25-48,0 0 17,0 0-32,0 0 15,1 0 1,24-25-16,-25 25 16,0 0-1,0 0 1,0 0 15,0 0 0,0 0 1,25 25-17,-25-25-15,25 25 16,0 0-1,0 0 1,0 0 15,0 0-15,0-1 15,0 1 16,25-25-31,0 0 62,-25 25-63,25-25-15,0 0 32,0 0-1,-25-25-15,25 25-1,-25-25 1,0 1 15,25 24-31,-25-25 16,0 0 15,0 0 47,-25 25-15,0 0-32,25 25-16,0 0 1,0 0 0,0-1 15,0 1 16,25-25 47,0 0-79,-1 0 16,-24-25-31,0 1 16,0-1 0,0 0 15,-24 25 78,24-25-109,-25 25 0,0 0 16,0 0 15,25 25 0,-25-25-31,25 25 16,0 0 31,25-25-16,-25 24 0,25-24-15,0 0 0,0 0-1,-1 0 1,1 0 15,-25-24-15,0-1-1,0 0 1,0 0 0,0 0-1,0 0 17,-25 25-17,1 0 1,-1 0-1,25-25 1,-25 25-16,0 0 16,0 0 15,25 25 0,0 0-15,0 0 15,0 0-15,0 0-1,0 0 1,0-1 31,25-24-32,0 0 1,0 0-16,0 0 16,-1 0-1,1 0 1,-25-24 0,25 24-16,-25-25 15,0 0 1,0 0-1,0 0 1,0 0 0,0 0 15,0 0 0,-25 25-31,0 0 16,25-25-1,-24 25 17,-1 0-1,0 0-15,0 0 15,0 0-16,0 0-15,25 25 16,-25-25-16,25 25 16,-25-25-1,25 25 1,0 0-16,0 0 16,0 0-1,0 0 1,25-25-1,-25 25 1,25-25 31,0 0-31,0 0-1,0 0 1,0 0-1,0 0 17,-25-25-32,24 25 31,-24-25-31,0 0 16,25 25-16,-25-25 15,0 0 1,0 0-1,0 0 1,25 25 0,-25-25-1,0 0 1,0 1 15,-25 24-31,0 0 63,25-25-48,-24 25-15,-1 0 32,0 0-1,25 25-16,-25-25-15,25 24 16,-25-24-16,25 25 16,-25-25-16,25 25 0,-25-25 15,25 25 1,-25-25-16,25 25 16,0 0-1,0 0 32,0 0-16,25-25-15,-25 25 0,25-25-1,0 0 16,-25 25-31,25-25 16,0 0-16,0 0 16,0 0-1,-25 24-15,24-24 0,1 0 16,0 0 0,0 0-1,0 0 1,-25-24 15,25 24-31,-25-25 16,25 25-16,-25-25 15,0 0 1,0 0 0,0 0-1,0 0 1,-25 25 46,25-25-62,-25 25 32,0 0-17,0 0-15,0 0 16,0 0-16,1 0 15,-1 0-15,0 0 16,0 0-16,0 0 16,0 0-16,0 0 15,25 25-15,-25-25 32,25 25-32,0 0 15,0 0 1,0 0-1,0 0 17,0 0 30,25-25-62,0 0 31,0 0-15,0 0-16,0 0 16,0 0-1,0 0 1,-1 0 15,-24-25-15,0 0-1,0 0 1,0 0 0,0 0-16,0 0 15,0 0 1,0 0 15,-24 25 47,-1 0-62,25 25 0,-25-25-1,25 25-15,0 0 16,0 0-1,0 0-15,0 0 16,0 0 0,0 0-1,0-1 17,25-24-17,0 0 16,-1 0 16,1 0 0,-25-24-31,25 24-1,-25-25 1,0 0 0,0 0-1,0 0 17,0 0-17,0 0 1,0 0 15,0 0 0,-25 25-15,0 0 46,1 0-30,-1 0-1,0 0-15,0 0-1,25 25 1,-25-25-16,0 0 15,25 25-15,0 0 16,-25-25 0,25 25-16,0 0 31,0 0-15,25-25 15,-25 25-16,25-25 17,0 25-17,0-25 1,0 0-16,0 0 16,-25 24-16,24-24 15,1 0 48,0 0-48,-25-24 17,25 24-17,-25-25 1,0 0 15,0 0 0,0 0-15,0 0 0,0 0 30,0 0 17,0 0-1,0 0-30,25 25 280,-25 25-265,25-25 0,-25 25-31,0 0 30,25-25 17,-25 25-32,0 0-15,0 0 31,0 0-16</inkml:trace>
  <inkml:trace contextRef="#ctx0" brushRef="#br0" timeOffset="13340.98">18378 1694 0,'25'0'62,"-25"25"-46,24-25 0,-24 25-16,0-1 15,0 1 1,25-25-16,-25 25 15,0 0 1,25-25-16,-25 25 0,0 0 16,0 0-1,25-25-15,-25 25 0,0 0 16,0 0-16,25-25 16,-25 24-16,0 1 15,0 0-15,25-25 16,-25 25-16,0 0 15,0 0-15,0 0 16,0 0 0,25-25-16,-25 25 0,0 0 15,0 0 1,0-1-16,25-24 16,-25 25-16,0 0 0,0 0 15,0 0-15,0 0 16,0 0-1,0 0-15,0 0 16,0 0 0,25-25-16,-25 24 0,0 1 15,0 0-15,0 0 16,0 0 0,0 0-16,0 0 15,0 0-15,0 0 16,0 0-16,0-1 15,0 1 1,0 0-16,0 0 16,0 0-1,0 0-15,0 0 16,0 0 0,0 0-16,0 0 15,0-1 1,0 1-16,0 0 15,0 0 1,0 0-16,0 0 16,0 0-1,0 0 1,0 0 15,0 0-15,-25-25-16,25 24 15,0 1 1,0 0 0,0 0-16,0 0 15,0 0 1,0 0-16,-25-25 16,25 25-16,0 0 15,0 0 48,0 0-32,-25-25 110,0 0-95,25-25-46,0 0 0,-25 25 0,25-25 16,0 0-16,-25 25 16,25-25-1,0 0-15,-25 25 16,25-25 0,0 0-1,0 0 1,-25 25-16,25-25 31,0 1 16,25 24 94,-25 24-110,25-24-31,-25 25 15,25 0 1,-25 0 0,25-25-1,-25 25-15,0 0 0,0 0 47,25-25-47,-25 25 47,0 0 0,25-25-47,-25 25 16,0-50 218,25 25-234,-25-25 16,0 0-1,25 25-15,-25-25 0,25 25 16,-25-25-16,24 0 15,-24 0 1,25 25-16,0 0 31,-25-25-31,25 25 16,-25-25 0,25 25-1</inkml:trace>
  <inkml:trace contextRef="#ctx0" brushRef="#br0" timeOffset="14100.15">18975 2291 0,'0'25'62,"25"0"-62,-25 0 16,0 0-1,0 0-15,0 0 0,0 0 16,0 0-16,0 0 16,0-1-16,0 1 0,0 0 15,0 0-15,0 0 16,0 0-16,0 0 16</inkml:trace>
  <inkml:trace contextRef="#ctx0" brushRef="#br0" timeOffset="15999.58">19175 2366 0,'0'25'109,"0"0"-93,0 0 0,0 0 15,0 0-16,0 0 1,0-1 15,0 1-15,0 0 0,24-25 30,-24 25-46,25-25 32,-25 25-32,25-25 31,0 0 63,0 0-79,0 0 1,0 0-16,0 0 16,0 0-16,0 0 31,-25-25 0,24 25-15,-24-25-16,0 0 15,0 0 1,0 1 0,0-1-1,0 0 1,-24 25 46,24-25-62,-25 25 78,25-25-78,-25 25 47,25-25-47,-25 25 47,25-25 0,-25 25-31,0 0 77,0 0-61,0 0 15,0 0 31,0 0-63</inkml:trace>
  <inkml:trace contextRef="#ctx0" brushRef="#br0" timeOffset="17832.99">19822 2615 0,'0'-25'125,"0"0"-109,0 0 0,0 1-1,0-1 1,0 0 78,25 25 62,0 0-109,0 0 0,0 0-32,-1 0 32,-24 25-47,25-25 16,-25 25-1,25-25-15,-25 24 0,25-24 16,-25 25-16,25-25 16,-25-25 296,0 1-312,0-1 16,0 0-16,0 0 15,0 0-15,0 0 0,0 0 16,0 0-16,0 0 0,0 0 16,0 1-16,0-1 0,-25 0 15,25 0-15,0 0 0,0 0 16</inkml:trace>
  <inkml:trace contextRef="#ctx0" brushRef="#br0" timeOffset="21523.81">18527 6799 0,'0'25'0,"25"-25"15,-50 0 267,0 0-267,25-25 220,25 25-220,-25-25 17,0 50 124,-25-25 156</inkml:trace>
  <inkml:trace contextRef="#ctx0" brushRef="#br0" timeOffset="25353.67">18577 6749 0,'-25'0'31,"0"0"0,0 0-15,25 25 15,-25-25-15,25 25 0,0 0 15,25-25 94,0 0-110,-25-25 126,0 50 93,25-25-187,0 0-31,-25-25 78,-25 25 31</inkml:trace>
  <inkml:trace contextRef="#ctx0" brushRef="#br0" timeOffset="25991.81">18676 6699 0,'25'0'78,"0"0"-62,0 0-1</inkml:trace>
  <inkml:trace contextRef="#ctx0" brushRef="#br0" timeOffset="26524.93">18876 6575 0,'25'0'0,"-1"0"16,1 0-1,0 0 1,0 0 0,0 0 15</inkml:trace>
  <inkml:trace contextRef="#ctx0" brushRef="#br0" timeOffset="27046.05">19125 6450 0,'25'0'31,"0"0"1,-1 0-32,-24-25 15,25 25-15,0 0 16,0 0-16,0 0 16,0 0-16,0 0 15,0 0 1</inkml:trace>
  <inkml:trace contextRef="#ctx0" brushRef="#br0" timeOffset="27453.14">19498 6301 0,'25'0'16,"0"0"-16,-25-25 16,25 25-16,0 0 31</inkml:trace>
  <inkml:trace contextRef="#ctx0" brushRef="#br0" timeOffset="27893.24">19797 6151 0,'0'-25'0,"25"25"0,0 0 15,0 0 1,-25-25-16,25 25 16,0 0-1,-1 0 1</inkml:trace>
  <inkml:trace contextRef="#ctx0" brushRef="#br0" timeOffset="28312.33">20146 5952 0,'25'0'16,"-25"-25"-1,24 25 1</inkml:trace>
  <inkml:trace contextRef="#ctx0" brushRef="#br0" timeOffset="28763.44">20494 5778 0,'25'-25'16,"0"25"-16,0 0 31</inkml:trace>
  <inkml:trace contextRef="#ctx0" brushRef="#br0" timeOffset="29278.55">20768 5554 0,'0'-25'16,"25"25"-16,-25-25 31,25 25-31,0 0 16,-25-25-16,25 25 15,-25-25 1,25 25-16</inkml:trace>
  <inkml:trace contextRef="#ctx0" brushRef="#br0" timeOffset="29941.7">21042 5329 0,'25'0'94,"-25"-24"-79,25 24 1,-25-25-1</inkml:trace>
  <inkml:trace contextRef="#ctx0" brushRef="#br0" timeOffset="31876.13">20893 5354 0,'25'0'31,"-25"-25"-16,25 25 1,-1 0 31,-24-24-31,25 24 15,0 0 0,-25-25-31,25 25 78,0 0-47,-25-25-15,25 25 0,0 0 15,-25-25 0,0 50 172,0 0-171,0 0-17,0-1 16,-25-24-31,25 25 32,0 0-17,-25-25 17,25 25-32,0 0 15,-25-25 1,25 25-1,0 0 17</inkml:trace>
  <inkml:trace contextRef="#ctx0" brushRef="#br0" timeOffset="39661.87">20121 6276 0,'25'0'31,"0"0"16,-25 25 0,24-25-47,-24 25 15,0-1 1,0 1-1,0 0 1,0 0-16,0 0 16,0 0-1,0 0 1,25-25 0,-25 25-16,0 0 15,0 0-15,0-1 16,0 1 15,0-50 110,0 1-126,0-1 1,0 0 0,-25 25-16,25-25 15,0 0 16,0 0-15,0 0 15,0 0 1,0 0-1,0 0 16,-24 25-16,24-24 31,0-1-15,24 25 0,-24-25-47,25 25 31,0 0 1,0 0 15,0 0 15,0 0 1,-25 25-17,25-25-14,-25 25 30,0-1-15,0 1 31,-25-25-62,0 0-1,25 25 1,-25-25 0,0 0 93,0 0-93,50 0 234,0 0-188,0 0 1,-25 25-63,25-25 78,-25 25-31,25-25-32,-25 25 48,25-25-63,-25 25 78,25-25-62,-25 25 15,0 0 0,25-25-31,-25 25 16,25-25 327,-25 24-327</inkml:trace>
  <inkml:trace contextRef="#ctx0" brushRef="#br0" timeOffset="43646.77">16784 5329 0,'0'25'187,"25"-25"-171,-25 25-16,0 0 15,0 0 1,0 0 15,25-25-31,-25 25 16,0 0-1,0 0 1,25-25-16,-25 25 16,0-1 46,-25-24-15,0 0-31,0 0-1,0 0-15,0 0 16,0 0 0,0 0-1,0 0 1,25 25 78,25-25-79,-25 25-15,0 0 16,25-25-16,-25 25 31,25-25-15,-25 25-1,0 0 1,0 0 0,0 0-1,0 0-15,0-1 16,0 1-1,0 0 1,0 0 0,0 0-16,0 0 15,0 0-15,0 0 16,-25-25-16,25 25 0,0 0 0,0 0 16,0-1-16,-25 1 15,25 0-15,0 0 31,-25-25-31,25 25 16,0 0 31,0-50 125,0 0-172,-24 0 15,24 0 1,-25 25 0,25-25-1,0 1 32,0-1-31,0 50 109,25-1-110,-25 1-15,24-25 16,-24 25-16,0 0 16,25-25-16,-25 25 15,0 0 1,0 0 0,0-50 77,25 25-77,-25-25-16,25 25 16,-25-25-16,0 0 15,25 25-15,-25-25 16,25 25-16,-25-25 15</inkml:trace>
  <inkml:trace contextRef="#ctx0" brushRef="#br0" timeOffset="45819.25">16385 5703 0,'-24'0'47,"24"-25"-47,-25 25 15,0 0 17,0 0-1,25 25-31,0 0 16,0 0 15,0 0-16,25-25 32,0 0-15,-25 25-32,25-25 15,-1 0 1,-24 24-16,25-24 15,-25 25-15,25-25 32,-25-25-1,0 1 0,0-1 0,0 0-15,0 0 31,0 50 140,0 0-171,0 0 15,0-1-15,0 1 0,0 0-1,0 0 1,0 0 15,0 0-31,0 0 16,0 0 15,0 0 0,-25-25-15,25 25 15,-25-25-31,1 0 31,-1 0-31,0 0 16,0 0 31,0 0-32,0 0 1,0 0-16,25-25 16,-25 25 31,25-25-32,0 0 32,0 0-16,25 25-15,-25-25 0,25 25-1,0 0 48,0 0-32,0 0 110,0 0-126</inkml:trace>
  <inkml:trace contextRef="#ctx0" brushRef="#br0" timeOffset="54963.3">12625 2217 0,'0'25'31,"0"0"-31,0-1 16,0 1-1,0 0 1,0 0-16,0 0 15,0 0 1,0 0-16,0 0 16,0 0-1,0 0-15,0-1 16,0 1-16,0 0 16,0 0-1,0 0-15,0-50 141,-25 25-141,25-25 15,0 0-15,0 0 16,0 1-16,0-1 0,0 0 16,-25 25-16,25-25 0,0 0 15,0 0 17,0 0-17,0 0 1,0 0-1,25 25 1,-25-25-16,25 25 16,-25-24-16,0-1 15,25 25-15,0 0 32,-25-25-17,25 25 1,0 0 46,0 0-30,0 0 14,-25 25-30,0 0 0,25-25-16,-25 24 15,0 1 1,0 0 0,0 0-1,0 0-15,0 0 16,0 0-1,0 0 1,0 0-16,0 0 31,0-1-15,0-48 218,0-1-218,0 0 0,0 0-1,0 0 1,0 0-1,0 0 1,0 0 15,25 25-31,-25-25 16,0 0 15,24 25 16,1 0-16,-25-24-15,25 24 0,0 0 15,0 0 16,-25 24 0,25-24-47,-25 25 15,0 0-15,0 0 16,0 0-1,0 0 17,0 0-17,0 0 1,0 0 0,0 0-1,0-1 16,0 1-15,0 0 0,0 0-16,0 0 15</inkml:trace>
  <inkml:trace contextRef="#ctx0" brushRef="#br0" timeOffset="55929.52">12426 2267 0,'0'-25'125,"25"25"-109,0 0-1,-25-25 1,25 25-16,0 0 47,0 0-16,-1 0-15,1 0 46,0 0-46,-25 25 15,0 0-15,25-25-1,-25 24 17,0 1-17,0 0 17</inkml:trace>
  <inkml:trace contextRef="#ctx0" brushRef="#br0" timeOffset="56528.65">13148 2366 0,'25'0'32,"0"0"-17,0 0 1,0 0-1,0 0-15,0 0 16,0 0 0,-1 0-16,1 0 15</inkml:trace>
  <inkml:trace contextRef="#ctx0" brushRef="#br0" timeOffset="57084.78">13173 2441 0,'25'0'47,"0"0"-31,0 0-16,0 0 15,0 0 1,0 0-1,-1 0-15,1 0 16,0 0 0,0 0-1,0 0-15,-25 25 94</inkml:trace>
  <inkml:trace contextRef="#ctx0" brushRef="#br0" timeOffset="58077">13771 2142 0,'0'25'47,"0"0"-32,0 0 1,0 0-16,0 0 16,0-1-1,25-24 157,0 0-156,-1 0-16,1 0 15,0 0-15,0 0 0,0 0 0,0 0 16,0 0-16,0 0 0,0 0 16,0 0-16,-25 25 15,25-25-15,-25 25 16,24-25-1,-24 25-15,0 0 16,0 0 0,0 0-1,0 0-15,0 0 16,-24-25-16,24 25 0,-25-25 16,25 24-16,-25-24 0,0 0 15,0 0-15,0 0 16,25 25-16,-25-25 0,0 0 15,0 0 1,0 0-16,0 0 16,1 0-16,-1 0 15,0 0-15,0 0 0,0 0 0,0 0 16,0 0-16,25-25 0,-25 25 78</inkml:trace>
  <inkml:trace contextRef="#ctx0" brushRef="#br0" timeOffset="58721.14">13771 2217 0,'25'0'62,"0"0"-46,-1 0-16,1-25 15,0 25-15,0 0 0,0 0 16,0 0-16,0 0 16,0 0-16,0 0 15,0 0 1</inkml:trace>
  <inkml:trace contextRef="#ctx0" brushRef="#br0" timeOffset="59318.28">14443 2117 0,'0'25'47,"0"0"-47,0 0 16,0 0-16,0 0 15,25 0-15,-25-1 0,0 1 16,0 0-16,0 0 0,25-25 15,-25 25-15,0 0 0,0 0 0,0 0 16,0 0-16,0 0 16,25-25-16,-25 24 0,0 1 0,0 0 15,0 0-15</inkml:trace>
  <inkml:trace contextRef="#ctx0" brushRef="#br0" timeOffset="60116.46">14667 2192 0,'0'25'63,"0"0"-48,0 0-15,-25-25 16,25 24-16,-25-24 15,25 25 1,-24-25-16,-1 0 0,0 25 16,0-25-16,0 0 15,25 25-15,0 0 141,25-25-125,0 0-16,-25 25 0,25-25 15,-25 25-15,25-25 16,-25 25-16,24-25 15,-24 25-15,25-25 0,-25 25 0,25-25 16,-25 24 31,25-24-31,-25 25-1,25-25 1</inkml:trace>
  <inkml:trace contextRef="#ctx0" brushRef="#br0" timeOffset="61701.81">14817 2391 0,'-25'0'109,"25"25"-93,-25-25-1,25 25-15,-25-25 16,25 25-1,0 0 1,0 0 0,0-1 93,25-24-93,0 0 15,0 0 0,-25-24-15,25 24-1,-25-25 17,0 0 30,0 0-31,0 50 173,0 0-173,24-25-16,-24 25 1,25-25 15,-25 24-31,0 1 32,25-25-17,-25 25 1,0 0-1,0 0 1,25-25 0,-25 25-16,0 0 15,0 0 1,0 0 15,0 0-15,0-1-1,0 1 1,-25-25-16,25 25 16,-25-25-1,0 0 1,1 0-16,-1 0 16,0 0-1,0 0 16,0 0-31,0 0 16,25-25 0,0 0 31,0 1-32,0-1 1</inkml:trace>
  <inkml:trace contextRef="#ctx0" brushRef="#br0" timeOffset="63225.15">13796 2142 0,'25'0'125,"-1"0"-109,1 0-1,0 0 1,0 0 15,0 0 16,0 0 31</inkml:trace>
  <inkml:trace contextRef="#ctx0" brushRef="#br0" timeOffset="204478.78">3287 9339 0,'0'25'15,"0"-1"-15,0 1 16,0 0-16,0 0 0,0 0 15,0 0-15,0 0 0,0 0 0,0 0 16,0 0-16,0-1 0,0 1 16,0 0-16,25 0 0,-25 0 0,0 0 15,0 0-15,25-25 0,-25 25 0,0 0 0,25-25 16,-25 25-16,0 0 0,0-1 0,0 1 0,25-25 0,-25 25 0,0 0 16,0 0-16,0 0 0,0 0 0,25-25 15,-25 25-15,0 0 0,0 0 0,0-1 16</inkml:trace>
  <inkml:trace contextRef="#ctx0" brushRef="#br0" timeOffset="204952.89">2864 9413 0,'25'0'47,"0"0"-31,-1 0-16,1 0 0,0 0 0,0 0 15,0 0-15,0 0 0,0 0 0,0 0 0,0 0 0,0 0 16,-1 0-16,1 0 0,0 0 0,0 0 0,0 0 0,0 0 0,0 0 0,0 0 0,0 0 16,0 0-16,-1 25 0,1-25 0,0 0 0,0 0 0,0 0 0,0 0 0,0 0 15,0 0-15,0 0 0,0 0 0,-1 0 0,1 0 0,0 0 0,0 0 16,0 0-16,0 0 0,0 0 0,0 0 15,0 0-15</inkml:trace>
  <inkml:trace contextRef="#ctx0" brushRef="#br0" timeOffset="205464">3113 9613 0,'0'24'47,"25"-24"-47,0 0 15,-1 0-15,-24 25 0,25-25 0,0 0 16,0 0-16,0 0 0,-25 25 0,25-25 0,0 0 0,0 0 16,0 0-16,0 0 0,-1 25 0,1-25 0,0 0 0,0 0 15,0 0-15,0 0 0,-25 25 0,25-25 0,0 0 16,0 0-16,0 0 0,-1 0 15,1 0-15</inkml:trace>
  <inkml:trace contextRef="#ctx0" brushRef="#br0" timeOffset="206212.17">4034 10061 0,'0'-25'15,"-25"25"17,25-25-17,-25 25 1,0 0-1,1 0 1,-1 0 0,0 0-16,0 0 15,25 25-15,-25-25 16,0 0-16,25 25 16,-25-25-16,25 25 15,0 0 1,0 0-1,0-1-15,0 1 16,0 0 0,0 0-16,25-25 15,-25 25-15,25-25 16,0 25-16,0-25 0,0 0 16,-25 25-16,25-25 0,-1 0 0,1 0 15,0 0-15,0 0 0,0 0 16,-25 25-16,25-25 0,0 0 15</inkml:trace>
  <inkml:trace contextRef="#ctx0" brushRef="#br0" timeOffset="206615.26">4457 9936 0,'25'0'15,"0"0"-15,0 0 16,0 0-16,0 0 0,0 0 15,0 0-15,0 0 0,0 0 0,-1 0 16,1 0-16,0 0 0,0 0 0,0 0 16,0 0-16,0 0 0,0 0 15</inkml:trace>
  <inkml:trace contextRef="#ctx0" brushRef="#br0" timeOffset="206981.34">4582 10061 0,'25'0'32,"-25"25"-32,25-25 0,0 0 15,0 0-15,-1 0 0,-24 25 0,25-25 0,0 0 16,0 0-16,0 0 0,0 0 0,0 0 15,0 0-15,0 0 0,0 0 0,-1 0 0,1 0 16,0 0-16</inkml:trace>
  <inkml:trace contextRef="#ctx0" brushRef="#br0" timeOffset="207898.54">5205 9563 0,'0'-25'16,"0"0"0,0 0-1,0 0-15,0 0 16,0 0-1,0 0-15,0 1 16,0-1 0,24 25-16,-24-25 15,25 25-15,0-25 0,0 25 0,0-25 16,0 25-16,0 0 0,-25-25 0,25 25 16,0 0-16,0 0 0,-1 0 0,1 0 15,0 0-15,0 0 0,0 0 16,0 0-16,0 0 15,-25 25-15,25-25 0,-25 25 16,0 0-16,25-25 0,-25 25 0,0 0 16,0-1-16,25 1 0,-25 0 15,0 0-15,0 0 16,0 0-16,0 0 16,-25-25-1,25 25-15,-25-25 31,0 0-15,0 0-16,0 0 16,0 0-1,25 25-15,-25-25 0,25 25 16,0-1-16,-25-24 0,25 25 16,0 0-16,0 0 0,0 0 15,0 0-15,0 0 16,0 0-16,0 0 15,0 0-15,25-25 0,-25 25 16,25-25-16,-25 24 78</inkml:trace>
  <inkml:trace contextRef="#ctx0" brushRef="#br0" timeOffset="208599.7">5628 10260 0,'0'25'47,"-25"-25"-47,25 25 16,0 0-1,0 0 1,0 0 0,25-25-16,-25 24 15,25-24 1,0 0-1,0 0-15,-1 0 16,-24-24 15,0-1-15,-24 0 0,-1 25-1,0 0 32,50 0 31</inkml:trace>
  <inkml:trace contextRef="#ctx0" brushRef="#br0" timeOffset="210591.15">3935 10932 0,'0'25'46,"0"0"-46,0 0 16,0 0-16,0 0 16,0 0-16,0 0 0,0 0 15,0 0-15,0-1 0,0 1 0,0 0 16,0 0-16,0 0 0,0 0 0,0 0 0,0 0 16,24 0-16,-24 0 0,0-1 0,0 1 0,0 0 15,25 0-15,-25 0 0,0 0 16,0 0-16</inkml:trace>
  <inkml:trace contextRef="#ctx0" brushRef="#br0" timeOffset="211069.26">3735 11032 0,'25'0'62,"0"0"-62,0 0 16,-25-25-16,25 25 0,0 0 0,0 0 0,0 0 0,0 0 15,-1 0-15,1 0 0,0 0 0,0 0 0,0 0 0,0 0 0,0-25 16,0 25-16,0 0 0,0 0 0,-1 0 0,1 0 0,0 0 0,0 0 16,0-25-16,0 25 0,0 0 0,0 0 0,0 0 0,0-25 15,-1 25-15,1 0 0,0 0 16</inkml:trace>
  <inkml:trace contextRef="#ctx0" brushRef="#br0" timeOffset="211531.36">3885 11231 0,'25'0'31,"0"0"-31,-1 0 15,1 0-15,0 0 0,0 0 0,0 0 16,0 0-16,0 0 0,0 0 0,0 0 0,0 0 16,-1 0-16,1 0 0,0 0 0,0 0 0,0 0 0,0 0 15,0 0-15,0 0 0,0 0 0,0 0 0,-1 0 16,1 0-16,-25 25 0,25-25 0,0 0 16</inkml:trace>
  <inkml:trace contextRef="#ctx0" brushRef="#br0" timeOffset="212196.51">4856 11505 0,'0'-25'32,"0"0"-1,-25 25-15,0 0-16,25-25 0,-25 25 15,0 0 16,0 0-31,0 0 16,25 25-16,-24-25 16,-1 0-16,25 25 0,-25-25 15,25 25-15,-25-25 0,0 0 16,25 0-16,0 50 16,0-25-16,0 0 15,0 0 1,0 0-16,0-1 15,25-24-15,-25 25 16,25-25-16,-25 25 0,25-25 16,0 0-16,-25 25 0,24-25 0,1 0 15,0 0-15,0 0 16,0 0-16,0 0 0,0 0 0,0 0 0,0 0 16,0 0-16,-1 0 0,1 0 15,0 0-15</inkml:trace>
  <inkml:trace contextRef="#ctx0" brushRef="#br0" timeOffset="212636.61">5503 11406 0,'25'0'47,"0"0"-31,0 0-16,0 0 0,0 0 15,0 0-15,0 0 0,0 0 0,-1 0 16,1 0-16,0 0 0,0 0 0,0 0 0,-25-25 0,25 25 16,0 0-16,0 0 0,0 0 0,0 0 0,-1 0 0,1 0 15,0 0-15,0 0 0,0-25 0,0 25 16</inkml:trace>
  <inkml:trace contextRef="#ctx0" brushRef="#br0" timeOffset="213290.75">5703 11505 0,'24'0'125,"1"0"-109,-25 25-16,25-25 0,0 0 0,0 0 15,0 0-15,-25 25 0,25-25 0,0 0 0,0 0 0,0 0 0,-1 0 16,1 0-16,0 0 0,0 0 0,0 0 0,0 0 0,0 0 0,0 0 0,0 0 0,0 0 15,-1 0-15,1 0 0,0 0 0,0 0 0,0 0 0,0 0 0,0 0 16,0 0-16,0 0 0,0 0 0,0 0 0,-1 0 16,1 0-16,-50 0 78</inkml:trace>
  <inkml:trace contextRef="#ctx0" brushRef="#br0" timeOffset="-210143.62">25251 1071 0,'-50'0'15,"25"0"16,0 0-31,0 0 16,25 25 0,-25-25-16,25 25 0,-25-25 0,25 25 0,0 0 15,-25-25-15,25 25 0,0 0 0,-25-25 0,25 25 0,0-1 16,0 1-16,-24-25 0,24 25 0,0 0 0,0 0 0,0 0 16,0 0-16,0 0 0,0 0 15,24-25-15,-24 25 0,25-25 0,-25 24 0,25-24 16,0 0-16,0 0 15,-25 25 64,-25-25-79,0 0 0,25 25 0,-25-25 15,25 25-15,-25-25 0,1 0 0,24 25 16,-25-25-16,0 0 0,25 25 0,-25-25 0,25 25 0,-25-25 0,25 25 15,-25-25-15,25 25 0,-25-25 0,25 25 0,0-1 0,-25-24 0,25 25 16,0 0-16,0 0 0,0 0 0,0 0 16,0 0-16,0 0 0,25 0 15,0-25-15,-25 25 0,25-25 0,0 0 16,0 0-16,-25 24 0,25-24 0,0 0 0,-1 0 16,1 0-16,0 0 0,0 0 15,-25 25 63,0 0-78,-25 0 0,25 0 16,0 0-16,0 0 0,-25 0 16,25 0-16,0 0 0,0 0 0,0-1 0,0 1 15,25 0-15,-25 0 0,25-25 0,-25 25 0,25 0 16,0-25-16,-25 25 0,25-25 0,0 25 0,0-25 15,0 0-15,-1 0 0,1 0 0,-25 25 0,25-25 0,0 0 0,0 0 16,0 0-16,0 0 0,0 0 0,0 0 16,0 0-16,0 0 0,-25-25 15,0 0 1,-25 25 0,0 0-16,0 0 15,0 0-15,0 0 16,0 0-16,25 25 0,-25-25 15,25 25-15,0 0 0,-25-25 0,25 24 0,0 1 16,-25 0-16,25 0 0,0 0 16,0 0-16,0 0 0,25-25 0,-25 25 0,25-25 15,-25 25-15,25-25 0,-25 25 0,25-25 0,-25 24 0,25-24 0,0 0 16,-25 25-16,25-25 0,0 0 0,0 25 0,-1-25 0,1 0 0,0 0 0,0 25 16,0-25-16,0 0 0,0 0 0,0 0 0,0 25 0,0-25 0,-1 0 0,1 0 0,0 0 0,0 25 15,0-25-15,0 0 0,0 0 0,0 0 0,0 0 0,0 0 0,-1 0 0,1 0 0,0 0 16,0 0-16,0 0 0,0 0 0,0 0 0,0 0 0,0 0 0,0 0 0,-1 0 15,1 0-15,0 0 0,0 0 0,0 0 16,-25-25-16,25 25 0,-25-25 16,25 25 15,0 0-31,0 0 16,0 0-16,-25 25 0,24-25 0,1 0 0,0 0 0,-25 25 15,25-25-15,0 0 0,0 0 0,0 25 0,0-25 0,0 0 16,0 0-16,0 25 0,-1-25 0,1 0 0,0 25 0,0-25 0,0 0 0,0 0 0,0 0 15,0 0-15,0 0 0,-25 25 0,25-25 0,-1 0 0,1 0 0,0 0 0,0 0 0,0 0 0,0 0 16,0 0-16,0 0 0,0 0 0,0 0 0,-1 0 0,1 0 0,0 0 0,0 0 0,0 0 0,0 0 16,0 0-16,0 0 0,0 0 0,0 0 0,-1 0 0,1 0 0,0 0 0,0 0 0,-25-25 15,25 25-15,0 0 0,0 0 0,0 0 0,-25-25 0,25 25 0,0 0 0,-1-25 16,1 0-16,0 25 47,0 0-32,0 0-15,0 0 0,0 0 16,0 0-16,0 0 0,0 0 0,0 0 0,-1 0 0,1 0 16,0 0-16,0 0 0,0 0 0,-25 25 0,25-25 0,0 0 0,0 0 0,0 0 0,0 0 0,-1 0 0,1 0 15,0 0-15,0 0 0,0 0 0,0 0 0,0 0 0,0 0 0,0 25 0,24-25 0,-24 0 0,0 0 0,0 0 16,0 0-16,0 0 0,0 0 0,0 0 0,0 0 0,0 0 0,-1 0 0,1 0 0,0-25 0,0 25 0,0 0 0,0 0 16,0 0-16,0 0 0,0-25 0,0 25 0,-1 0 0,1 0 0,-25-25 0,25 25 0,0 0 0,-25-25 15,25 25-15,0 0 0,-25-25 0,25 25 0,0-25 0,0 0 16,-25 1-16,25 24 47,0 0-32,-1 0-15,-24 24 0,25-24 16,0 0-16,-25 25 0,25-25 0,0 0 0,0 0 16,0 25-16,0-25 0,0 0 0,0 0 0,-25 25 0,24-25 15,1 0-15,0 0 0,0 0 0,0 0 0,0 0 0,0 0 0,0 0 0,0 25 0,0-25 16,-1 0-16,1 0 0,0 0 0,0 0 0,0 0 0,0 0 0,0 0 0,0 0 0,0 0 15,0 0-15,-1 0 0,1 0 0,-25-25 0,25 25 0,0 0 0,0 0 0,0 0 0,0 0 16,-25-25-16,25 25 0,0 0 0,0 0 0,-25-25 0,24 25 0,1 0 0,0 0 0,-25-25 16,25 25-16,-25-24 0,25 24 0,0 0 0,-25-25 0,0 0 15,25 25-15,0 0 47,-25 25-47,25-25 0,-25 25 16,25-25-16,-25 24 0,25-24 0,-1 0 0,1 25 0,0-25 15,0 0-15,-25 25 0,25-25 0,0 0 0,0 0 0,0 25 0,0-25 0,0 0 16,-1 0-16,1 0 0,0 0 0,0 0 0,0 0 0,0 25 0,0-25 16,0 0-16,0 0 0,0 0 0,-1 0 0,1 0 0,0 0 0,0 0 15,0 0-15,0 0 0,0 0 0,-25-25 0,25 25 16,0 0-16,-25-25 0,25 0 0,-25 0 16,24 25-16,-24-24 0,0-1 15,0 0-15,0 0 0,0 0 16,25 25-1,0 0 1,-25 25 0,25-25-16,-25 25 0,25-25 0,-25 25 0,25-50 0,0 50 15,-25 0-15,25-25 0,0 0 0,-25 24 0,25-24 0,-1 0 0,1 0 0,-25 25 16,25-25-16,0 0 0,0 0 0,0 0 0,0 0 0,-25 25 0,25-25 16,0 0-16,0 0 0,0 0 0,-1 0 0,1 0 0,0 0 0,0 0 15,0 0-15,0 0 0,0-25 0,0 25 0,0 0 0,-25-25 0,25 25 16,-25-24-16,24 24 0,-24-25 0,25 25 0,-25-25 0,25 25 0,-25-25 0,25 25 15,-25-25-15,25 25 0,-25-25 0,0 0 0,25 25 0,-25-25 0,0 0 16,25 25-16,-25-25 0,0 1 0,0-1 0,25 25 0,-25-25 0,0 0 0,0 0 16,0 0-16,0 0 0,0 0 0,0 0 0,0 0 15,0 1-15,0-1 0,0 0 0,0 0 0,0 0 0,0 0 16,-25 25-16,25-25 0,0 0 0,-25 0 0,25 0 16,-25 25-16,25-25 0,-25 25 0,25-24 0,-25 24 15,0 0-15,0 0 31,25 24-15,0 1-16,-24-50 78,24 1-78,-25 24 0,25-25 16,-25 25-16,25-25 0,-25 25 0,25-25 15,-25 25-15,0-25 0,0 25 16,25-25-16,-25 25 0,0 0 0,0 0 0,25-25 0,-24 25 0,-1 0 16,0 0-16,0-25 0,0 25 0,0 0 0,0 0 15,0 0-15,0 0 0,0 0 0,0 0 0,1 0 0,-1 0 0,0 0 16,0 0-16,0 0 0,0 0 0,0 0 0,0 0 0,0 0 0,0 0 16,1 0-16,24 25 0,-25-25 0,0 0 0,25 25 15,-25-25-15,25 25 0,0-50 47,0 0-31,0 0-16,0 0 0,-25 25 0,25-25 15,-25 25-15,25-24 0,-25 24 0,25-25 0,-25 25 16,25-25-16,-25 25 0,25-25 0,-25 25 0,25-25 0,-24 0 0,-1 25 16,25-25-16,-25 25 0,0-25 0,0 25 0,25-25 0,-25 25 0,0-25 15,0 25-15,0 0 0,25-24 0,-25 24 0,1 0 0,-1 0 0,25-25 0,-25 25 0,0 0 16,0 0-16,0 0 0,0 0 0,0 0 0,25-25 0,-25 25 0,0 0 0,1 0 0,-1 0 15,0 0-15,0 0 0,0 0 0,0 0 0,0 0 0,0 0 0,0 0 0,0 0 16,0 0-16,25 25 0,-24-25 0,-1 0 0,25 25 0,-25-25 0,0 0 0,25 24 0,-25-24 16,25 25-16,-25-25 0,25 25 0,-25-25 0,25 25 0,-25 0 15,25 0-15,0-50 63,0 0-63,-25 0 0,25 0 15,0 0-15,-25 25 0,25-24 0,-24-1 0,24 0 16,-25 25-16,25-25 0,-25 0 0,25 0 0,-25 25 0,25-25 16,-25 25-16,25-25 0,-25 25 0,25-25 0,-25 25 0,25-25 15,-25 25-15,0 0 0,25-24 0,-25 24 0,1 0 0,-1-25 0,0 25 16,0 0-16,0 0 0,0 0 0,0 0 0,0 0 0,0 0 0,0-25 16,1 50-16,-1-25 0,0 0 0,0 0 0,0 0 0,0 0 0,0 0 0,0 0 0,0 0 15,0 25-15,1-25 0,-1 0 0,0 0 0,25 24 0,-25-24 0,0 0 0,25 0 0,-25 25 0,0-25 16,25 25-16,-25-25 0,25 25 0,-25-25 0,0 25 0,25 0 0,-25-25 0,25 25 15,-24-25-15,24 25 0,0 0 16,0-50 15,0 0-15,0 0-16,0 0 16,-25 25-16,25-25 0,-25 0 0,0 0 15,0 25-15,25-25 0,-25 25 0,25-24 16,-25 24-16,0 0 0,25-25 0,-25 25 0,0 0 0,25-25 0,-24 25 0,-1 0 15,0 0-15,25-25 0,-25 25 0,0 0 0,0 0 0,0 0 16,0 0-16,0 0 0,0 0 0,1 0 0,-1 0 0,0 0 0,0 0 16,0 0-16,0 0 0,0 0 0,0 0 0,0 0 0,0 25 0,1-25 15,-1 0-15,25 25 0,-25-25 0,0 25 0,0-25 0,25 24 0,-25-24 16,25 25-16,-25-25 0,25 25 0,-25-25 0,25 25 0,-25-25 0,25 25 16,-25-25-16,25 25 0,-24-25 46,24-25-46,-25 25 0,25-25 16,-25 25-16,25-25 0,-25 25 0,0 0 0,25-25 0,-25 25 16,25-25-16,-25 25 0,0 0 0,25-24 0,-25 24 0,0 0 0,25-25 0,-25 25 15,1 0-15,-1 0 0,25-25 0,-25 25 0,0 0 0,25-25 0,-25 25 0,0 0 0,0-25 0,0 25 16,0 0-16,0 0 0,25-25 0,-24 25 0,-1 0 0,0-25 0,0 25 0,0 0 0,0 0 0,0 0 16,0-25-16,0 25 0,0 0 0,1 0 0,-1 0 0,0-25 0,0 25 0,0 0 0,0 0 0,0 0 0,0 0 15,0 0-15,0 0 0,1 0 0,-1 0 0,0 0 0,0 0 0,0 0 0,0 0 0,0 0 16,0 0-16,25 25 0,-25-25 0,0 0 0,25 25 0,-24-25 15,-1 25-15,25 0 0,-25-25 16,25 25-16,0-50 63,0 0-63,0 0 0,-25 25 0,25-25 15,-25 25-15,25-25 0,-25 25 0,25-25 0,-25 25 0,0 0 16,25-24-16,-25 24 0,0 0 0,25-25 0,-25 25 0,1 0 15,-1 0-15,25-25 0,-25 25 0,0 0 0,0 0 0,0 0 16,0 0-16,0 0 0,0 0 0,0 0 0,1 0 16,-1 0-16,0 0 0,0 0 0,0 0 0,0 25 15,0-25-15,0 0 0,25 25 0,-25-25 0,0 0 0,25 24 16,-24-24-16,-1 0 0,25 25 0,-25-25 0,25 25 0,-25-25 0,0 25 16,0-25-16,25 25 0,-25-25 15,25 25-15,-25-25 47,0 0-31,0 0-1,1 0-15,-1 0 16,0 0-16,0 0 16,0 0-16,0 0 15,0 0-15,25 25 16,-25-25 31</inkml:trace>
  <inkml:trace contextRef="#ctx0" brushRef="#br0" timeOffset="-209608.5">25973 1569 0,'0'25'16,"0"0"-1,0 0-15,0 0 16,0 0-16,0 0 0,0 0 16,0-1-16,0 1 0,0 0 0,0 0 15,0 0-15,0 0 0,0 0 0,0 0 16,0 0-16,0 0 0,0-1 15,0 1-15,0 0 0,25-25 0,-25 25 16,0 0-16</inkml:trace>
  <inkml:trace contextRef="#ctx0" brushRef="#br0" timeOffset="-209226.41">25749 1669 0,'25'0'47,"-1"0"-47,1 0 0,0 0 16,0 0-16,0 0 0,0 0 0,0 0 0,0 0 0,0 0 15,0 0-15,-1 0 0,1 0 0,0 0 0,0 0 16,0 0-16,0 0 0,0 0 0,0 0 0,0 0 16,0 0-16,-1 0 0,1 0 0,0 0 15</inkml:trace>
  <inkml:trace contextRef="#ctx0" brushRef="#br0" timeOffset="-208815.32">25724 1818 0,'0'25'0,"25"-25"62,0 0-46,-1 0-16,-24 25 0,25-25 16,0 0-16,0 0 0,0 0 0,0 0 0,0 0 15,0 25-15,0-25 0,0 0 0,-1 0 0,1 0 16,0 0-16,0 0 0,0 0 0,-25 25 0,25-25 0,0 0 16,0 0-16,0 0 0,0 0 0,-1 0 15</inkml:trace>
  <inkml:trace contextRef="#ctx0" brushRef="#br0" timeOffset="-208432.24">26720 1918 0,'25'0'47,"0"0"-47,0 0 15,-1 0-15,1 0 0,0 0 16,0 0-16,0 0 0,0 0 0,0 0 0,0 0 0,0 0 16,0 0-16,-1 0 0,1 0 0,0 0 0,0 0 0,0 0 15,0 0-15,0 0 0,0 0 0,0 0 0,0 0 16,-1 0-16</inkml:trace>
  <inkml:trace contextRef="#ctx0" brushRef="#br0" timeOffset="-208020.14">26944 2042 0,'0'25'15,"25"-25"64,0 0-79,0 0 0,0 0 15,-1 0-15,1 0 0,0 0 0,0 0 16,0 0-16,0 0 0,0 0 0,0 0 15,0 0-15,0 0 0,-1 0 0,1 0 0,0 0 16,0 0-16,0 0 0,0 0 0,0 0 0,0 0 16</inkml:trace>
  <inkml:trace contextRef="#ctx0" brushRef="#br0" timeOffset="-206854.88">27815 1843 0,'0'25'31,"0"0"-16,25-25 1,-25 25-16,0 0 0,25-25 16,-25 25-16,0 0 0,0-1 15,25-24-15,-25 25 0,0 0 16,0 0-16,0 0 16,0 0-16,0 0 15,25-25-15,-25 25 0,0 0 16,0-50 62,0 0-78,25 25 16,-25-25-16,0 0 0,0 0 15,0 0-15,25 0 0,-25 0 16,0 1-16,25-1 0,-25 0 15,0 0-15,25 25 0,-25-25 16,25 25-16,-25-25 0,25 25 16,-25-25-16,24 25 47,-24 25-47,0 0 15,25-25-15,-25 25 0,25-25 0,-25 25 16,0 0-16,25-25 0,-25 25 0,0-1 15,0 1-15,25-25 16,-25 25-16,0 0 0,0 0 16,0 0-16,0 0 15,0 0 17,0-50 30,0 0-46,0 0-16,0 0 15,0 0-15,25 25 16,-25-25-16,25 25 0,-25-25 0,25 25 16,-25-24-16,25-1 0,0 25 15,-25-25-15,24 25 0,1 0 16,0 0-16,0 0 15,0 0 1,-25 25 0,25-25-16,-25 25 15,25-25-15,-25 24 0,25-24 16,-25 25-16,0 0 16,0 0-16,25-25 15,-25 25-15,0 0 16,0 0-16,25-25 15,-25 25-15,0 0 16</inkml:trace>
  <inkml:trace contextRef="#ctx0" brushRef="#br0" timeOffset="-206575.82">28861 2242 0,'25'0'47</inkml:trace>
  <inkml:trace contextRef="#ctx0" brushRef="#br0" timeOffset="-205563.59">29434 2142 0,'25'0'0,"0"-25"15,-25 0-15,0 0 16,25 25-16,-25-25 15,0 0-15,0 1 16,0-1 0,0 0 15,-25 25-31,0 0 16,0 0-1,0 0-15,0 0 16,0 0-16,1 0 15,-1 0-15,0 0 16,0 0 0,25 25-1,-25-25-15,25 25 0,0-1 16,0 1-16,0 0 16,0 0-16,0 0 0,0 0 15,0 0-15,0 0 16,0 0-16,0 0 0,0 0 15,0-1-15,25-24 16,-25 25-16,25-25 16,0 0-1,0 0 1,-1 0-16,-24-25 16,25 25-16,0 0 0,-25-24 15,25 24-15,0 0 0,-25-25 0,25 25 16,-25-25-16,25 25 15,-25-25-15,0 0 16,25 25-16,-25-25 16,25 25-16,-25-25 0,0 0 15,0 0 1,0 0-16,0 0 16,0 50 109,0 0-110,25 0-15,-25 0 16,24-25-16,-24 25 0,0 0 15,25-25-15,-25 25 0,25-25 0,-25 25 0,25 0 16,0 0-16,0-1 0,0-24 16,-25 25-16,25-25 0,0 0 0,-25 25 0,25-25 15,-1 0-15,1 0 0,-25 25 0,25-25 16,0 0-16,0 0 16,0 0-16,0 0 31,-25-25-31</inkml:trace>
  <inkml:trace contextRef="#ctx0" brushRef="#br0" timeOffset="-201862.77">6948 11082 0,'25'0'16,"-25"25"-1,0 0-15,24-25 16,-24 25-16,0-1 15,25-24-15,-25 25 16,0 0-16,0 0 16,25-25-16,-25 25 15,0 0-15,0 0 16,0 0 0,0 0-1,0 0 1,0-1-1,0-48 79,0-1-78,0 0-1,0 0-15,0 0 16,0 0-16,0 0 16,0 0-16,0 0 15,0 0 1,25 25-16,-25-24 16,25 24-1,-25-25-15,25 0 16,0 25-1,-25-25 1,25 25-16,0 0 16,0 0-1,-1 0 17,-24 25-32,25 0 15,-25 0 1,25-25-16,-25 24 15,0 1-15,0 0 16,0 0 0,0 0-1,0 0-15,0 0 16,0 0-16,0 0 16,-25-25-16,25 25 15,0-50 79,0 0-78,25 25-16,-25-25 0,0 0 15,0 0-15,0 0 16,0 0-16,25 25 0,-25-25 0,0 0 15,0 1-15,25 24 0,0 0 16,0 0 0,-25-25-16,25 25 15,0 0-15,0 0 16,-1 0-16,1 0 0,0 0 16,0 0-16,0 0 15,0 0-15,-25 25 0,25-25 0,-25 24 31,0 1-15,0 0 0,0 0-1,0 0-15,0 0 16,0 0-16,-25-25 0,25 25 16,0 0-16,0 0 15,-25-25-15,25 24 0,0 1 16,0 0-1</inkml:trace>
  <inkml:trace contextRef="#ctx0" brushRef="#br0" timeOffset="-201553.7">7844 11505 0</inkml:trace>
  <inkml:trace contextRef="#ctx0" brushRef="#br0" timeOffset="-200345.43">8591 11356 0,'0'-25'0,"0"50"0,0-75 0,0 25 16,0 0-16,0 0 16,0 0-16,0 0 15,0 1-15,-25 24 0,25-25 16,-25 25 0,25-25-16,-25 25 15,1 0 1,-1 0-1,0 0-15,0 0 16,0 0 0,0 0-1,25 25 1,-25-25-16,0 0 0,0 0 16,0 0-16,1 0 15,24 25-15,0-1 16,0 1-1,0 0 1,0 0-16,0 0 16,0 0-16,0 0 15,0 0 1,24-25-16,-24 25 0,25-25 0,-25 25 16,25-25-16,-25 24 0,25-24 0,-25 25 15,25-25-15,-25 25 0,25-25 16,0 0-16,-25 25 0,25-25 15,0 0-15,0 0 16,-1 0 0,1 0-16,0 0 15,-25-25-15,25 25 0,-25-25 16,0 0-16,25 1 16,-25-1-16,0 0 15,0 0-15,0 0 16,0 0-16,0 0 15,0 0-15,0 0 16,0 50 109,0 0-125,25-25 16,-25 25-16,0 0 0,0 0 15,0 0-15,0 0 16,25-25-16,-25 25 0,0-1 16,0 1-16,25-25 15,-25 25-15,25-25 0,-25 25 16,0 0-16,25-25 15,-1 0 32</inkml:trace>
  <inkml:trace contextRef="#ctx0" brushRef="#br0" timeOffset="-199081.14">9039 11505 0,'-24'0'47,"-1"25"78,25 0-94,0 0 0,0 0 32,0 0-32,0 0 16,25-25-16,-1 0-15,1 0-1,0 0 1,0 0 0,0 0-16,-25 24 15,25-24 1</inkml:trace>
  <inkml:trace contextRef="#ctx0" brushRef="#br0" timeOffset="-178702.58">18378 4333 0,'0'25'94,"0"0"-78,0 0-1,0 0-15,0 0 16,0 0-16,0 0 0,0 0 16,0-1-16,0 1 0,0 0 15,0 0-15,0 0 0,0 0 16,0 0-16,0 0 0,0 0 0,0 0 15,0 0-15,0-1 0,0 1 16,0 0-16,0 0 0,0 0 16,0 0-16,0 0 0,0 0 15,0 0-15,0 0 0,0-1 16,0 1-16,0 0 16,0 0-16,0 0 0,0 0 15,0 0-15,0 0 0,0 0 16,0 0-16,0-1 15,0 1-15,0 0 0,0 0 16,0 0-16,0 0 16,0 0-16,0 0 15,0 0-15,25-25 16,-25 25-16,0-1 16</inkml:trace>
  <inkml:trace contextRef="#ctx0" brushRef="#br0" timeOffset="-178054.43">18203 5329 0,'0'25'31,"25"-25"-31,-25 25 0,25-25 15,-25 25-15,25-25 0,-25 25 16,0 0 0,25-25-16,-25 25 0,0 0 15,25-25 1,-25 25-16,0 0 16,25-25-1,-25 24-15,0 1 16,25-25-1,-25 25 1</inkml:trace>
  <inkml:trace contextRef="#ctx0" brushRef="#br0" timeOffset="-177123.23">18527 5379 0,'-25'0'62,"25"25"-62,0 0 16,-25-25-16,25 25 16,-25-25-1,25 25-15,0 0 31,0 0 1,-25-25-1,25 25-15,0-1-1,0 1 157</inkml:trace>
  <inkml:trace contextRef="#ctx0" brushRef="#br0" timeOffset="-170152.67">18726 4807 0,'-25'0'63,"25"24"-63,-25-24 15,1 0 1,24 25-16,-25-25 15,0 25 1,0-25 0,50 0 156,-25 25-157,25-25-15,0 0 16,-1 0-1,1 0 17,0 25-17,0-25 17,-25 25-1,25-25-16,-25 25 32,0 0-15,0 0-17,0 0 48,-25-25-63,0 0 15,0 0 17,0 0-17,1 0 1,-1 0-1,0 0 48</inkml:trace>
  <inkml:trace contextRef="#ctx0" brushRef="#br0" timeOffset="-169175.45">18676 4831 0,'25'0'32,"-25"-24"-32,25 24 62,0 0-46,0 0 15,0 0 16,0 0-16</inkml:trace>
  <inkml:trace contextRef="#ctx0" brushRef="#br0" timeOffset="-164059.3">18901 4856 0,'-25'0'157,"25"25"-142,0 0 32,0 0 0,0 0-16,0 0 32,0 0-32,0 0 31,25-25-30,-25 25 30,24-25-46,1 0-1,0 0 17,0 0-17,0 0 1,0 0 15,-25-25 32,0 0-48,0 0 1,0 0 15,0 0-15,0 0-1,-25 25 1,25-25 15,-25 25-31,25-25 32,-25 25-32,0 0 140,0 0-124,1 0 15,-1 0-15</inkml:trace>
  <inkml:trace contextRef="#ctx0" brushRef="#br0" timeOffset="-162957.05">19199 4956 0,'25'0'62,"-25"25"-31,0 0 1,0 0-1,0-50 203,0 0-203,0 0-15,0 0 31</inkml:trace>
  <inkml:trace contextRef="#ctx0" brushRef="#br0" timeOffset="-161661.77">19224 4881 0,'25'0'109,"0"0"-78,0 0-15,-25 25 0,25-25-1,-25 25 1,25-25 0,0 0 15,-25 25-31,25-25 15,-25 25 1,25-25 0,-25-25 187,0 0-188,0 0 1,0 0 0</inkml:trace>
  <inkml:trace contextRef="#ctx0" brushRef="#br0" timeOffset="-160649.54">19424 4782 0,'0'25'187,"0"-1"-156,0 1-15</inkml:trace>
  <inkml:trace contextRef="#ctx0" brushRef="#br0" timeOffset="-157561.85">4034 648 0,'25'0'172,"0"0"-156,0 0-1,0 0 1,0 0 0,0 0-1,-1 0-15,1 0 16,0 0 0,0 0-1,0 0 1,0 0-16,0 0 15,0 0 1,0 0 0,0 0-1,-1 0 1,1 0 0,0 0-1,0 0 1,-25-25 31,25 25-16,-25-25-15,0 0-1,0 0 79,25 25 31,0 0-78,-25 25-16,25-25-31,0 0 188,0 0-173,-1 0 1,1 0-16,0 0 31,-25 25-15,25-25-1,0 0 17,0 0-17,-25 25 1,25-25-1,0 0 1,0 0 31,-25 25-47,25-25 16,-1 0 30,-24 25-14,25-25-17,0 0 32,-25 25-31,0 0 31,25-25-32</inkml:trace>
  <inkml:trace contextRef="#ctx0" brushRef="#br0" timeOffset="-155617.41">4383 249 0,'25'0'62,"-25"25"-31,25-25-31,-25 25 16,24-25 0,-24 25-16,0 0 15,25-25 1,-25 25-16,25-25 31,-25 25 63,0-50 31,0 0-110,0 0 1,0 0 0,25 25 15,-25-25 31,25 25-62,0 0 79,0 0-48,0 0 0,-25 25 0,25-25-15,-25 25 0,0 0-1,0 0 1,25-25-16,-25-25 203,0 0-187,0 0-1,0 0 1,0 0 31,24 25-47,1 0 47,0 0-32,0 0 16,0 0 16,0 0-15,-25 25-17,25-25 1,-25 25-1,25-25 1,-25 25-16,0 0 16,25-25-1,-25 25 1,0 0 0,0 0 15</inkml:trace>
  <inkml:trace contextRef="#ctx0" brushRef="#br0" timeOffset="-153810.02">24777 4259 0,'0'25'31,"0"-1"-31,0 1 16,0 0-16,25-25 0,-25 25 0,0 0 0,0 0 15,0 0-15,0 0 0,0 0 0,25 0 0,-25-1 0,0 1 16,0 0-16,0 0 0,25 0 0,-25 0 0,0 0 0,0 0 0,0 0 16,0 0-16,25 0 0,-25-1 0,0 1 0,0 0 0,0 0 15,0 0-15,25-25 0,-25 25 0,0 0 0,0 0 0,0 0 16,25-25-16,-25 25 0,0-1 0,0 1 0,25-25 16,-25 25-16,0 0 0,0 0 15</inkml:trace>
  <inkml:trace contextRef="#ctx0" brushRef="#br0" timeOffset="-153130.85">24379 4458 0,'0'0'16,"0"-25"-16,0 0 15,0 0 1,0 0-16,0 0 0,0 0 16,0 1-16,0-1 0,25 25 0,-25-25 15,0 0-15,25 25 0,-25-25 0,0 0 16,25 25-16,-25-25 0,25 25 0,-25-25 0,0 0 0,25 25 0,-25-25 15,24 25-15,-24-24 0,25 24 0,-25-25 0,25 25 0,-25-25 16,25 25-16,0 0 0,0-25 0,0 25 0,0 0 0,-25-25 0,25 25 16,0 0-16,-1 0 0,1 0 0,0 0 0,-25-25 0,25 25 15,0 0-15,0 0 0,0 0 0,0 0 0,0 0 16,0 0-16,-1 0 0,1 0 0,0 0 0,0 0 16,0 0-16,0 25 0,0-25 15,0 25-15,0-25 0,-25 25 16,25-25-16,-25 25 0,24 0 15,-24-1-15,0 1 0,25-25 0,-25 25 16,0 0-16,0 0 0,0 0 16,0 0-16,0 0 15,0 0-15,-25-25 0,25 25 0,-24-25 0,24 24 16,-25-24-16,0 25 0,0-25 0,25 25 16,-25-25-16,0 25 0,0-25 0,0 25 0,0-25 15,0 25-15,1-25 0,24 25 0,-25-25 16,0 0-16,0 0 0,25 25 0,-25-25 0,0 0 15,0 0-15,0 0 0,0 0 0,0 0 16,1 25-16,-1-25 0,0 0 16,0 0-16,25 25 15</inkml:trace>
  <inkml:trace contextRef="#ctx0" brushRef="#br0" timeOffset="-152289.67">25051 4782 0,'0'25'16,"0"-1"0,0 1-16,0 0 15,0 0 1,25-25-16,0 0 16,0 25-1,0-25-15,0 0 16,0 0-16,0 0 15,-25-25 1,25 25 0,-25-25-16,0 0 15,0 0 1,0 1-16,0-1 16,0 0-1,-25 25 63,0 0-62,25 25 0,-25-25-16,25 25 15,0-1-15,-25-24 0,25 25 16,-25-25-1,25 25-15,0 0 16,0 0-16,0 0 16,0 0-1,25-25-15,-25 25 0,0 0 16,25-25 0,-25 25-16,25-25 15,0 0 32</inkml:trace>
  <inkml:trace contextRef="#ctx0" brushRef="#br0" timeOffset="-151452.48">25599 4856 0,'-25'0'93,"0"0"-77,1 0 0,-1 25-1,25 0 17,-25-25-32,25 25 46,25-25-14,-25 25-32,25-25 15,-1 0-15,1 0 16,0 0-16,0 0 16,0 0-16,0 0 15,0 0-15,-25 25 16,25-25-1,-25 25 1,0 0 0,0 0 31,-25-25-16,0 0-31,0 0 0,0 0 15,0 0-15,0 0 0,0 0 16,1 0-16,-1 0 0,0 0 16,0 0-16,0 0 0,25-25 0,-25 25 15</inkml:trace>
  <inkml:trace contextRef="#ctx0" brushRef="#br0" timeOffset="-150647.3">25898 4881 0,'0'25'94,"-25"-25"-94,25 25 0,0 0 16,0 0-1,0 0-15,0 0 16,0 0 0,0-1-1,25-24 17,0 0-17,0 0-15,0 0 16,0 0-16,0 0 0,-1 0 15,1 0-15,0 0 16,0 0-16,0 0 16,0 0-16,-25-24 15,0-1 1,0 0 0,0 0-16,-25 25 15,25-25-15,-25 25 16,25-25-16,-25 25 0,25-25 15,-25 25-15,0 0 0,25-25 16,-24 25-16,-1 0 16,0 0 31,0 0-32,25 25 16,0 0 1</inkml:trace>
  <inkml:trace contextRef="#ctx0" brushRef="#br0" timeOffset="-149586.06">26595 4881 0,'25'0'31,"0"0"-15,0 0 0,0 0-1,0 0-15,0 0 16,0 0 0,0 0-1</inkml:trace>
  <inkml:trace contextRef="#ctx0" brushRef="#br0" timeOffset="-149004.93">26695 5006 0,'25'0'47,"0"0"-32,0 0-15,0 0 16,-1 0-16,1 0 15</inkml:trace>
  <inkml:trace contextRef="#ctx0" brushRef="#br0" timeOffset="-147189.52">27342 4782 0,'0'-25'47,"0"0"-16,0 0-15,25 25 15,0 0-15,0 0-1,0 0 32,0 0-31,0 0-1,-25 25-15,25-25 32,-25 25-32,0 0 15,0 0 1,0-1-1,25-24-15,-25 25 0,0 0 32,0 0-17,0 0 1,0-50 140,0 0-156,0 0 16,0 0-1,0 1-15,0-1 16,0 0 0,0 0-1,0 0 1,0 0 15,24 25-31,1 0 16,0 0-1,0 0 1,0 0 31,0 0-31,-25 25-16,0 0 15,25-25-15,-25 25 16,0 0-16,25-25 15,-25 25-15,0-1 0,0 1 16,25-25-16,-25 25 16,0 0-1,0 0 1,0-50 109,0 0-109,0 0-16,0 0 15,0 1-15,0-1 0,0 0 16,0 0-16,0 0 15,25 25-15,-25-25 16,24 25-16,-24-25 16,25 25-16,0 0 15,-25-25-15,25 25 16,0 0 0,0 0-16,0 0 15,0 0 1,-25 25-16,25-25 0,0 25 15,-25 0 1,25-25-16,-25 25 16,0 0-1,0 0 1,24-25-16,-24 25 0,0-1 16,0 1-1,0 0-15,0 0 16,0 0-1,0 0 1,25-25 78</inkml:trace>
  <inkml:trace contextRef="#ctx0" brushRef="#br0" timeOffset="-146666.41">28314 4931 0,'0'-25'0,"24"25"62,-24 25-46,25-25 0,-25 25-1,25-25-15,0 25 16,0-25-1,-25 25-15,25-25 16,-25 25 0,25-25-16</inkml:trace>
  <inkml:trace contextRef="#ctx0" brushRef="#br0" timeOffset="-146170.3">28488 4931 0,'-25'0'63,"0"0"-48,25 25 1,-25-25-16,25 25 15,-25-25 1,25 25 0,-25-25-16,0 0 15,25 25 1</inkml:trace>
  <inkml:trace contextRef="#ctx0" brushRef="#br0" timeOffset="-144176.85">28961 4707 0,'0'-25'16,"-25"25"78,0 0-79,0 0 1,0 0-1,0 0 1,25 25 0,-24-25-1,24 25-15,0 0 16,-25-25 0,25 25-16,0 0 15,0-1 1,0 1-1,0 0 1,0 0 0,0 0-1,25-25 1,-25 25 0,24-25-16,1 0 15,-25 25-15,25-25 16,0 0-16,0 25 15,0-25 1,-25-25 31,25 25-31,-25-25-16,0 0 15,0 0 1,25 25-16,-25-25 0,0 0 15,0 0-15,0 1 16,0-1-16,0 0 16,25 25 156,-25 25-172,0 0 15,25-25-15,-25 24 0,24-24 16,-24 25-16,25 0 0,-25 0 15,25-25-15,-25 25 0,25-25 16,-25 25-16,25-25 0,-25 25 16,25 0-16,-25 0 15,25-25-15,-25 25 0,0-1 16,25-24-16,-25 25 16,25-25-1,-25 25-15,0 0 0,0 0 16,0 0-1,0 0 1,0 0 0,0 0-1,-25-25 1,25 25-16,-25-25 31,25 24-31,-25-24 16,0 0-1,25 25-15,-25-25 0,0 0 16,0 0 0,0 0-1,1 0-15,-1 0 16,0 25-16,0-25 16,0 0 30,0 0-30,0 0 0,0 0 15,25-25-31,0 0 16,-25 25-16,25-24 0,-25 24 15,25-25-15,0 0 16,-24 25-16,24-25 0,0 0 15,0 0 17,0 0-17,24 25 1,1 0 15,0 0-15,0 0-1,0 0 1,0 0 62,0 0-15,0 0-32</inkml:trace>
  <inkml:trace contextRef="#ctx0" brushRef="#br0" timeOffset="-135510.91">3959 2491 0,'25'0'63,"0"0"-48,0 0 1,0 0-16,0 0 15,0 0-15,0 0 16,0 0-16,0 0 0,-1 0 16,1 0-16,0 0 15,0 0 1,0 0-16,0 0 16,0 0-16,0 0 15,0 0-15,0 0 16,-1 0-1,1 0-15,0 0 16,0 0 0,0 0-1,0 0-15,0 0 16,0 0-16,0 0 0,0 0 16,-1 0-16,1 0 15,0 0-15,0 0 16,0 0-16,0 0 0,0 0 0,0 0 15,0 0-15,0 25 16,-1-25-16,1 0 0,0 0 16,0 0-16,0 0 15,0 0-15,0 0 0,0 0 16,0 0-16,0 0 0,0 0 0,-1 0 16,1 0-16,0 0 0,0 0 0,-25 24 15,25-24-15,0 0 0,0 0 0,0 0 16,0 0-16,0 0 0,-1 0 15,1 0-15,0 0 0,0 0 0,-25 25 16,25-25-16,0 0 0,0 0 0,0 0 0,0 0 16,0 0-16,-1 0 0,1 0 15,0 0-15,0 0 0,0 0 0,0 0 16,0 0-16,0 0 0,0 0 0,0 0 16,-1 0-16,1 0 0,-25 25 0,25-25 15,0 0-15,0 0 0,0 0 0,0 0 16,0 0-16,0 0 0,0 0 15,-1 0-15,1 0 0,0 0 0,0 0 16,0 0-16,0 0 0,0 0 16,0 0-16,0 0 0,0 0 15,0 0-15,-1 0 16,1 0-16,0 0 16,0 0-16,0 0 0,0 0 15,0 0-15,0 0 16,0 0-1,-25 25-15,25-25 16,-1 0 0</inkml:trace>
  <inkml:trace contextRef="#ctx0" brushRef="#br0" timeOffset="-133947.56">13945 8791 0,'0'25'0,"0"0"0,0 0 15,0-1-15,0 1 0,0 0 0,25 0 16,-25 0-16,0 0 0,0 0 0,0 0 0,0 0 16,25-25-16,-25 25 0,0-1 0,0 1 0,0 0 0,0 0 0,0 0 0,25 0 0,-25 0 15,0 0-15,0 0 0,25-25 0,-25 25 0,0-1 0,0 1 0,0 0 0,0 0 16,0 0-16,25-25 0,-25 25 0,0 0 0,0 0 0,0 0 0,0 0 0,25-1 15,-25 1-15,0 0 0,0 0 0,0 0 0,24 0 0,-24 0 0,0 0 16,0 0-16,0 0 0,0 0 0,25-1 0,-25 1 0,0 0 16,0 0-16,0 0 0,0 0 0,0 0 15,0 0-15,0 0 0,0 0 16,0-1 0</inkml:trace>
  <inkml:trace contextRef="#ctx0" brushRef="#br0" timeOffset="-133454.45">13422 9040 0,'25'0'62,"0"0"-46,0 0-16,0 0 0,0 0 0,0 0 0,-1 0 0,1 0 15,0 0-15,0 0 0,0 0 0,0 0 0,0 0 0,0 0 0,0 0 0,0 0 0,-1 0 0,1 0 16,0-25-16,0 25 0,0 0 0,0 0 0,0 0 0,25 0 0,-25 0 0,0 0 0,-1 0 0,1 0 0,0 0 0,25 0 16,-25 0-16,25 0 0,-25 0 0,0 0 0,-1 0 0,1 0 0,0 0 0,0 0 0,25 0 0,-25 0 0,0 0 0,25 0 15,-26 0-15,1 0 0,0 0 0,0 0 0,0 0 0,0 0 0,0-25 0,0 25 0,0 0 0,24 0 0,-24 0 16,0 0-16,0 0 0,0 0 0,0 0 0,0 0 0,0 0 0,0 0 0,0 0 0,-1 0 0,1 0 16,0 0-16,0 0 0,0 0 0,0 0 0,0 0 0,0 0 15</inkml:trace>
  <inkml:trace contextRef="#ctx0" brushRef="#br0" timeOffset="-132893.33">13671 9488 0,'25'0'47,"0"0"-47,0 0 16,0 25-16,0-25 0,0 0 0,-1 0 0,1 0 16,0 0-16,0 0 0,0 0 0,0 0 0,0 0 0,0 0 0,0 0 0,0 0 15,0 0-15,-1 0 0,1 25 0,0-25 0,0 0 0,0 0 0,0 0 0,0 0 0,0 0 0,0 0 16,0 0-16,-1 0 0,1 0 0,0 0 0,0 0 0,0 0 0,0 0 0,-25 25 0,25-25 0,0 0 0,0 0 15,0 0-15,-1 0 0,1 0 0,0 0 0,0 0 0,0 0 0,0 0 0,0 0 0,0 0 16,-25 25-16,25-25 0,0 0 0,-1 0 0,1 0 0,0 0 16,0 0-16</inkml:trace>
  <inkml:trace contextRef="#ctx0" brushRef="#br0" timeOffset="-132212.17">15863 9737 0,'0'-25'31,"-25"25"-15,25-25 0,-25 25-16,0 0 15,25-25-15,-25 25 0,0 0 16,0 0-16,0 0 0,0-25 16,0 25-16,1 0 0,-1 0 15,0 0-15,0 0 0,0 0 0,0 0 16,0 0-16,0 0 0,0 0 0,25 25 15,-25-25-15,1 0 0,-1 25 0,0-25 16,25 25-16,-25-25 0,0 0 0,25 25 0,-25-25 16,25 25-16,-25-25 0,25 25 0,-25 0 0,25 0 15,-25-25-15,25 25 0,0 0 0,0-1 16,0 1-16,0 0 0,0 0 16,0 0-16,0 0 0,0 0 15,0 0-15,25 0 0,-25 0 16,25-25-16,0 24 0,0 1 0,0-25 0,-25 25 0,25-25 0,-25 25 15,25-25-15,0 0 0,-25 25 0,24-25 0,1 0 0,0 25 0,0-25 0,0 25 16,0-25-16,0 0 0,0 0 0,0 0 0,0 0 0,-25 25 16,24-25-16,1 0 0,0 0 0,0 0 0,0 0 0,0 0 0,0 0 15,0 0-15,0 0 0,0 0 0,-1 0 0,1 0 16,0 0-16,0 0 0,0 0 16,0 0-16</inkml:trace>
  <inkml:trace contextRef="#ctx0" brushRef="#br0" timeOffset="-131787.08">16585 9762 0,'25'0'47,"-25"-25"-47,25 25 0,-1 0 0,1 0 15,0 0-15,0 0 0,0 0 0,0 0 0,0 0 0,0 0 16,0 0-16,0 0 0,-1 0 0,1 0 0,0 0 0,0 0 0,0 0 0,0 0 16,0-25-16,0 25 0,0 0 0,0 0 0,-1 0 0,1 0 0,0 0 0,0 0 15,0 0-15,0 0 0,0 0 0,0 0 0,0 0 0,0 0 0,-25-25 0,24 25 0,1 0 0,0 0 16,0 0-16,0 0 0,0 0 0,0 0 0,0 0 0,0 0 15,0 0-15,-1 0 0,1 0 16</inkml:trace>
  <inkml:trace contextRef="#ctx0" brushRef="#br0" timeOffset="-131312.97">16784 10011 0,'25'0'47,"0"0"-31,0 0-16,0 0 0,-1 0 0,1 0 15,0 0-15,0 0 0,0 0 0,0 0 0,0 0 0,0 0 16,0 0-16,0 0 0,-1 0 0,1 0 0,0 0 0,0-25 0,0 25 16,0 0-16,0 0 0,0 0 0,0 0 0,0 0 0,-1 0 0,-24-25 15,25 25-15,0 0 0,0 0 0,0 0 0,0 0 0,0 0 0,-25-25 0,25 25 16,0 0-16,0 0 0,-1 0 0,1 0 15,-25-25-15</inkml:trace>
  <inkml:trace contextRef="#ctx0" brushRef="#br0" timeOffset="-130073.7">19224 9090 0,'0'25'16,"0"-1"-16,0 1 15,25-25-15,-25 25 0,0 0 0,0 0 0,0 0 16,0 0-16,25-25 0,-25 25 0,0 0 0,0 0 15,0-1-15,25-24 0,-25 25 0,0 0 0,0 0 0,0 0 0,25-25 0,-25 25 16,0 0-16,0 0 0,25-25 0,-25 25 0,0 0 0,0-1 0,0 1 16,0 0-16,0 0 0,25-25 0,-25 25 0,0 0 0,0 0 15,0 0-15,0 0 0,0 0 0,0 0 16,0-1-16,0 1 0,0 0 16,0 0-16,25-25 15,-25 25-15,0 0 16</inkml:trace>
  <inkml:trace contextRef="#ctx0" brushRef="#br0" timeOffset="-129534.58">18751 9065 0,'25'0'31,"0"0"-31,0 0 15,0 0-15,0 0 0,0 0 0,-1 0 0,1 0 16,0 0-16,0 0 0,0 0 0,-25-25 0,25 25 0,0 0 0,0 0 0,0 0 0,0 0 16,0 0-16,-1 0 0,1-25 0,0 25 0,0 0 0,0 0 0,0 0 0,0 0 0,0 0 15,0 0-15,0 0 0,-1 0 0,1 0 0,0-25 0,0 25 0,0 0 0,0 0 16,0 0-16,0 0 0,0 0 0,0 0 0,-1 0 0,1 0 16,0 0-16,0 0 0,0 0 0,0 0 0,0 0 0,0 0 15,0 0-15,0 0 16</inkml:trace>
  <inkml:trace contextRef="#ctx0" brushRef="#br0" timeOffset="-129067.47">18851 9488 0,'25'0'15,"0"0"1,-1 0-16,1 0 15,0 0-15,0 0 0,0 0 0,0 0 16,0 0-16,0 0 0,0 0 0,0 0 0,0 0 0,-1 0 0,1 0 16,0 0-16,0 0 0,0 0 0,0 0 0,0 0 0,0 0 0,0 0 0,0 0 15,-1 0-15,1 0 0,0 0 0,0 0 0,0 0 0,0 0 0,0 0 0,0 0 16,0 0-16,0 0 0,-1 0 0,1 0 0,0 0 0,0 0 16,0 0-16,0 0 0,0 0 0,0 0 0,0 0 15,0 0-15,-1 0 16</inkml:trace>
  <inkml:trace contextRef="#ctx0" brushRef="#br0" timeOffset="-109910.18">20021 10011 0,'25'0'16,"0"0"15,0 0-16,0 0 1,-25-25-16,25 25 31,-25-25-31,0 0 32,25 25-17,-25-25 1,0 1 15,0-1 0,-25 25 1,0 0-1,0 0-16,0 0 1,0 0 15,25 25-15,0-1 0,0 1-1,0 0 1,0 0-16,25-25 15,-25 25 1,0 0 0,25-25-16,-25 25 15,25-25-15,0 0 16,0 0 0,-1 0-1,1 0-15,0 0 16,0 0-16,0 0 15,0 0 48,-25-25-47,0 0-1,0 0 1,0 0-1,25 25 1,0 0 31,0 0 0,-25 25-16,0 0-31,0 0 16,0 0-1,0 0 1,0-50 109,0 0-109,25 25-1,-25-25-15,0 0 16,25 25-16,-25-25 0,24 25 15,1 0-15,-25-25 0,25 25 16,0 0-16,0 0 16,0 0-1,0 0 17,-25 25-1,0 0-16,0 0-15,0 0 16,0 0 0,0 0-1,0 0 1,25-25 0,0 0 30,0 0-30,-1 0 0,1 0-1,0 0-15,0 0 16,-25-25 0,0 0-1,0 0-15,0 0 16,0 0-16,0 0 15,0 0-15,0 0 16,0 1-16,0-1 16,0 0-16,0 0 15,0 0-15,0 0 16,0 0-16,0 0 16,0 0-1,0 0-15,0 0 16,0 50 109,0 0-110,0 0 1,0 0-16,0 0 16,0 0-16,0 0 15,0 0-15,0 0 16,0 0-16,0-1 16,0 1-16,0 0 15,25-25 1,-25 25-16,0 0 15,25-25 1,-25 25 0,25-25-1,-25 25 1,25-25 0,-25 25-1,25-25 1,0 0 15,-1 0-15,1 0-1,0 0 17,-25-25-32,25 25 15,-25-25-15,25 25 16,-25-25-16,25 25 15,-25-25-15,25 25 16,-25-25-16,25 25 16,-25-25-16,25 25 15,0 0-15,-1 0 16,1 0 0,0 0 15,-25 25 0,25-25-15,-25 25-16,0 0 0,0 0 15,0 0 1,0 0-16,0 0 16,0 0-1,0-1 1,0-48 62,-25 24-62,25-25-16,0 0 15,0 0 1,-25 0-16,25 0 15,0 0 1,0 0-16,25 25 16,0 0 15,0 0-31,0 0 16,0 0-16,0 0 15,0 0-15,0 0 16,-1 0-16,1 0 15,0 0-15,0 0 16,0 0 31,0 0-16,-50 0 94,0 0-109,0 0-16,0 25 15,0-25-15,25 25 16,0 0-16,-24-25 16,24 25-16,0 0 15,0 0 1,24-25 0,1 0 15,0 0-16,0 0 1,0 0-16,0 0 16,0 0 15,-25-25-15,0 0-1,25 25-15,-25-25 16,0 0-1,0 0 1,0 50 78,0 0-79,0 0 1,0 0 0,0 0-1,0 0 17,25-25-32,0 0 31,0 0 0,-1 0 16,-24-25-31,0 0-1,0 0 1,25 25-16,-25-25 15,25 25-15,-25-25 0,25 25 16,-25-25 0,25 25-16,0 0 47,0 0-32,-25 25 1,0 0-1,25-25-15,-25 25 16,0 0-16,0 0 16,0 0-1,0-1 1,0 1-16,0 0 31,0-50 47,0 0-62,0 1-16,25-1 16,-25 0-16,25 0 15,-25 0-15,24 25 16,1-25-16,0 25 15,0 0 1,-25-25-16,25 25 0,0 0 31,-25 25 32,25-25-48,-25 25-15,0 0 16,0 0 0,0 0-16,0 0 15,0-1-15,25-24 16,-25 25-16</inkml:trace>
  <inkml:trace contextRef="#ctx0" brushRef="#br0" timeOffset="-109115">20694 9762 0,'24'0'78,"-24"-25"-62,25 25-16,0 0 0,0 0 15,0 0-15,0 0 0,0 0 16,0 0-16,0 0 0,0 0 15,-1 0-15,1 0 16,0 0-16,0 0 16</inkml:trace>
  <inkml:trace contextRef="#ctx0" brushRef="#br0" timeOffset="-108493.86">22511 9812 0,'0'25'47,"25"-25"-47,0 0 16,0 0-16,0 0 15,-25 25-15,25-25 0,0 0 0,0 0 0,0 0 16,-1 0-16,1 0 0,0 0 0,0 0 15,0 0-15,0 0 0,0 0 16,0 0-16,0 0 0,0 0 16,0 0-16</inkml:trace>
  <inkml:trace contextRef="#ctx0" brushRef="#br0" timeOffset="-107934.73">23632 9015 0,'0'25'47,"0"0"-47,0 0 16,25-25-16,-25 25 0,0-1 0,0 1 16,0 0-16,0 0 15,0 0-15,25 0 0,-25 0 0,0 0 16,0 0-16,0 0 0,0-1 0,25-24 0,-25 25 15,0 0-15,0 0 0,0 0 0,0 0 0,25-25 0,-25 25 16,0 0-16,0 0 0,0 0 0,24-1 0,-24 1 16,0 0-16,0 0 0,0 0 0,25 0 15,-25 0-15,0 0 16,0 0-16,25-25 16</inkml:trace>
  <inkml:trace contextRef="#ctx0" brushRef="#br0" timeOffset="-107386.61">23458 9115 0,'0'-25'0,"25"25"109,-1 0-93,1 0-16,0 0 0,0 0 15,0 0-15,0 0 0,0 0 0,0 0 0,0 0 16,0 0-16,-1-25 0,1 25 0,0 0 0,0 0 0,0 0 16,0 0-16,0-25 0,0 25 0,0 0 0,0 0 0,-1 0 15,1 0-15,0 0 0,0 0 0,-25-25 16,25 25-16</inkml:trace>
  <inkml:trace contextRef="#ctx0" brushRef="#br0" timeOffset="-106629.45">23532 9339 0,'0'0'0,"-25"0"0,1 0 16,-1 0-1,50 0 95,-1 0-110,1 0 15,0 0-15,0 0 0,0 0 16,0 0-16,-25 25 0,25-25 0,0 0 15,0 0-15,0 0 0,-1 0 16,1 0-16,0 0 0,0 0 16,0 0-16,0 0 0,0 0 0,0 0 15,0 0-15,0 0 16,-1 0 0,1 0-1,0 0-15,0 0 16,0 0-16,0 0 15,0 0 1</inkml:trace>
  <inkml:trace contextRef="#ctx0" brushRef="#br0" timeOffset="-105286.14">24479 9712 0,'0'-25'78,"-25"25"-78,25-25 16,-25 25-16,0 0 0,0 0 15,25-25-15,-25 25 0,0 0 0,0 0 16,0 0-16,1 0 31,24 25-15,-25-25-16,25 25 0,-25-25 15,25 25-15,25-25 94,0 0-78,-1 0-16,-24 25 15,25-25-15,0 0 0,0 0 0,0 0 16,0 0-16,0 25 0,0-25 16,0 0-16,-25 25 15,25-25-15,-1 0 16,-24 25 0,0 0 15,0 0-16,-24-25-15,-1 0 16,0 0-16,0 0 16,0 0-16,25 25 15,-25-25-15,0 0 16,0 0-16,0 0 16,0 0 15,25-25-16</inkml:trace>
  <inkml:trace contextRef="#ctx0" brushRef="#br0" timeOffset="-102911.61">24728 9712 0,'0'0'0,"0"-25"47,-25 25 16,0 0-32,25 25-15,0 0 15,0 0-16,0 0 1,0 0 15,0 0-15,25-25 31,0 0-16,-25-25-31,25 25 16,-25-25-16,0 0 15,0 0 1,0 0 0,0 0-1,0 50 48,0 0-48,0 0 1,0 0 0,0 0-1,24-25-15,-24 25 16,25-25-16,0 0 15,-25 25-15,25-25 16,0 0-16,0 0 16,0 0-16,0 0 15,0 0 1,0 0 0,-25-25-16,0 0 15,24 0-15,-24 0 16,0 0-16,0 0 0,0 0 15,0 0-15,0 0 0,0 1 16,0-1-16,0 0 0,0 0 0,0 0 16,0 0-16,0 0 0,0 0 0,0 0 15,-24 25-15,24-25 0,0 1 0,0-1 16,-25 0 0,25 50 62,0 0-63,0-1-15,0 1 16,0 0-16,-25-25 0,25 25 16,0 0-16,0 0 15,0 0-15,0 0 0,0 0 16,0 0-16,0-1 15,0 1-15,0 0 0,0 0 16,0 0-16,25-25 16,-25 25-16,25-25 0,-25 25 0,24-25 15,-24 25-15,25-25 0,-25 25 0,25-25 16,0 0-16,-25 25 0,25-25 16,0 0-16,-25 25 15,25-25-15,-25-25 47,25 25-47,-25-25 0,0 0 16,0 0-1,25 25-15,-25-25 0,0 0 16,0 0-16,0 0 16,0 0-16,0 0 15,0 50 110,0 0-109,0 0-16,0 0 15,0 0-15,0 0 16,0 0 0,25-25-1,-1 0 1,-24 25 0,25-25-1,0 0 1,-25-25 15,0 0-15,25 25-16,-25-25 15,0 0 1,0 0 0,0 0-16,0 0 15,25 25 48,-25 25-48,0 0 1,25-25-16,-25 25 0,0 0 16,0 0-1,25-25-15,-25 25 0,0 0 16,0-50 109,0 0-125,0 0 15,0 0-15,0 0 0,25 25 16,-25-25-16,25 0 0,0 25 16,-25-25-16,25 25 0,-1 0 15,-24 25 32,25-25-31,-25 25-16,0 0 0,25-25 15,-25 25-15,25 0 0,-25 0 16,25-25-16,-25 25 0,0 0 16,25-25-16</inkml:trace>
  <inkml:trace contextRef="#ctx0" brushRef="#br0" timeOffset="-101606.33">14742 11032 0,'0'25'46,"0"0"-30,0 0-16,0 0 0,0 0 16,0-1-16,0 1 0,25-25 0,-25 25 0,0 0 0,0 0 0,0 0 0,0 0 15,0 0-15,0 0 0,0 0 0,0-1 0,0 1 0,0 0 0,0 0 16,25-25-16,-25 25 0,0 0 0,0 0 0,0 0 0,0 0 0,0 0 0,0-1 16,0 1-16,0 0 0,25-25 0,-25 25 0,0 0 0,0 0 0,0 0 0,0 0 15,0 0-15,0 0 0,0-1 0,0 1 0,0 0 0,0 0 0,0 0 16,0 0-16,0 0 0,0 0 0,0 0 0,0 0 0,0-1 0,0 1 15,0 0-15,0 0 0,0 0 0,0 0 16,0 0-16,-25-25 0</inkml:trace>
  <inkml:trace contextRef="#ctx0" brushRef="#br0" timeOffset="-101114.21">14169 11306 0,'0'-25'32,"25"25"-17,0 0 1,0 0-16,0 0 0,0 0 0,0 0 16,0 0-16,-1 0 0,1 0 0,0 0 0,0 0 0,0 0 0,0 0 0,0 0 15,0 0-15,0 0 0,0 0 0,-1 0 0,1 0 0,0 0 0,0 0 0,0 0 0,0 0 0,0 0 16,0 0-16,0 0 0,0 0 0,-1 0 0,1 0 0,0 0 0,0 0 0,0 0 0,0 0 0,0 0 0,0 0 0,0 0 0,24 0 0,-24 0 15,0 0-15,0 0 0,0 0 0,0 0 0,0 0 0,0 0 0,0 0 0,0 0 0,0 0 0,-1 0 16,1 0-16,0 0 0,0 0 0,0 0 0,0 0 0,0 0 0,0 0 16,0 0-16,-25-25 47</inkml:trace>
  <inkml:trace contextRef="#ctx0" brushRef="#br0" timeOffset="-100632.1">14493 11580 0,'0'0'0,"25"0"94,0 0-94,0 0 0,0 0 16,-25 25-16,24-25 0,1 0 0,0 0 0,0 0 0,0 0 0,0 0 15,0 0-15,0 0 0,0 0 0,0 0 0,-1 0 0,1 0 0,0 0 0,0 25 16,0-25-16,0 0 0,0 0 0,0 0 0,0 0 0,0 0 0,-1 0 0,1 25 16,0-25-16,0 0 0,0 0 0,0 0 0,0 0 0,0 0 0,0 0 0,0 0 15,-25 24-15,25-24 0,-1 0 0,1 0 0</inkml:trace>
  <inkml:trace contextRef="#ctx0" brushRef="#br0" timeOffset="-99887.93">15838 12103 0,'25'0'16,"-25"-25"62,-25 25-78,25-25 16,-25 25-16,0 0 0,25-25 15,-25 25-15,0 0 0,0 0 0,0-25 16,0 25-16,0 0 16,1 0-16,-1 0 15,0 0-15,0 0 16,25 25-16,0 0 15,-25-25-15,25 25 0,0 0 16,0 0-16,0 0 16,0-1-16,25 1 15,-25 0-15,25-25 0,-25 25 0,25-25 16,-25 25-16,25-25 0,-25 25 16,24-25-16,1 0 0,0 0 15,-25 25-15,25-25 0,0 0 16,0 0-16,0 0 0,-25 25 0,25-25 0,0 0 0,0 0 15,-1 0-15,-24 25 0,25-25 16,0 0-16</inkml:trace>
  <inkml:trace contextRef="#ctx0" brushRef="#br0" timeOffset="-99390.83">16709 11953 0,'25'0'31,"0"0"-15,0 0-16,0 0 0,0 0 0,0 0 15,0 0-15,-1 0 0,1 0 0,0 0 0,0 0 0,0 0 16,0 0-16,0 0 0,0 0 0,0 0 0,0 0 0,-1 0 15,1 0-15,0 0 0,0 0 0,0 0 0,0 0 0,0 0 16,0 0-16</inkml:trace>
  <inkml:trace contextRef="#ctx0" brushRef="#br0" timeOffset="-98820.7">16759 12153 0,'25'0'15,"0"0"-15,0 0 16,0 0-16,0 0 0,-1 0 0,1 0 0,0 0 15,0 0-15,0 0 0,-25 24 0,25-24 0,0 0 0,0 0 0,0 0 0,0 25 16,-1-25-16,1 0 0,0 0 0,0 0 0,0 0 0,0 0 0,0 0 0,0 0 16,0 0-16,0 0 0,-1 0 0,1 0 0,0 0 15,0 0-15,0 0 0,0 0 0</inkml:trace>
  <inkml:trace contextRef="#ctx0" brushRef="#br0" timeOffset="-94673.77">18527 6699 0,'-25'0'31,"0"0"0,0 0 16,25 25-31,0 0-1,0 0 17,0 0-1,0 0-15,0-1-1,25-24 1,-25 25 15,25-25-15,0 0 31,0 0-32,0 0 16,-25-25-15,0 1 0,25 24 15,-25-25-31,0 0 16,0 0 15,0 0 0,-25 25-31,0 0 31,25-50-31,-25 75 16,0-25 0,0 0-1,0 0 1,25 25 15,0 0-31,-25-25 0,25 25 16,0 0-1,0 0 1,25-25 15,-25 24-15,25-24-16,0 0 15,-25 25-15,25-25 16,0 0-16,0 0 16,0 0-1,-25-25 17,0 1-1,0-1-16,0 0 1,-25 25-16,25-25 16,-25 25-16,0 0 15,0 0 1,0 0 0,0 0 15</inkml:trace>
  <inkml:trace contextRef="#ctx0" brushRef="#br0" timeOffset="-89409.59">18726 12053 0,'0'-25'78,"0"0"-78,0 0 16,0 0-16,0 0 16,0 1-16,25 24 15,-25-25-15,0 0 0,0 0 16,0 0-16,0 0 0,0 0 16,0 0-16,0 0 0,0 0 15,0 1-15,25 24 94,-25 24-63,0 1-31,0 0 0,0 0 16,0 0-16,0 0 0,0 0 0,0 0 15,0 0-15,0 0 0,25-1 0,-25 1 16,0 0-16,0 0 0,0 0 16,0 0-16,0 0 0,0 0 0,0 0 15,0 0-15,0-1 16,0 1-16</inkml:trace>
  <inkml:trace contextRef="#ctx0" brushRef="#br0" timeOffset="-88411.36">19025 11779 0,'0'25'31,"0"0"-31,0 0 16,0 0-1,0 0-15,-25-25 16,25 24-16,0 1 16,0 0-1,0 0-15,0 0 16,0 0-1,25-25-15,-25 25 0,25-25 16,-25 25-16,0 0 0,25-25 16,-25 25-16,25-25 15,-25 24-15,25-24 16,0 0 0,0 0-16,-1 0 15,1 0-15,0 0 16,0 0-16,0 0 15,0 0-15,0 0 16,-25-24-16,25 24 0,-25-25 16,25 25-16,-25-25 15,25 25 1,-25-25-16,0 0 0,0 0 16,0 0-16,0 0 15,0 0-15,24 25 0,-24-25 0,0 1 16,0-1-16,0 0 0,0 0 0,0 0 15,0 0-15,0 0 16,0 0-16,-24 25 16,24-25-16,-25 25 15,25-25 1,-25 25-16,25-24 16,-25 24-16,0 0 15,0 0-15,0 0 16,0 0-1,0 0 1,25 24-16,-25-24 16,1 0-16,24 25 0,-25-25 15,25 25-15,-25-25 0,25 25 16,-25-25-16,0 25 16,0-25-16,25 25 0,0 0 15,-25-25-15,25 25 16,-25-25-16</inkml:trace>
  <inkml:trace contextRef="#ctx0" brushRef="#br0" timeOffset="-87611.18">19922 12003 0,'24'0'47,"1"0"-32,0 0-15,0 0 16,0 0-16,-25 25 0,25-25 0,0 0 16,0 0-16,0 0 0,0 0 15,-1 0-15,1 0 0,0 0 16,0 0-16,0 0 15</inkml:trace>
  <inkml:trace contextRef="#ctx0" brushRef="#br0" timeOffset="-87068.06">20220 11904 0,'0'24'63,"0"1"-48,0 0-15,0 0 16,0 0 0,0 0-16,0 0 15,0 0 16,0 0-15,0 0 0,0-1-1,25-24 1</inkml:trace>
  <inkml:trace contextRef="#ctx0" brushRef="#br0" timeOffset="-86119.85">20644 11854 0,'0'25'94,"0"0"-79,0-1 1,25-24 124,0 0-140,-1 0 16,1 0-16,0 0 0,0 0 16,0 25-16,0-25 0,0 0 15,0 0-15,0 0 0,0 0 16,-1 25-16,1-25 16,-25 25-1,0 0 1,25-25-1,-25 25-15,0 0 16,0 0 15,-25-25-15,0 0-16,1 0 16,24 25-16,-25-25 0,0 0 15,0 0-15,0 0 0,0 25 16,0-25-16,0 0 0,25 24 15,-25-24-15,0 0 16</inkml:trace>
  <inkml:trace contextRef="#ctx0" brushRef="#br0" timeOffset="-85455.7">20694 11854 0,'24'0'109,"1"0"-93,0 0-16,0 0 15,0 0-15,0 0 0,0 0 16,0 0-16,0 0 0,0 0 16,-1 0-16,1 0 0,0 0 15,0 0-15,0 0 0,0 0 16</inkml:trace>
  <inkml:trace contextRef="#ctx0" brushRef="#br0" timeOffset="-84258.43">21316 11904 0,'-25'0'31,"0"0"-16,25 24 1,-25-24 0,0 0-1,1 25 1,24 0 0,-25-25-1,25 25-15,0 0 16,0 0-1,0 0 1,0 0 0,0 0 15,25-25 0,-25 25-31,0-1 16,24-24-1,-24 25 1,25-25-16,-25 25 16,25-25-16,0 0 15,0 0 1,0 0 0,0 0-1,0 0 1,0 0-1,0 0 1,-1 0 0,-24-25-16,25 25 15,-25-25-15,0 1 16,25 24 0,-25-25-16,0 0 15,0 0-15,25 25 16,-25-25-16,0 0 15,0 0 1,0 0 15,0 0-15,-25 25 0,0 0-1,25-25-15,-25 25 16,1 0-16,24-24 15,-25 24-15,0 0 0,0 0 16,25-25-16,-25 25 0,0 0 0,0 0 16,0 0-16,25-25 0,-25 25 15,0 0 48,25 25-16</inkml:trace>
  <inkml:trace contextRef="#ctx0" brushRef="#br0" timeOffset="-80048.49">19000 10061 0,'-25'0'47,"0"0"-16,25 25 0,0 0-15,0 0-16,0-1 15,0 1-15,0 0 16,25-25 0,-25 25-1,25-25 1,-25 25-16,25-25 15,0 0 1,-25 25-16,25-25 0,-25 25 16,25-25-16,0 0 15,-25 25-15,25-25 0,0 0 0,-1 0 16,1 25-16,0-25 0,0 0 0,0 0 16,0 25-16,0-25 0,0 0 15,0 0-15,0 0 0,-1 24 16,1-24-16,0 0 0,0 0 15,0 0 1,0 0-16,0 0 16,0 0-16,0 0 0,0 0 15,-1 0-15,1 0 0,0 0 0,0 0 16,0 0-16,0 0 0,0 0 0,0 0 16,0 0-16,0 0 0,-1 0 0,1 0 0,0 0 15,0 0-15,0 0 0,0 0 0,0 0 0,0 0 0,0 0 16,0 0-16,-1 0 0,1 0 0,0 0 0,0 0 15,0 0-15,0 0 0,0 0 0,0 0 0,0 0 0,0 0 16,0 0-16,-1 0 0,1 0 0,0 0 0,0 0 16,0 0-16,0 0 15,0 0-15,0 0 16,0 0 0,-25 25-16,25-25 15,-25 25-15,24-25 16,-24 25-16,0 0 15,0 0-15,25-25 0,-25 25 16,0 0-16,25-25 0,-25 25 0,0 0 16,0-1-16,25-24 15,-25 25-15,0 0 16,0 0 0,0 0-16,25-25 15,-25-25 110,0 0-125,25 25 16,-25-25-16,25 25 15,-25-25-15,25 25 16,0 0-16,0 0 16,-1 0-1,-24-24-15,25 24 0,0 0 16,0 0 0,0 0-16,0 0 15,0 0-15,0 0 16,0 0-16,0 0 0,-1 0 15,1 0-15,0 0 0,0 0 16,0 0-16,0 0 0,0 0 16,0 0-16,0 0 0,0 0 15,-1 0-15,1 0 16,0 0-16,0 0 0,0 0 16,0 0-16,0 0 0,0 0 15,0 0-15,0 0 16,0 0-1,-1 0-15,1 0 16,0 0-16,0 0 16,0 0-16,0 0 0,0 0 15,0 0-15,0 0 0,0 0 16,-1 0-16,1 0 16,0 0-1,0 0 1,-25-25-1,25 25-15,0 0 16,0 0-16,0 0 16,-25-25-16,25 25 15,-25-25 1,25 25-16,-1 0 16,-24-25-16,25 25 15,-25-25 48,25 25-63,-25-25 62,25 25-46,-25-25 15,25 25-15</inkml:trace>
  <inkml:trace contextRef="#ctx0" brushRef="#br0" timeOffset="-63747.84">22213 12128 0,'24'0'93,"1"0"-77,0 0-16,0 0 16,0 0-16,0 0 15,0 0-15,0 0 0,0 0 16,0 0-16,-1 0 0,1 0 16,0 0-16,0 0 0,0 0 15,0 0-15</inkml:trace>
  <inkml:trace contextRef="#ctx0" brushRef="#br0" timeOffset="-56940.32">23657 11729 0,'0'0'0,"-25"0"16,0 0 0,25 25-16,-25-25 0,25 25 15,-25-25-15,0 0 0,25 25 0,-25-25 16,25 25-16,-24-25 0,24 25 0,0 0 15,-25-25-15,25 25 0,0-1 16,0 1-16,0 0 0,0 0 16,0 0-16,0 0 15,0 0-15,0 0 16,0 0-16,25-25 16,-25 25-16,24-25 15,-24 24-15,25-24 0,0 0 16,0 0-16,0 0 15,-25 25-15,25-25 0,0 0 0,0 0 16,0 0-16,0 0 0,-1 0 16,1 0-16,0 0 0,0 0 0,0 0 0,0 0 15,0 0-15,0 0 0,0 0 16,0 0-16,-1 0 16,-24-25-16,25 25 0,-25-24 15,0-1-15,25 25 16,-25-25-16,0 0 0,0 0 0,0 0 15,0 0-15,0 0 16,0 0-16,0 0 16,0 1-1,-25 24-15,25-25 16,-25 25 0,1 0-16,-1 0 15,0 0 1,25-25-16,-25 25 0,0 0 0,0 0 15,25-25-15,-25 25 0,0 0 16,0 0 0,0 0-16,1 0 31,-1 0-15,0 0 15</inkml:trace>
  <inkml:trace contextRef="#ctx0" brushRef="#br0" timeOffset="-55406.97">14891 13049 0,'0'25'16,"0"0"-1,0 0-15,0 0 0,0 0 0,25-1 16,-25 1-16,0 0 0,0 0 0,0 0 0,0 0 15,0 0-15,25-25 0,-25 25 0,0 0 0,0 0 0,0-1 16,0 1-16,0 0 0,25 0 0,-25 0 0,0 0 0,0 0 16,0 0-16,0 0 0,0 0 0,25-25 0,-25 25 0,0-1 15,0 1-15,0 0 0,0 0 0,25 0 0,-25 0 0,0 0 0,0 0 16,25-25-16,-25 25 0,0 0 0,0-1 0,25-24 0,-25 25 16,0 0-16,25-25 0,-25 25 0,24 0 15,1-25 1,-25 25-16</inkml:trace>
  <inkml:trace contextRef="#ctx0" brushRef="#br0" timeOffset="-54951.87">14593 13074 0,'24'0'63,"1"0"-63,0 0 15,0 0-15,0 0 0,0 0 0,0 0 0,0 0 16,0 0-16,0 0 0,-1 0 0,1 0 0,0 0 0,0 0 16,0 0-16,0 0 0,0 0 0,0 0 0,0 0 0,0 0 0,-1 0 15,1 0-15,0 0 0,0 0 0,0 0 0,0 0 0,0 0 16,0 0-16,0 0 0</inkml:trace>
  <inkml:trace contextRef="#ctx0" brushRef="#br0" timeOffset="-54518.77">14568 13472 0,'0'25'0,"25"-25"63,-25 25-63,24-25 15,1 0-15,0 0 0,0 0 16,0 0-16,0 0 0,0 0 0,0 0 0,0 0 15,0 0-15,-1 0 0,1 0 0,0 0 16,-25 25-16,25-25 0,0 0 0,0 0 0,0 0 0,0 0 16,0 0-16</inkml:trace>
  <inkml:trace contextRef="#ctx0" brushRef="#br0" timeOffset="-53916.64">15688 13871 0,'-25'0'31,"0"0"-31,1 0 16,-1 0-1,0 0-15,0 0 0,0 0 16,0 0 0,0 0-16,0 0 31,25 25-31,0 0 15,0 0-15,0-1 16,0 1-16,0 0 16,0 0-16,0 0 15,0 0-15,0 0 16,25-25-16,0 25 31,0-25-31,0 0 16,0 0-16,0 0 15,0 0-15,-1 0 16,1 0-16</inkml:trace>
  <inkml:trace contextRef="#ctx0" brushRef="#br0" timeOffset="-53532.55">16161 13771 0,'25'0'47,"0"0"-47,0 0 0,0 0 16,0 0-16,0 0 0,0 0 0,0 0 0,-1 0 15,1 0-15,0 0 0,0 0 0,0 0 0,0 0 0,0 0 0,0 0 0,0 0 16,0 0-16,0 0 0,-1 0 0,1 0 0,0 0 0,0 0 15,0 0-15,0 0 0,0 0 0,0 0 0,0 0 16</inkml:trace>
  <inkml:trace contextRef="#ctx0" brushRef="#br0" timeOffset="-53068.45">16336 13871 0,'0'25'63,"25"-25"-48,-1 0-15,1 0 0,0 0 16,0 0-16,0 0 0,0 0 16,0 0-16,0 0 0,0 0 0,0 0 0,0 0 0,-1 0 15,1 0-15,0 0 0,0 0 0,0 0 0,0 0 0,0 0 16,0 0-16,0 0 0,0 0 0,-1 0 0,1 0 16,0 0-16,0 0 0,0 0 0,0 0 15</inkml:trace>
  <inkml:trace contextRef="#ctx0" brushRef="#br0" timeOffset="-52087.23">18253 13323 0,'-25'0'15,"0"0"-15,0 0 16,1 0-16,-1 0 16,0 0-16,0 0 0,0 25 15,0-25-15,0 0 0,25 25 16,-25-25-16,0 0 0,25 25 0,-25-25 0,1 0 16,24 25-16,-25-25 0,0 24 0,0-24 15,25 25-15,-25-25 0,25 25 0,-25-25 0,25 25 16,-25-25-16,25 25 0,-25-25 0,25 25 0,-25-25 0,25 25 15,0 0-15,-25-25 0,25 25 0,0 0 0,0 0 16,-25-1-16,25 1 0,0 0 0,0 0 16,0 0-16,0 0 0,0 0 0,0 0 15,0 0-15,0 0 0,0-1 16,25-24-16,-25 25 0,0 0 0,25-25 0,-25 25 0,0 0 16,25-25-16,0 25 0,-25 0 0,25-25 0,-25 25 15,25-25-15,-25 25 0,25-25 0,-25 25 16,25-25-16,0 0 0,-25 24 0,25-24 15,-1 0-15,1 0 0,0 0 16,0 0-16,0 0 16,0 0-16,0 0 0,0 0 15,0 0-15,0 0 0,-25-24 0,24 24 16,-24-25-16,25 25 0,-25-25 16,25 25-16,-25-25 0,0 0 15,0 0-15,0 0 16,0 0-16,0 0 0,0 0 15,0 1-15,0-1 16,-25 25-16,25-25 0,-25 25 0,25-25 16,-24 25-16,24-25 0,-25 25 0,0 0 0,25-25 15,-25 25-15,0 0 0,0 0 0,25-25 16,-25 25-16,0 0 0,0 0 16,0 0-16,1 0 15,24 25-15,-25-25 0,0 25 16,0 0-16,25 0 15,-25-25-15,25 25 0,-25-25 0,25 25 16,0-1-16,0 1 0,0 0 16,0 0-16,0 0 15</inkml:trace>
  <inkml:trace contextRef="#ctx0" brushRef="#br0" timeOffset="-51208.03">18502 13771 0,'-25'0'16,"0"0"0,0 0-16,1 0 15,-1 0-15,25 25 0,-25-25 16,25 25-16,0 0 0,-25-25 0,25 25 15,0 0-15,-25-25 0,25 25 16,0 0-16,0-1 0,0 1 16,0 0-16,0 0 0,0 0 15,0 0-15,0 0 16,25-25-16,-25 25 0,0 0 16,25-25-16,-25 25 15,25-25-15,0 24 0,-1-24 16,1 0-16,-25 25 0,25-25 0,0 0 15,0 0-15,0 0 16,0 0-16,0 0 0,0 0 0,0 0 16,-1 0-16,1 0 0,0 0 15,0 0-15,0 0 16,-25-25-16,0 1 0,25 24 0,-25-25 16,0 0-16,25 25 0,-25-25 15,0 0-15,0 0 0,0 0 16,0 0-16,0 0 0,0 0 0,0 1 15,0-1-15,0 0 0,0 0 0,0 0 16,-25 25-16,25-25 0,0 0 0,-25 25 16,25-25-16,0 0 0,-25 25 0,25-25 0,-25 1 15,25-1-15,-25 25 0,25-25 0,-25 25 16,25-25-16,-24 25 0,24-25 16,-25 25-16,0 0 15,0 0 1,0 0-16,0 0 15,0 0 1,25 25-16,-25-25 0,25 25 16,0 0-16,-25-25 0,25 25 0,0-1 15,0 1 1,0 0 0,-25-25-16</inkml:trace>
  <inkml:trace contextRef="#ctx0" brushRef="#br0" timeOffset="-50653.91">19424 13946 0,'24'0'15,"-24"24"1,0 1-16,0 0 15,0 0-15,0 0 16,-24-25-16,24 25 0,0 0 16,-25-25-16,25 25 0,0 0 15,-25-25-15,25 25 16,0-1-16,-25-24 16,25 25-16</inkml:trace>
  <inkml:trace contextRef="#ctx0" brushRef="#br0" timeOffset="-50054.77">19349 13946 0,'25'0'0,"0"0"15,0 0 1,-25 24-16,24-24 0,-24 25 16,25-25-16,-25 25 0,25-25 15,-25 25-15,25 0 16,0 0-16,-25 0 15,25-25-15,-25 25 0,0 0 16,25-25 0,-25 25-16,0-1 0,25-24 15,-25 25 1,25-25 78,-25-25-94,0 1 0,0-1 15,25 25-15,-25-25 0,0 0 16,0 0-16,24 25 0,-24-25 0,0 0 16,25 25-16,-25-25 0,0 0 0,0 0 15,25 25-15,-25-24 0,0-1 16</inkml:trace>
  <inkml:trace contextRef="#ctx0" brushRef="#br0" timeOffset="-49333.61">17357 14842 0,'25'-25'16,"-1"25"-16,1 0 0,0 0 15,0 0-15,0 0 0,0 0 0,0 0 0,0 0 0,0 0 16,0 0-16,-1 0 0,1 0 0,0 0 0,0 0 0,0 0 0,0 0 0,0 0 0,0 0 0,0 0 16,0 0-16,-25-25 0,25 25 0,-1 0 0,1 0 0,50 0 0,-50 0 0,0 0 0,0 0 0,0 0 0,0 0 15,-1 0-15,1 0 0,0 0 0,0 0 0,0 0 0,0 0 0,0 0 0,0 0 0,74 0 0,-74 0 0,0-25 0,25 50 0,0-25 16,-25 0-16,0 0 0,-1 0 0,26 0 0,-25 0 0,0 0 0,25 0 0,-25 0 0,0 0 0,49 0 0,-49 0 0,25 0 0,-25 0 0,0-25 16,25 50-16,-25-25 0,0 0 0,-1 0 0,26 0 0,-25 0 0,25 0 0,-25 0 0,0 0 0,25 0 0,-26 0 0,51 0 0,-50 0 0,0 0 0,0 0 15,0 0-15,0 0 0,24 0 0,-24 0 0,0 0 0,0 0 0,0 0 0,0 0 0,0 0 0,25 0 0,-1 0 0,1 0 0,-25 0 0,0 0 16,0 0-16,0 25 0,0-25 0,0 0 0,0 0 0,-1 0 0,1 0 0,0 0 0,0 0 0,0 0 0,0 0 0,0 0 15,0 0-15,0 0 0,0 0 0,0 0 0,-1 0 0,1 0 0,0 0 16,0 0-16</inkml:trace>
  <inkml:trace contextRef="#ctx0" brushRef="#br0" timeOffset="-48877.51">20469 14394 0,'0'25'16,"0"0"-1,0-1-15,0 1 0,0 0 16,-24-25-16,24 25 0,0 0 16,-25-25-16,25 25 0,0 0 0,0 0 15,0 0-15,-25-25 0,25 25 0,0-1 0,0 1 16,0 0-16,-25-25 0,25 25 0,0 0 16,0 0-16,0 0 0,-25-25 15,25 25-15</inkml:trace>
  <inkml:trace contextRef="#ctx0" brushRef="#br0" timeOffset="-48183.36">20619 14468 0,'0'25'63,"0"0"-63,0 0 15,0 0-15,-25 0 0,25 0 16,0 0-16,0 0 16,0 0-16,0-1 0,0 1 0,0 0 15,0 0-15,0 0 16,0 0-1,0 0 1,0 0 0,0 0-16,0 0 15,0 0 1,0-1 0</inkml:trace>
  <inkml:trace contextRef="#ctx0" brushRef="#br0" timeOffset="-46196.91">5827 6724 0,'0'0'0,"-25"0"94,25 25-94,-25-25 0,0 25 15,0-25-15,25 25 16,-24-25-16,-1 0 0,0 25 0,0-25 0,25 24 16,-25-24-16,0 0 0,25 25 0,-25-25 0,0 0 0,25 25 0,-25-25 0,0 0 15,25 25-15,-24-25 0,-1 0 0,25 25 0,-25-50 0,0 50 0,0-25 0,25 25 0,-25-25 0,0 0 16,0 25-16,0-25 0,0 0 0,25 25 0,-24-25 0,-1 0 0,0 25 16,0-25-16,0 0 0,25 25 0,-25-25 0,0 24 0,0-24 0,0 25 15,0-25-15,0 25 0,1-25 0,24 25 0,-25-25 16,0 0-16,25 25 0,-25-25 0,0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.5" units="1/cm"/>
          <inkml:channelProperty channel="Y" name="resolution" value="8.53333" units="1/cm"/>
          <inkml:channelProperty channel="T" name="resolution" value="1" units="1/dev"/>
        </inkml:channelProperties>
      </inkml:inkSource>
      <inkml:timestamp xml:id="ts0" timeString="2021-08-06T19:50:49.34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16037 3362 0,'-25'0'140,"25"25"-140,0 0 16,-25-25-16,25 25 0,0 0 15,0 0-15,-25-25 0,25 25 16,0 0-16,-25-25 0,25 24 0,0 1 16,-25-25-16,25 25 0,0 0 15,-25-25-15,25 25 0,0 0 16,-24-25-16,24 25 0,0 0 16,-25-25-16,25 25 15,0 0 1,-25-25-16,25 24 0,0 1 15,0 0 1,-25-25-16,25 25 0,0 0 16,0 0-16,0 0 15,0 0 1,0 0-16,0 0 16,0-1-1,0 1 1,0 0-16,0 0 15,0 0-15,0 0 16,0 0-16,0 0 0,0 0 16,25-25-16,-25 25 0,0-1 15,0 1 1,25 0-16,-25 0 16,0 0-16,25-25 15,-25 25-15,0 0 0,24 0 0,-24 0 16,25 0-16,-25-1 0,25-24 15,-25 25-15,0 0 0,25-25 0,-25 25 16,0 0-16,25-25 0,-25 25 0,25-25 16,-25 25-16,0 0 0,25-25 0,-25 25 15,25-25-15,-25 25 0,25 0 16,-25-1-16,25-24 0,-25 25 16,24-25-16,-24 25 0,25-25 0,-25 25 15,25-25-15,-25 25 0,25-25 0,-25 25 0,25-25 16,-25 25-16,25-25 0,-25 25 0,25-25 15,-25 25-15,25-25 0,-25 25 0,25-1 16,-25 1-16,25-25 0,-1 25 16,1 0-16,0 0 15,0-25-15,-25 25 0,25-25 16,-25 25-16,25-25 0,0 0 0,-25 25 16,25-25-16,-25 25 0,25-25 0,-25 25 0,25-25 15,-25 24-15,25-24 0,-25 25 0,24-25 0,1 25 16,0-25-16,-25 25 0,25-25 0,-25 25 15,25-25-15,0 0 0,-25 25 0,25-25 0,0 25 16,0-25-16,-25 25 0,25-25 0,-1 0 16,-24 25-16,25-25 0,0 0 0,-25 25 0,25-25 15,0 0-15,-25 24 0,25-24 0,0 25 16,0-25-16,-25 25 0,25-25 0,0 0 0,-25 25 16,24-25-16,1 0 0,0 0 0,-25 25 0,25-25 15,0 0-15,0 0 0,-25 25 0,25-25 0,0 0 0,0 0 16,0 25-16,-1-25 0,1 0 0,0 0 15,0 25-15,0-25 0,0 0 0,0 0 0,0 0 16,0 25-16,0-25 0,-1 0 0,1 0 0,0 0 0,0 0 16,-25 25-16,25-25 0,0 0 0,0 0 0,0 0 0,0 0 0,0 0 15,0 0-15,-1 24 0,1-24 0,0 0 0,0 0 0,0 0 16,0 0-16,0 0 0,0 0 0,0 0 0,0 0 0,-1 0 16,1 0-16,0 0 0,-25 25 0,25-25 0,0 0 0,0 0 0,0 0 15,0 0-15,0 0 0,0 0 0,-1 0 0,1 0 0,0 0 16,0 0-16,0 0 0,0 0 0,0 0 0,0 0 0,0 0 15,0 0-15,-1 0 0,1 0 0,0 0 0,0 0 16,0 0-16,0 0 0,0 0 0,0 0 0,0 0 0,0 0 0,-1 0 16,1 0-16,0 0 0,0 0 0,0 0 0,0 0 0,-25-25 0,25 25 0,0 0 15,0 0-15,0 0 0,0 0 0,-1 0 0,1 0 0,-25-24 0,25 24 0,0 0 0,0 0 16,0 0-16,0 0 0,0-25 0,0 25 0,0 0 0,-1 0 0,1-25 16,0 25-16,0 0 0,0 0 0,0 0 0,0 0 0,-25-25 0,25 25 15,0 0-15,0 0 0,-1 0 0,-24-25 0,25 25 0,0 0 0,0 0 0,0 0 16,-25-25-16,25 25 0,0 0 0,0-25 0,0 25 0,0 0 15,-25-25-15,24 25 0,1 0 0,-25-25 0,25 25 0,0 0 0,-25-25 0,25 25 0,0 0 16,-25-24-16,25 24 0,-25-25 0,25 25 0,-25-25 0,25 25 0,-25-25 0,25 25 0,-1-25 16,1 0-16,0 25 0,-25-25 0,25 25 0,-25-50 0,25 75 15,-25-50-15,25 25 0,-25-25 0,25 25 0,-25-24 0,25 24 0,-25-25 0,25 25 0,-25-25 0,25 25 16,-25-25-16,25 25 0,-25-25 0,24 25 0,-24-25 0,25 25 0,-25-25 0,25 25 0,-25-25 0,25 0 16,0 0-16,-25 1 0,25 24 0,-25-25 0,25 25 0,-25-25 0,25 25 15,-25-25-15,25 25 0,-25-25 0,25 25 0,-25-25 0,24 25 0,-24-25 0,25 25 0,-25-25 16,0 0-16,25 25 0,-25-25 0,25 1 0,-25-1 0,25 25 0,-25-25 15,25 0-15,-25 0 0,25 25 0,-25-25 0,0 0 0,25 0 16,-25 0-16,25 0 0,-25 0 0,25 1 16,-25-1-16,0 0 0,24 25 0,-24-25 0,0 0 0,25 25 15,-25-25-15,0 0 0,0 0 0,25 25 0,-25-25 0,0 0 16,0 1-16,25 24 0,-25-25 0,0 0 0,25 25 0,-25-25 0,0 0 16,0 0-16,0 0 0,25 25 0,-25-25 0,0 0 15,0 0-15,25 1 0,-25-1 0,0 0 16,0 0-16,0 0 0,0 0 0,25 25 15,-25-25-15,0 0 0,0 0 16,0 0-16,0 1 16,0-1-1,0 0-15,0 0 0,0 0 16,0 0-16,0 0 0,0 0 0,0 0 16,0 0-16,0 1 15,-25 24-15,25-25 0,0 0 16,0 0-1,-25 25 142</inkml:trace>
  <inkml:trace contextRef="#ctx0" brushRef="#br0" timeOffset="2342.52">15912 3088 0,'0'25'125,"-25"-25"-109,25 25-1,0 0 1,-24-25-16,24 25 16,0 0-1,-25-25 1,25 25-16,0 0 16,-25-1 15,25 1-16,0 0 1,0 0-16,0 0 16,0 0-1,0 0 1,0 0 0,0 0-1,-25-25-15,25 25 16,0 0-1,0-1 1,0 1 0,0 0-1,0 0 17,0 0-17,-25-25 1,25 25-16,0 0 15,0 0 1,-25-25-16,25 25 16,0 0-1,-25-25-15,25 24 16,0 1 0,0 0-1,0 0 16,0 0-15,-25-25 15,25 25-31,0 0 16,0 0 0,0 0-1,0 0 1,0-1 15,0 1 0,0 0-15,25-25 0,-25 25-1,0 0 1,0 0-1,25-25 1,-25 25-16,0 0 63,25-25-32,-25 25-31,0 0 31,0-1-15,25-24-1,-25 25 1,25-25 0,-25 25-16,0 0 31,25-25 0,-25 25-15,0 0 31,0 0-32,25-25 1,-25 25 15,0 0 0,24-25-31,-24 25 16,0-1 15</inkml:trace>
  <inkml:trace contextRef="#ctx0" brushRef="#br0" timeOffset="5467.22">18477 5504 0,'0'0'0,"-25"0"16,25-25-1,-25 25 1,1 0-16,-1 0 16,0 0 15,0 0-15,25 25-1,-25-25 1,25 25-16,0 0 31,-25-25-31,25 24 0,0 1 16,0 0-1,0 0 1,0 0 0,0 0-1,25-25 16,-25 25-31,0 0 16,25-25 0,0 0-1,-25 25 1,25-25-16,0 0 31,-1 0 16,1-25-16,0 25-15,-25-25-16,25 25 0,-25-25 16,0 0-1,25 25-15,-25-25 0,0 0 16,0 0-1,0 0-15,0 1 16,0-1-16,0 0 16,-25 25 93,0 0-109,0 0 16,0 0-1,1 0 17,24 25-32,0 0 15,0-1 1,0 1-1,-25-25-15,25 25 0,0 0 16,0 0 0,0 0-1,0 0 1,0 0 0,25-25-1,-1 0 32,1 0-31,0 0 15,-25-25-31,25 25 16,-25-25-16,0 0 15,0 0-15,0 0 16,0 0-16,0 0 15,-25 25-15,25-24 0,0-1 16,0 0 0,-25 25-16,0 0 47,1 0-32,-1 0 1,0 0-16,25 25 15,-25-25-15,25 25 0,0-1 16,-25-24-16,25 25 0,0 0 16,0 0-1,0 0 1,25-25 0,-25 25-16,25-25 31,0 0 0,0 0-15,-25-25-1,0 0 1,0 0-16,0 0 16,0 0-1,0 1-15,0-1 16,-25 25 15,0 0-15,25 25-1,-25-25 1,25 24-16,0 1 0,0 0 16,0 0-1,0 0-15,0 0 16,0 0-1,25-25-15,0 0 16,0 0 0,-1 0-16,1 0 15,0 0 1,-25-25 0,0 0-1,0 0-15,0 0 16,0 0-1,-25 25 32,0 0-31,25 25-16,0 0 16,0 0-16,0 0 15,25-25 32,-25-25 0,0 0-31,0 0-1,0 0 1</inkml:trace>
  <inkml:trace contextRef="#ctx0" brushRef="#br0" timeOffset="6787.52">18452 4458 0,'0'25'32,"0"0"-17,0 0-15,0-1 16,0 1-16,0 0 16,0 0-16,0 0 15,0 0-15,0 0 0,0 0 16,0 0-16,0 0 15,0 0-15,0-1 0,0 1 16,0 0-16,0 0 0,0 0 16,0 0-16,0 0 0,0 0 15,0 0-15,0 0 0,0-1 16,0 1-16,0 0 16,0 0-16,0 0 15,0 0 1,0 0-16,0 0 15,0 0-15,0 0 16,0-1 31,0 1-16,0 0-31,0 0 16,0 0-1</inkml:trace>
  <inkml:trace contextRef="#ctx0" brushRef="#br0" timeOffset="8423.87">18378 4433 0,'25'0'78,"-1"0"-47,-24-25-15,25 25 62,-25 25 0,0 0-62,0 0-1,-25-25-15,25 25 16,0 0-16,-24-25 16,24 24-16,0 1 15,-25-25 1,25 25-16,0 0 16,-25-25-1,25 25-15,0 0 31,-25-25-15,25 25-16,0-50 125,0 0-109,0 0-1,0 0-15,0 0 16,0 0-16,25 25 0,-25-24 16,0-1-16,25 25 0,-25-25 15,0 0-15,25 25 16,-25-25-16,0 0 15,0 0 1,24 25 0,1 0 109,-25 25-110,25 0 1,0 0 15,-25 0-15,25-25-16,-25 25 0,25-25 15,-25 25-15,0-1 16,25-24-16,-25 25 0,25-25 0,-25 25 16,25-25-16,0 25 31</inkml:trace>
  <inkml:trace contextRef="#ctx0" brushRef="#br0" timeOffset="10074.25">18676 5678 0,'25'0'125,"0"0"-125,0 0 16,0 0-16,0 0 0,0 0 16,0 0-16,0 0 0,0 0 15,-1 0-15,1 0 0,0 0 16,0 0-16,0 0 0,0 0 16,0 0-16,0 0 15,0 0-15,0 0 31,0 0 1,-25-25-17</inkml:trace>
  <inkml:trace contextRef="#ctx0" brushRef="#br0" timeOffset="11004.46">19100 5628 0,'25'0'78,"0"0"-63,0 0 17,-1 0-17,1 0-15,0 0 47,-50 0 109,0 0-156,1 0 16,-1 0 0,25 25-1,0 0 32,0 0 62</inkml:trace>
  <inkml:trace contextRef="#ctx0" brushRef="#br0" timeOffset="11964.67">19374 5379 0,'25'0'78,"-25"25"-63,0 0 1,25-25-16,-25 25 16,0 0-16,24-25 15,-24 25-15,0 0 16,25-25 62,-25 25-62,0-50 77,0 0-77,0 0-16,0 0 16,0 0-16,25 25 15,-25-25-15,0 0 0,25 25 47</inkml:trace>
  <inkml:trace contextRef="#ctx0" brushRef="#br0" timeOffset="13452.01">18452 4259 0,'0'-25'141,"-25"25"-126</inkml:trace>
  <inkml:trace contextRef="#ctx0" brushRef="#br0" timeOffset="14319.2">18427 4035 0</inkml:trace>
  <inkml:trace contextRef="#ctx0" brushRef="#br0" timeOffset="14660.28">18427 3810 0</inkml:trace>
  <inkml:trace contextRef="#ctx0" brushRef="#br0" timeOffset="15016.36">18452 3636 0</inkml:trace>
  <inkml:trace contextRef="#ctx0" brushRef="#br0" timeOffset="15336.43">18452 3462 0</inkml:trace>
  <inkml:trace contextRef="#ctx0" brushRef="#br0" timeOffset="15645.5">18452 3263 0</inkml:trace>
  <inkml:trace contextRef="#ctx0" brushRef="#br0" timeOffset="15962.57">18427 3088 0</inkml:trace>
  <inkml:trace contextRef="#ctx0" brushRef="#br0" timeOffset="16261.64">18427 2889 0</inkml:trace>
  <inkml:trace contextRef="#ctx0" brushRef="#br0" timeOffset="18475.13">18427 2889 0,'0'25'125,"0"-50"78,0 0-141,-24 25 63,24 25-31,0 0 0,24-25-16,-24-25-16,0 0-30,-24 25 108,24 25-30,24-25-1,1 0-93,0 0 46,-25-25 1,0 0 30,-25 25-46,0 0-31,1 0 15,-1 0-15,25 25-1,0 0 1,0 0 15,25-25 47,-1 0-31,-24-25-31,0 0 15,0 0 94</inkml:trace>
  <inkml:trace contextRef="#ctx0" brushRef="#br0" timeOffset="19254.31">18353 2939 0</inkml:trace>
  <inkml:trace contextRef="#ctx0" brushRef="#br0" timeOffset="19704.41">18253 3014 0</inkml:trace>
  <inkml:trace contextRef="#ctx0" brushRef="#br0" timeOffset="20055.49">18104 3088 0,'0'25'109</inkml:trace>
  <inkml:trace contextRef="#ctx0" brushRef="#br0" timeOffset="20460.58">18054 3163 0</inkml:trace>
  <inkml:trace contextRef="#ctx0" brushRef="#br0" timeOffset="20858.66">17929 3238 0</inkml:trace>
  <inkml:trace contextRef="#ctx0" brushRef="#br0" timeOffset="21229.75">17805 3287 0,'0'25'63,"-25"-25"-17</inkml:trace>
  <inkml:trace contextRef="#ctx0" brushRef="#br0" timeOffset="21576.83">17631 3387 0</inkml:trace>
  <inkml:trace contextRef="#ctx0" brushRef="#br0" timeOffset="22016.93">17506 3462 0,'0'25'78,"-25"-25"-15</inkml:trace>
  <inkml:trace contextRef="#ctx0" brushRef="#br0" timeOffset="22413.01">17332 3537 0,'0'24'78</inkml:trace>
  <inkml:trace contextRef="#ctx0" brushRef="#br0" timeOffset="22852.11">17232 3611 0</inkml:trace>
  <inkml:trace contextRef="#ctx0" brushRef="#br0" timeOffset="23243.2">17108 3711 0,'-25'0'78</inkml:trace>
  <inkml:trace contextRef="#ctx0" brushRef="#br0" timeOffset="23554.27">16958 3761 0</inkml:trace>
  <inkml:trace contextRef="#ctx0" brushRef="#br0" timeOffset="24296.44">16684 3935 0</inkml:trace>
  <inkml:trace contextRef="#ctx0" brushRef="#br0" timeOffset="24668.52">16485 4035 0</inkml:trace>
  <inkml:trace contextRef="#ctx0" brushRef="#br0" timeOffset="25029.6">16361 4109 0,'0'25'125</inkml:trace>
  <inkml:trace contextRef="#ctx0" brushRef="#br0" timeOffset="25339.67">16211 4209 0,'-25'0'125</inkml:trace>
  <inkml:trace contextRef="#ctx0" brushRef="#br0" timeOffset="25642.74">16037 4284 0,'0'24'110,"-25"-24"-110,0 0 31</inkml:trace>
  <inkml:trace contextRef="#ctx0" brushRef="#br0" timeOffset="25913.8">15887 4333 0</inkml:trace>
  <inkml:trace contextRef="#ctx0" brushRef="#br0" timeOffset="27823.22">16087 4109 0,'0'25'94,"-25"-25"-94,25 25 15,-25-25 1,25 25-16,-25 0 16,0-25-16,25 25 15,-25-25-15,0 0 16,25 25-16,-25-25 15,0 25 1,1-25 47,24 24-63,-25-24 46,25 25-46,25-25 313,-1 0-297,-24 25-16,25-25 0,0 0 15,0 0-15,0 0 16,0 0-16,-25 25 0,25-25 15,0 0 48,0 0-47,0 0 15</inkml:trace>
  <inkml:trace contextRef="#ctx0" brushRef="#br0" timeOffset="30013.72">16361 3487 0,'0'25'47,"0"0"-47,0-1 16,0 1 0,0 0-16,0 0 15,0 0-15,0 0 16,0 0-1,0 0-15,0 0 16,0 0 0,0-1 15,0-48 94,0-1-125,0 0 16,0 0-1,0 0 1,-25 25-16,25-25 0,0 0 15,0 0 1,0 0 0,-25 25-1,25-25-15,0 1 16,0-1 0,0 0-1,0 0 1,0 0 15,25 25-15,0 0 15,-1 0-15,1 0-1,0 0 1,0 0 15,0 0-15,0 0-1,-25 25 32,25-25-31,-25 25 15,0 0 16,0 0-16,-25-25-31,0 0 16,25 24 15,-25-24-31,0 0 16,25 25-1,-25-25 1,0 0 31,25 25-47,-24-25 15,24 25 157,24-25-140,-24 25-32,25-25 15,0 0 1,-25 25-16,25-25 15,-25 25 48,25-25-47,-25 25 15,25-25 0,0 0 16,-25 25-47,25-25 62</inkml:trace>
  <inkml:trace contextRef="#ctx0" brushRef="#br0" timeOffset="32010.16">21192 1495 0,'0'24'109,"0"1"-93,0 0-1,0 0 1,0 0 0,0 0-16,-25-25 15,25 25-15,0 0 16,0 0-1,-25-25-15,25 25 16,-25-25 15,25 24-15,-25-24-16,0 0 16,0 0-16,0 0 15,0 0-15,25 25 16,-25-25-16,1 0 15,-1 0 17,25 25-32,0 0 31,0 0-15,0 0-1,0 0 1,0 0-1,0 0-15,0 0 0,0-1 16,25-24-16,-25 25 16,0 0-1,0 0 1,24-25-16,-24 25 0,0 0 16,0 0-1,0 0-15,0 0 0,25-25 16,-25 25-16,0 0 0,0-1 15,0 1-15,25-25 16,-25 25-16,0 0 0,0 0 0,0 0 16,0 0-1,0 0-15,25-25 16</inkml:trace>
  <inkml:trace contextRef="#ctx0" brushRef="#br0" timeOffset="32911.36">20843 2341 0,'25'0'62,"-25"25"-46,25-25-16,-25 25 15,25-25-15,-25 25 16,25-25 0,-25 25-16,0 0 15,24-25-15,-24 25 0,0 0 16,25-25-16,-25 24 16,0 1-1,25-25 32,-25-25 172,0 1-204,0-1 1,0 0 0,0 0-1,0 0 1,0 0 0,0 0-1,25 25-15</inkml:trace>
  <inkml:trace contextRef="#ctx0" brushRef="#br0" timeOffset="34353.69">21316 2042 0,'-25'0'47,"25"25"-47,0 0 16,-25-25-16,25 25 0,0 0 15,0 0 1,0 0-16,0 0 16,0 0-16,0 0 15,0-1 1,0 1-16,25-25 62,-25-25-46,25 25 0,-25-24-16,0-1 15,0 0 1,0 0-1,0 0 1,0 0-16,0 0 16,0 0 15,0 50 125,25-25-156,-25 25 16,25-25-16,-25 25 0,25-25 15,-25 25-15,0 0 16,25-25-16,-25 25 0,0 0 16,25-25-16,-25 24 0,0 1 15,0 0 1,24-25-16,-24 25 0,0 0 16,0 0-1,0 0-15,0 0 16,0 0-16,0 0 15,0-1-15,0 1 16,0 0-16,0 0 16,-24-25-1,24 25-15,0 0 16,-25-25-16,0 0 16,0 0-1,0 0 16,0 0 1,0 0-32,25-25 15,-25 25-15,0-25 16,25 0-16,-25 25 0,25-25 16,-24 0-1,24 1 1,0-1-16,0 0 31,24 25-15,1 0-1</inkml:trace>
  <inkml:trace contextRef="#ctx0" brushRef="#br0" timeOffset="48669.89">19025 4059 0,'-25'0'16,"0"0"-1,0 0 1,25-24 0,-25 24-1,1 0 1,-1 0 46,25 24-62,-25-24 16,25 25 0,0 0-1,0 0 48,25-25-48,0 0 1,-25 25 0,24-25-16,1 0 15,-25 25 1,25-25 0,-25 25-1,25-25-15,-25 25 0,25-25 16,-25 25-16,0 0 15,25-25-15,-25 24 16,0 1 47,-25-25-32,0 0 0,25 25-15,-25-25-1,0 0 17,0 0-17,1 0 1,24-25-16,0 0 31,0 1 0,0-1 1,24 25-17,1 0 16,0 0 1,-25-25-17,25 25 1,-25-25 46,0 0-46,25 25-16,-25-25 16,0 0 15,0 0 0,0 0 0,-25 25 16,25-25-47,0 1 32</inkml:trace>
  <inkml:trace contextRef="#ctx0" brushRef="#br0" timeOffset="50175.23">19199 4134 0,'-24'0'31,"24"25"47,0 0-47,0 0 1,0 0-1,0 0 16,0 0-32,24-25 110,1 0-78,0 0 16,0 0-32,0 0-15,-25-25 109,0 0-110,0 0 1,0 0 15,0 0-15,0 0 15,0 0 16,-25 25-31,0 0 46,0 0-31,0 0 16</inkml:trace>
  <inkml:trace contextRef="#ctx0" brushRef="#br0" timeOffset="51746.58">19498 4134 0,'0'25'47,"0"0"-15,0 0-17,0 0 16,-25-25 1,25 25-32,0 0 78,0-50 16,0 0-79,0 0 1,0 0-1,0 0-15,0 0 32,0 0-1,25 25-15,0 0 93,0 0-62,-25 25-32,0 0 1,25-25 0,-25 25-1,0 0 1,25-25-16,-25 25 16,0 0-1,25-25-15,-25 25 16,0-50 156,0 0-157,0 0 1,25 25-16,-25-25 16,0 0-16,0 0 15,0 0 1,0 0 15</inkml:trace>
  <inkml:trace contextRef="#ctx0" brushRef="#br0" timeOffset="63445.2">13671 1246 0,'0'24'31,"0"1"-31,0 0 16,0 0-16,0 0 15,0 0-15,25-25 0,-25 25 0,0 0 16,0 0-16,0 0 0,0-1 16,0 1-16,0 0 15,25-25-15,-25 25 0,0 0 0,0 0 16,0 0-16,0 0 16,0 0-1,0-50 63,0 0-78,0 0 16,0 0-16,0 0 16,0 0-16,0 0 0,0 0 15,25 25-15,-25-24 0,0-1 0,0 0 16,0 0-16,0 0 15,25 25-15,-25-25 0,0 0 16,0 0-16,25 25 0,-25-25 16,25 25-16,-25-25 0,24 25 15,1 0 48,0 0-32,-25 25-31,0 0 0,25-25 16,-25 25-16,0 0 15,25-25-15,-25 25 0,0 0 0,25 0 16,-25 0-16,0 0 16,0-1-16,0 1 15,25-25-15,-25 25 0,0 0 16,0 0-1,0-50 95,0 0-110,0 0 15,0 0-15,0 1 16,0-1-16,0 0 0,0 0 16,0 0-16,0 0 15,25 25-15,-25-25 0,25 25 0,-25-25 16,25 25-16,-25-25 0,25 25 0,-25-25 16,24 25-16,1 0 15,0 0-15,-25-24 16,25 24 15,-25 24-15,0 1-16,25-25 0,-25 25 15,0 0-15,25-25 0,-25 25 16,0 0-16,25-25 0,-25 25 0,0 0 16,0 0-16,25-25 15,-25 25-15,0-1 0,0 1 16,0 0-16,0 0 0,0 0 15,0 0-15,0 0 0,0 0 16,0 0-16,0 0 16,0-1 31</inkml:trace>
  <inkml:trace contextRef="#ctx0" brushRef="#br0" timeOffset="63928.31">14443 1495 0,'25'0'15,"0"0"16,0 0-31,0 0 16,0 0-16,0 0 0,-1 0 16,1 0-16,0 0 0,0 0 15,0 0-15,0 0 0,0 0 16,0 0 0</inkml:trace>
  <inkml:trace contextRef="#ctx0" brushRef="#br0" timeOffset="64374.41">14568 1594 0,'25'0'31,"-25"25"-31,24-25 16,1 0-16,0 0 15,0 0-15,-25 25 16,25-25-16,0 0 15,0 0 17,0 0-32</inkml:trace>
  <inkml:trace contextRef="#ctx0" brushRef="#br0" timeOffset="65263.61">15290 1171 0,'0'25'31,"0"0"0,0 0-15,-25-1 0,25 1-1,25-25 95,0 0-95,0 0 1,0 0-1,-25 25-15,0 0 32,24-25-32,-24 25 15,0 0-15,0 0 16,25-25-16,-25 25 16,0 0-16,0 0 15,0-1 1,0 1-1,-25-25 1,1 25 0,-1-25-1,0 0 1,0 0 0,0 0-1,0 0-15,0 0 16,0 0 31,25-25-47,0 0 15</inkml:trace>
  <inkml:trace contextRef="#ctx0" brushRef="#br0" timeOffset="65719.71">15265 1171 0,'25'0'63,"0"0"-48,0 0-15,0 0 16,-1 0-16,1 0 16,0 0-16,0 0 15,0 0-15</inkml:trace>
  <inkml:trace contextRef="#ctx0" brushRef="#br0" timeOffset="66164.81">15937 947 0,'0'25'47,"0"0"-47,0-1 16,0 1-16,0 0 0,0 0 0,-25-25 0,25 25 16,0 0-16,0 0 0,0 0 0,0 0 15,0 0-15,-25-1 0,25 1 0,0 0 0,0 0 0,0 0 16,0 0-16,0 0 0,-24-25 0,24 25 0,0 0 15,0 0-15,0-1 0,0 1 0,0 0 16,0 0-16,0 0 0,0 0 16,0 0-16,0 0 31,-25-25-15</inkml:trace>
  <inkml:trace contextRef="#ctx0" brushRef="#br0" timeOffset="66983.99">16361 947 0,'0'25'0,"-25"24"16,25-24-16,-25-25 15,25 25-15,-25-25 0,25 25 0,-25-25 16,25 25-16,-25-25 0,25 25 0,-25-25 16,25 25-16,-25-25 0,0 0 0,25 25 0,-25-25 15,1 0-15,24 25 0,-25-25 0,0 0 0,25 25 16,-25-25-16,0 0 0,25 24 0,-25-24 0,0 25 15,0-25-15,25 25 16,-25-25-16,0 0 0,25 25 16,0-50 46,0 0-46,0 0-16,0 1 15,0-1 1,25 25-16,0 0 47,-25 25-31,0-1-1,25-24-15,-25 25 0,0 0 0,0 0 16,25-25-16,-25 25 0,0 0 0,0 0 15,25-25-15,-25 25 0,0 0 0,25-25 0,-25 25 16,0-1-16,25-24 0,-25 25 16,0 0-16,25-25 15,-25 25-15,0 0 16,0 0-16,0 0 16</inkml:trace>
  <inkml:trace contextRef="#ctx0" brushRef="#br0" timeOffset="68189.25">16410 1395 0,'-25'0'32,"1"0"-17,-1 0 1,25 25-16,-25-25 0,25 25 15,-25-25-15,25 25 0,-25-25 0,25 25 16,0-1-16,-25-24 16,25 25-16,0 0 15,0 0-15,0 0 16,0 0-16,0 0 16,25-25-1,-25 25 1,25-25 31,-25-25-47,25 25 15,-25-25-15,0 0 16,0 0 0,25 25-16,-25-25 0,0 0 15,0 0-15,0 1 16,0-1-16,0 0 31,0 50 63,0 0-79,0-1 1,0 1 0,0 0-1,25-25-15,-25 25 0,0 0 16,0 0-16,24-25 0,-24 25 16,0 0-16,25-25 0,-25 25 15,0 0-15,0-1 16,25-24-16,-25 25 15,0 0-15,0 0 16,0 0 0,0 0-16,0 0 15,-25-25-15,25 25 16,-25-25-16,1 0 16,24 25-16,-25-25 0,25 25 15,-25-25-15,0 0 0,0 0 16,0 0-16,0 0 15,0 0-15,25 24 16,-25-24-16,0 0 16,1 0-1,24-24 17,-25-1-17,25 0-15,0 0 16,0 0-1,25 25 17,-1 0-32,1 0 15,0 0-15,-25 25 0,25-25 0,0 0 16,0 0-16,0 0 16,-25 25 15</inkml:trace>
  <inkml:trace contextRef="#ctx0" brushRef="#br0" timeOffset="72089.14">5727 8343 0,'-24'0'31,"24"24"-15,0 1-16,-25-25 0,25 25 0,0 0 15,0 0-15,0 0 0,-25-25 0,25 25 0,0 0 16,0 0-16,0 0 0,0 0 0,0-1 0,0 1 15,0 0-15,0 0 0,0 0 0,0 0 0,0 0 0,0 0 0,0 0 16,0 0-16,0-1 0,0 1 0,-25-25 0,25 25 0,0 0 0,0 0 0,0 0 16,0 0-16,0 0 0,0 0 0,0 0 0,0-1 15,0 1-15,0 0 0,0 0 0,0 0 0,0 0 16,-25-25-16,25 25 0,0 0 0,0 0 0,0 0 16,0-1-1</inkml:trace>
  <inkml:trace contextRef="#ctx0" brushRef="#br0" timeOffset="72492.23">5205 8567 0,'24'0'47,"1"0"-32,0 0-15,0 0 0,0 0 0,-25-25 0,25 25 16,0 0-16,0 0 0,0 0 0,0 0 0,-1 0 0,1 0 16,0 0-16,0 0 0,0 0 0,0 0 0,0 0 0,0 0 0,0 0 0,0 0 0,-1 0 15,1 0-15,0 0 0,0 0 0,0 0 0,0 0 0,0 0 0,0 0 0,0 0 0,0 0 16,-1 0-16,1 0 0,0 0 0,0 0 0,0 0 0,0 0 0,0 0 15,0 0-15,0 0 0,0 0 0,-1 0 16</inkml:trace>
  <inkml:trace contextRef="#ctx0" brushRef="#br0" timeOffset="72899.32">5254 8741 0,'25'0'31,"-25"25"-31,25-25 0,0 0 16,0 0-16,0 0 0,0 0 0,-25 25 0,25-25 15,0 0-15,-1 0 0,1 0 0,0 0 0,0 0 0,0 0 0,0 0 16,-25 25-16,25-25 0,0 0 0,0 0 0,0 0 0,-1 0 0,1 0 0,0 25 16,0-25-16,0 0 0,0 0 0,0 0 0,0 0 0,0 0 15,0 0-15,-1 0 0</inkml:trace>
  <inkml:trace contextRef="#ctx0" brushRef="#br0" timeOffset="73552.46">6300 9040 0,'0'-25'31,"-25"25"-15,0 0-16,0 0 15,1 0-15,-1 0 16,0 0-16,0 0 0,0 0 15,0 0-15,0 0 0,0 0 16,0 0-16,25 25 0,-25-25 16,1 0-16,24 25 0,-25-25 0,25 25 15,-25-25-15,25 25 0,0-1 16,-25 1-16,25 0 16,0 0-16,0 0 15,0 0 1,25-25-16,0 25 15,0-25-15,-25 25 16,24-25-16,1 0 0,0 0 0,-25 25 0,25-25 0,0 0 16,0 0-16,0 0 0,0 0 0,-25 25 15,25-25-15,0 0 0,-1 0 0,1 0 16</inkml:trace>
  <inkml:trace contextRef="#ctx0" brushRef="#br0" timeOffset="74006.57">6674 9115 0,'25'0'62,"0"0"-46,-1 0-16,1 0 16,0 0-16,0 0 0,0 0 15,0 0-15,0-25 0,0 25 0,0 0 16,0 0-16,-1 0 0,1 0 0,0 0 15,0 0-15,0 0 0,0 0 16,0 0-16,0 0 16</inkml:trace>
  <inkml:trace contextRef="#ctx0" brushRef="#br0" timeOffset="74418.66">6748 9214 0,'25'0'16,"0"0"-1,0 0-15,0 0 16,0 0-16,0 0 0,0 0 15,0 0-15,0 0 0,-1 0 0,1 0 16,0 0-16,0 0 0,0 0 16,0 0-16,-25 25 15,25-25-15</inkml:trace>
  <inkml:trace contextRef="#ctx0" brushRef="#br0" timeOffset="75327.86">7969 8392 0,'0'25'47,"0"0"-47,0 0 15,25 0-15,-25 0 0,0 0 16,0 0-16,0 0 0,0 0 0,24-25 0,-24 24 0,0 1 15,0 0-15,0 0 0,0 0 0,0 0 16,25-25-16,-25 25 0,0 0 0,0 0 0,0 0 0,0-1 16,0 1-16,0 0 0,0 0 0,0 0 15,25-25-15,-25 25 0,0 0 16</inkml:trace>
  <inkml:trace contextRef="#ctx0" brushRef="#br0" timeOffset="75715.95">7769 8417 0,'25'0'47,"0"0"-47,0 0 0,0 0 16,0 0-16,0 0 0,0 0 0,0 0 0,0 0 15,-1 0-15,1 0 0,0 0 0,0 0 0,0 0 0,0 0 0,0 0 0,0 0 16,0 0-16,0 0 0,-1 0 0,1 0 0,0 0 0,0 0 0,0 0 0,0 0 16,0 0-16,0 0 0,0 0 0,0 0 0,-1 0 0,1 0 15,0 0-15,0 0 0,0 0 0,0 0 16</inkml:trace>
  <inkml:trace contextRef="#ctx0" brushRef="#br0" timeOffset="76227.06">7969 8691 0,'25'0'125,"-1"0"-125,1 0 16,0 0-16,0 25 0,0-25 16,0 0-16,0 0 0,0 0 0,0 0 15,0 0-15,-1 0 0,1 0 0,0 0 0,0 0 16,0 0-16,0 0 0,0 0 15</inkml:trace>
  <inkml:trace contextRef="#ctx0" brushRef="#br0" timeOffset="77222.28">8367 9015 0,'0'25'63,"0"0"-48,0 0 1,-25-25-16,25 25 0,0-1 16,0 1-16,0 0 15,0 0 1,25-25 31,0 0-32,0 0-15,0 0 16,0 0-16,0 0 16,-1 0-1,1 0-15</inkml:trace>
  <inkml:trace contextRef="#ctx0" brushRef="#br0" timeOffset="77722.39">8292 9065 0,'25'0'15,"0"0"1,0 0-16,0 0 15,0 0-15,-25-25 16,25 25-16,0 0 16,0 0-16,-1 0 15,1 0-15,0 0 0,0 0 16,0 0 0,0 0-16</inkml:trace>
  <inkml:trace contextRef="#ctx0" brushRef="#br0" timeOffset="78404.55">8317 9090 0,'0'25'46,"25"-25"48,0 0-94,0 0 16,0 0-1,0 0 1,0 0 15</inkml:trace>
  <inkml:trace contextRef="#ctx0" brushRef="#br0" timeOffset="78991.67">8990 8965 0,'25'0'31,"-1"0"-15,1 0-16,0 0 16,0 0-16,0 0 15,0 0-15,0 0 16,0 0-16,0 0 15</inkml:trace>
  <inkml:trace contextRef="#ctx0" brushRef="#br0" timeOffset="79514.8">10035 8417 0,'0'25'31,"0"0"-31,0 0 16,25-25-16,-25 25 0,0 0 16,0 0-16,0 0 0,25-25 0,-25 25 0,0-1 15,0 1-15,0 0 0,0 0 0,0 0 16,0 0-16,0 0 0,25-25 0,-25 25 0,0 0 0,0 0 16,0-1-16,0 1 0,0 0 0,25 0 15,-25 0-15,0 0 0,0 0 0,0 0 16,0 0-16</inkml:trace>
  <inkml:trace contextRef="#ctx0" brushRef="#br0" timeOffset="79939.89">9836 8417 0,'25'0'32,"0"0"-17,0 0-15,0 0 16,0 0-16,0 0 0,0 0 0,-1 0 15,1 0-15,0 0 0,0 0 16,0 0-16,0 0 0,0 0 0,0 0 16,0 0-16,0 0 0,0 0 15,-1 0-15,1 0 16,0 0 0</inkml:trace>
  <inkml:trace contextRef="#ctx0" brushRef="#br0" timeOffset="80350.99">9911 8716 0,'25'0'15,"0"0"-15,0 0 16,0 0 0,-1 0-16,1 0 15,0 0 1,0 0-16,0 0 16,0 0-16,0 0 15,0 0-15,0 0 16,0 0-1,0 0-15</inkml:trace>
  <inkml:trace contextRef="#ctx0" brushRef="#br0" timeOffset="81387.22">10583 8990 0,'0'-25'78,"-25"25"-62,1 0-1,-1 0 1,0 0-16,0 0 15,0 0-15,0 0 16,0 0-16,25 25 16,-25-25-16,25 25 31,0 0 0,0 0 16,25-25-47,0 0 31,-25 25-31,25-25 16,0 0 0,0 0-1,-25 25-15,25-25 16,-25 24 15,25-24-15,-25 25-1,0 0 17,-25-25-1,25 25-31,-25-25 15,0 0-15,0 0 16,0 0 0,0 0-1,0 0 1,0 0 62,0 0-47</inkml:trace>
  <inkml:trace contextRef="#ctx0" brushRef="#br0" timeOffset="84144.84">18452 5603 0,'-25'0'140</inkml:trace>
  <inkml:trace contextRef="#ctx0" brushRef="#br0" timeOffset="88612.84">18452 5554 0,'-25'0'204,"1"0"-79,24 24-125</inkml:trace>
  <inkml:trace contextRef="#ctx0" brushRef="#br0" timeOffset="105594.64">18427 5803 0,'0'24'188,"0"1"-173,0 0-15,0 0 16,0 0-16,0 0 16,0 0-16,0 0 15,0 0-15,0 0 16,0 0-16,-24-25 0,24 24 16,0 1-1,0 0-15,0 0 16,-25-25-16,25 25 0,0 0 15,0 0-15,0 0 0,0 0 16,0 0-16,0-1 16,-25-24-16,25 25 0,0 0 0,0 0 15,0 0-15,0 0 0,0 0 16,0 0-16,0 0 0,0 0 16,0-1-16,0 1 0,0 0 0,0 0 15,-25-25-15,25 25 0,0 0 0,0 0 16,0 0-16,0 0 0,0 0 15,0-1-15,0 1 0,0 0 16,0 0-16,0 0 0,0 0 0,0 0 16,0 0-16,0 0 0,0 0 15,0-1-15,0 1 0,0 0 16,0 0-16,0 0 0,0 0 16,0 0-1,0 0 16,0 0-15,0 0 0,0 0-1,25-25 1,-50 0 171,25-25-187,0 0 47,-25 25-47,25-25 47,-25 25-31,25-25-1,-25 25 1,25-25 0,0 0 15,-25 25-15,25-25-1,0 0 16,0 0-15,-25 25-16,25-25 16,0 50 140,25-25-140,-25 25-16,0 0 15,25-25-15,-25 25 16,25-25-16,-25 25 0,0 0 15,25-25 1,-25 25-16,0 0 16,0 0 15,25-25-31,-25 25 16,0-1 15,25-24 125,-25-24-156,0-1 16,25 25-16,-25-25 0,25 25 15,-25-25-15,24 25 0,-24-25 0,25 25 16,-25-25-16,25 25 0,-25-25 16,25 25-16,0 0 0,-25-25 0,25 25 0,0 0 15,0 0-15,-25-25 16,25 25-16</inkml:trace>
  <inkml:trace contextRef="#ctx0" brushRef="#br0" timeOffset="125323.06">18427 7770 0,'-24'0'78,"-1"0"-62,25 25-16,-25-25 16,25 25-16,0 0 15,-25-25-15,25 24 16,0 1-16,25-25 109,0 0-109,0 0 16,-1 0-1,1 0 1,0 0 0,0 0-1,-25 25 17,25-25-32,-25 25 15,25-25 1,-25 25-16,0 0 0,25-25 15,-25 25-15,0 0 16,25-25-16,-25 25 0,0 0 16,0-1-1,0 1 32,-25-25-47,0 0 16,0 0-16,25 25 0,-25-25 15,0 0 1,0 0-16,0 0 16,1 0-1,-1 0 1,25-25 0,-25 25-1,25-25 1,-25 25-16</inkml:trace>
  <inkml:trace contextRef="#ctx0" brushRef="#br0" timeOffset="125778.16">18353 7770 0,'25'0'47,"0"0"-47,-1 0 15,1 0-15,0 0 16,0 0-1,0 0-15,0 0 16,0 0 0,0 0-1</inkml:trace>
  <inkml:trace contextRef="#ctx0" brushRef="#br0" timeOffset="126505.32">18776 7845 0,'0'24'16,"-25"1"0,25 0-16,-25-25 15,25 25-15,0 0 0,0 0 16,0 0-16,-25-25 0,25 25 15,0 0-15,0 0 16,0-1-16,0 1 16,0 0-16,0 0 15,0 0-15,25 0 16,0-25-16,-25 25 0,0 0 16,25-25-16,0 0 15,0 0 1,0 0-1,0 0-15,0 0 16,-1-25-16,1 25 16,-25-25-16,25 25 0,-25-25 0,25 0 15,-25 0-15,0 0 16,25 25-16,-25-25 16,0 1-16,0-1 15,0 0-15,0 0 16,0 0-16,-25 25 15,25-25-15,-25 25 16,25-25-16,0 0 16,-25 25-16,0 0 15,25-25-15,-24 25 16,-1 0 15,0 0-15,0 0-1,0 0 1,0 0-16</inkml:trace>
  <inkml:trace contextRef="#ctx0" brushRef="#br0" timeOffset="127528.55">19324 7894 0,'0'25'16,"0"0"-1,0 0-15,25-25 0,-25 25 16,0 0-16,0 0 16,0 0-16,0 0 15,0-1-15,0 1 16,0 0-16,0 0 15,0-50 79,0 0-78,0 0-1,0 1-15,0-1 0,0 0 16,0 0-16,0 0 16,0 0-16,0 0 0,0 0 15,0 0-15,0 0 16,0 50 46,25-25-62,-25 25 0,25-25 16,-25 25-16,0 0 16,25-25-16,-25 25 0,0 0 15,24-25-15,-24 25 0,25-25 16,-25 25-16,0 0 0,25-25 0,-25 24 16,25-24-16,-25 25 15,25-25-15,-25 25 0,25-25 16,-25 25-16,25-25 15,-25 25-15,25-25 0,-25 25 0,25-25 32,-25-25 15,0 0-47,25 25 15,-25-25-15,0 0 0,0 0 16,0 1-16,0-1 15,0 0-15,0 0 0,0 0 0,0 0 16,0 0-16,0 0 0,0 0 16,0 0-16,0 1 0,0-1 15,0 0-15,0 0 0</inkml:trace>
  <inkml:trace contextRef="#ctx0" brushRef="#br0" timeOffset="128911.86">17257 7720 0,'-25'0'63,"0"0"-32,25 25-31,0 0 15,0 0 1,0 0-16,0 0 0,0-1 16,0 1-16,0 0 15,0 0-15,0 0 16,0 0-16,0 0 16,25-25-16,-25 25 15,25-25 1,-25 25-16,25-25 78,0 0-62,-25-25-16,0 0 15,25 25 1,-25-25-16,0 0 0,0 0 15,0 0 1,0 0-16,0 0 16,25 25-16,-25 25 109,25-25-109,-25 25 16,0 0-16,24-25 15,-24 25-15,0 0 0,25 0 16,-25 0-16,25-25 16,-25 25-16,0 0 0,25-25 15,-25 24-15,25-24 16,0 0 31,-25-24-32,25 24 1,-25-25-16,0 0 0,25 25 0,-25-25 16,0 0-16,0 0 15,25 25-15,-25-25 0,0 0 0,0 0 16,0 0-16,0 1 15,0-1-15,0 0 0,0 0 16,0 0-16</inkml:trace>
  <inkml:trace contextRef="#ctx0" brushRef="#br0" timeOffset="129402.97">17855 8044 0,'25'0'47,"0"0"-32,-1 0-15,1 0 16,0 0-16,-25 25 15,25-25-15,0 0 0,0 0 16,0 0-16,0 0 16</inkml:trace>
  <inkml:trace contextRef="#ctx0" brushRef="#br0" timeOffset="129992.1">17929 7944 0,'-24'0'0,"48"0"94,1 0-78,0 0-1,0 0-15,0 0 16,0 0 0,-25-25-1,25 25 17,0 0 30</inkml:trace>
  <inkml:trace contextRef="#ctx0" brushRef="#br0" timeOffset="136684.6">5229 10434 0,'0'25'32,"0"0"-17,0 0-15,0 0 0,0 0 16,0 0-16,0 0 0,0 0 16,0-1-16,0 1 0,0 0 0,0 0 0,0 0 15,0 0-15,0 0 0,0 0 0,0 0 0,0 0 0,0-1 16,0 1-16,0 0 0,0 0 0,0 0 0,0 0 0,0 0 0,0 0 15,0 0-15,0 0 0,0 0 0,0-1 0,0 1 0,0 0 16,0 0-16,0 0 0,0 0 0,0 0 16,0 0-16,0 0 15,0 0-15</inkml:trace>
  <inkml:trace contextRef="#ctx0" brushRef="#br0" timeOffset="137098.69">4931 10310 0,'24'0'62,"1"0"-62,0 0 0,0 0 0,0 0 16,0 0-16,0 0 0,0 0 0,0 0 0,0 0 0,0 0 0,-1 0 16,1 0-16,0 0 0,0 25 0,0-25 0,0 0 0,0 0 0,0 0 0,0 0 0,0 0 0,-1 0 15,1 0-15,0 0 0,-25 25 0,25-25 0,0 0 0,0 0 0,0 0 0,0 0 0,0 0 16,0 0-16,-1 0 0,1 0 0,0 0 0,0 0 15,0 0-15</inkml:trace>
  <inkml:trace contextRef="#ctx0" brushRef="#br0" timeOffset="137557.79">4806 10907 0,'25'0'0,"-25"25"0,25-25 0,0 0 16,0 0-16,0 0 0,-25 25 0,24-25 0,1 0 16,-25 25-16,25-25 0,0 0 0,0 0 0,-25 25 0,25-25 0,0 0 0,0 0 0,0 0 0,-25 25 0,25-25 15,0 0-15,-1 0 0,1 0 0,0 25 0,0-25 0,0 0 0,0 25 0,0-25 0,0 0 16,0 0-16,0 0 0,-1 0 0,1 0 0,-25 25 0,25-25 0,0 0 0,0 0 16,0 0-16,0 0 0,0 0 15</inkml:trace>
  <inkml:trace contextRef="#ctx0" brushRef="#br0" timeOffset="138297.96">6001 11306 0,'-25'0'31,"25"-25"-31,-24 25 16,-1 0 0,0 0-16,0 0 15,0 0-15,0 0 16,0 0-16,0 0 16,25 25-16,-25-25 15,0 0-15,25 25 0,0 0 16,-24-25-16,24 25 15,0 0 1,-25-25-16,25 24 0,0 1 16,0 0-16,0 0 15,0 0 1,0 0-16,25-25 0,-25 25 16,0 0-16,24-25 15,-24 25-15,25-25 0,0 0 16,-25 25-16,25-25 0,0 0 15,0 0-15,0 0 0,0 0 16,0 0-16,0 0 0,-1 0 16,1 0-16,0 0 15</inkml:trace>
  <inkml:trace contextRef="#ctx0" brushRef="#br0" timeOffset="138824.07">6574 11057 0,'25'0'62,"0"0"-46,0 0-16,0 0 0,0 0 16,0 0-16,-1 0 15,1 0-15,0 0 16</inkml:trace>
  <inkml:trace contextRef="#ctx0" brushRef="#br0" timeOffset="139381.2">6599 11281 0,'25'0'31,"0"0"-15,0 0 0,0 0-16,0 0 15,-1 0-15,1 0 0,0 0 16,0 0-16,0 0 16,0 0-16,0 0 31</inkml:trace>
  <inkml:trace contextRef="#ctx0" brushRef="#br0" timeOffset="147449.01">21167 3362 0,'0'-25'94,"-25"25"-94</inkml:trace>
  <inkml:trace contextRef="#ctx0" brushRef="#br0" timeOffset="147728.07">20793 2640 0</inkml:trace>
  <inkml:trace contextRef="#ctx0" brushRef="#br0" timeOffset="148869.32">21092 3063 0,'0'-25'110</inkml:trace>
  <inkml:trace contextRef="#ctx0" brushRef="#br0" timeOffset="149160.39">21017 2640 0</inkml:trace>
  <inkml:trace contextRef="#ctx0" brushRef="#br0" timeOffset="150090.6">21017 2540 0,'0'-24'94,"0"-1"-94,0 0 15</inkml:trace>
  <inkml:trace contextRef="#ctx0" brushRef="#br0" timeOffset="150360.66">20967 2217 0,'0'-25'109</inkml:trace>
  <inkml:trace contextRef="#ctx0" brushRef="#br0" timeOffset="150632.72">20669 1818 0,'-25'0'125</inkml:trace>
  <inkml:trace contextRef="#ctx0" brushRef="#br0" timeOffset="150896.78">20370 1619 0,'-25'0'62,"25"-25"-62,-25 25 32,0 0-1</inkml:trace>
  <inkml:trace contextRef="#ctx0" brushRef="#br0" timeOffset="151147.84">19971 1519 0,'-25'0'47,"1"0"0</inkml:trace>
  <inkml:trace contextRef="#ctx0" brushRef="#br0" timeOffset="151423.9">19623 1395 0,'-25'0'16,"0"0"15,0 0 0,0 0-15,0 0 0,0 0-1</inkml:trace>
  <inkml:trace contextRef="#ctx0" brushRef="#br0" timeOffset="151693.96">19274 1370 0,'-25'0'0,"0"0"15,0 0 1,1 0 0,-1 0 15,0 0 0,25 25-31,-25-25 0,0 0 16</inkml:trace>
  <inkml:trace contextRef="#ctx0" brushRef="#br0" timeOffset="151923.01">18851 1395 0,'-25'0'47,"0"0"15</inkml:trace>
  <inkml:trace contextRef="#ctx0" brushRef="#br0" timeOffset="152209.07">18452 1370 0,'-25'0'32,"1"0"-17,-1 0 1,0 0 0,0 0-1,0 0 1,0 0-1</inkml:trace>
  <inkml:trace contextRef="#ctx0" brushRef="#br0" timeOffset="152445.13">17880 1370 0,'-25'0'31,"25"25"-15,-25-25-1</inkml:trace>
  <inkml:trace contextRef="#ctx0" brushRef="#br0" timeOffset="152694.18">17506 1519 0,'0'25'32,"-25"-25"-32,25 25 31,-25-25-31,25 25 16,-25-25-16,25 25 15,-25-25-15,1 0 0,24 25 0,-25-25 16,0 0-16</inkml:trace>
  <inkml:trace contextRef="#ctx0" brushRef="#br0" timeOffset="152906.23">16908 1719 0,'-24'0'0,"24"25"16,-25-25-1,0 0 17,25 24-32</inkml:trace>
  <inkml:trace contextRef="#ctx0" brushRef="#br0" timeOffset="153149.29">16709 1793 0,'0'25'0,"-25"-25"15,25 25 1,0 0 15,-25-25-15,25 25-1,-24-25-15,-1 0 16</inkml:trace>
  <inkml:trace contextRef="#ctx0" brushRef="#br0" timeOffset="153468.35">16286 2092 0,'0'25'0,"0"0"16,-25-25-1,25 25 17,-25-25 14,25 25-46</inkml:trace>
  <inkml:trace contextRef="#ctx0" brushRef="#br0" timeOffset="153700.41">16136 2242 0,'0'25'31,"-24"-1"0</inkml:trace>
  <inkml:trace contextRef="#ctx0" brushRef="#br0" timeOffset="154048.49">16012 2540 0,'0'25'0,"0"0"16,0 0 15,0 0 0,0 0 16,-25-25-31,25 25-1</inkml:trace>
  <inkml:trace contextRef="#ctx0" brushRef="#br0" timeOffset="154357.56">15838 2789 0,'0'25'0,"0"0"109,0 0-77</inkml:trace>
  <inkml:trace contextRef="#ctx0" brushRef="#br0" timeOffset="154649.62">15838 3038 0,'0'25'0,"0"25"16,0-25 0</inkml:trace>
  <inkml:trace contextRef="#ctx0" brushRef="#br0" timeOffset="156911.13">18427 2889 0,'0'25'125,"0"0"-109,0 0-1,0 0 48,25-25 46,0 0-46,0 0-32,-25-25-31,0 0 16,0 0 46,-25 25-31,0 0-15,0 0 0,1 0 15,-1 0 0,0 0 0,25 25-31,0 0 16,0 0 0,0 0-16,0-1 15,0 1 1,25-25-1,-25 25 1,25-25 0,-1 0-1,1 0 17,-25-25-17,0 0 1,0 1-1,0-1 1,0 0 0,0 0-1,0 0 1,-25 25 15,1 0 0,-1 0 1</inkml:trace>
  <inkml:trace contextRef="#ctx0" brushRef="#br0" timeOffset="161983.26">7844 10634 0,'-25'0'16,"0"0"-16,0 0 15,1 0-15,24 24 16,-25-24-16,25 25 15,0 0-15,0 0 16,25-25 0,-25 25-16,24-25 15,-24 25-15,25-25 0,-25 25 0,25-25 0,-25 25 16,25-25-16,-25 25 0,25-25 0,-25 25 16,25-25-16,-25 24 0,25-24 0,-25 25 0,0 0 15,25-25-15,-25 25 0,25-25 0,-25 25 0,25 0 16,-25 0-16,24-25 0,-24 25 15,25-25-15,-25 25 0,25 0 0,-25 0 16,25-25-16,-25 24 0,0 1 0,25-25 0,-25 25 16,0 0-16,0 0 15,0 0-15,0 0 0,0 0 16,0 0 0,0 0-1,-25-25-15,0 0 16,0 0-1,0 0-15,1 0 0,-1 0 0,0 0 16,0 0-16,25-25 0,-25 25 0,0 0 16,0 0-16,25-25 0,-25 25 0,0 0 15,25-25-15,-25 25 0,25-25 0,-24 0 16,24 0-16,0 0 16,0 0-16,0 0 15,0 1-15,0-1 0,24 25 0,1 0 16,-25-25-16,25 0 0,0 25 0,-25-25 15,25 25-15,0 0 0,-25-25 0,25 25 0,0 0 16,-25-25-16,25 25 0,0 0 0,-1 0 0,-24-25 0,25 25 0,0 0 16,0 0-16,0-25 0,0 25 0,0 0 15,-25-25-15,25 25 0,0 0 16,-25-25-16,25 25 0,-25-24 16,24 24-16,-24-25 15,0 0 1,0 0-16,0 0 15,0 0 1,-24 25-16,24-25 0,-25 25 16,25-25-16,-25 25 0,25-25 0,-25 25 15,0 0-15,25-25 0,-25 25 0,0 0 16,25-24-16,-25 24 0,0 0 0,0 0 0,25-25 16,-24 25-16,-1 0 0,0 0 0,0 0 15,0 0 1,0 0-1,25 25-15,0-1 16,0 1-16</inkml:trace>
  <inkml:trace contextRef="#ctx0" brushRef="#br0" timeOffset="162802.45">8641 10808 0,'0'0'0,"-50"0"16,25 0-16,0 0 15,0 0 1,1 0-16,24 25 15,-25-25-15,0 25 16,0 0 0,25-1-16,-25-24 0,25 25 15,0 0-15,-25-25 0,25 25 0,0 0 16,0 0-16,0 0 16,0 0-16,0 0 0,0 0 15,0 0-15,0-1 0,0 1 16,0 0-16,25-25 15,-25 25-15,25-25 0,-25 25 0,25-25 16,-25 25-16,25-25 0,0 0 16,-1 0-16,1 0 0,0 25 0,0-25 15,0 0-15,0 0 0,0 0 0,0 0 0,0 0 16,0 0-16,-1 0 0,1 0 0,0 0 0,0 0 16,0 0-16,0 0 0,0 0 0,0 0 15,0 0-15,0 0 16,-25-25-16,25 25 0,-25-25 0,24 25 15,-24-25-15,0 0 0,0 0 16,25 25-16,-25-25 0,0 1 0,0-1 16,0 0-16,0 0 0,0 0 0,0 0 15,0 0-15,0 0 0,-25 25 0,25-25 0,-24 25 0,24-25 16,0 0-16,-25 25 0,25-24 0,0-1 0,-25 25 16,25-25-16,-25 25 0,25-25 0,-25 25 0,0-25 15,0 25-15,25-25 16,-25 25-16,0 0 0,0 0 0,0 0 15,1-25-15,-1 25 0,0 0 16,0 0-16,0 0 0,0 0 0,0 0 16,0 0-16,0 0 15,25 25-15,-25-25 0,1 0 16,24 25-16</inkml:trace>
  <inkml:trace contextRef="#ctx0" brushRef="#br0" timeOffset="163484.6">9463 11132 0,'25'0'63,"0"0"-63,-1 0 15,1 0-15,0 0 16,0 0-16,0 0 0,0 0 0,0 0 15,0 0-15,0 0 0,0 0 16,-1 0-16,1 0 16,0 0-16,0 0 15,0 0 1</inkml:trace>
  <inkml:trace contextRef="#ctx0" brushRef="#br0" timeOffset="166591.29">10484 10658 0,'-25'0'31,"0"25"-31,0-25 16,25 25-16,-25 0 0,25 0 15,-25-25-15,25 25 16,-25-25-16,25 25 0,-25-25 15,25 25-15,0 0 0,25-25 79,0 0-79,0 0 15,0 0-15,0 0 0,0 0 16,0 0-16,0 0 0,0 0 0,-1 0 15,1 0-15,0 0 0,0 0 0,0 0 16,0 0-16,0 0 0,0 0 16,-25 25-16,25-25 0,-25 24 15,25-24-15,-25 25 0,0 0 16,0 0-16,24-25 16,-24 25-16,0 0 0,0 0 0,0 0 15,0 0-15,0 0 16,0 0-16,0-1 15,0 1-15,-24-25 16,-1 0-16,25 25 0,-25-25 0,0 0 16,0 0-16,25 25 0,-25-25 0,0 0 15,0 0-15,0 0 0,0 0 16,1 0-16,-1 0 0,0 0 16,0 0-1,25-25 16</inkml:trace>
  <inkml:trace contextRef="#ctx0" brushRef="#br0" timeOffset="167142.42">10434 10683 0,'25'0'94,"0"0"-94,0 0 16,0 0-16,-1 0 15,1 0-15,0 0 0,0 0 0,0 0 16,0 0-16,0 0 16,0 0-16,0 0 15</inkml:trace>
  <inkml:trace contextRef="#ctx0" brushRef="#br0" timeOffset="167964.6">11056 10683 0,'0'25'16,"0"0"-1,-24-25-15,24 25 0,-25-25 16,25 25-16,-25-25 16,25 25-16,0 0 0,-25-25 0,25 25 15,0 0-15,-25-25 0,25 24 16,0 1-16,0 0 0,0 0 16,0 0-16,0 0 0,0 0 15,0 0-15,0 0 16,0 0-16,0 0 15,25-25-15,-25 24 0,25-24 0,-25 25 16,25-25-16,-25 25 0,0 0 16,25-25-16,-1 0 0,-24 25 15,25-25-15,0 0 0,-25 25 16,25-25-16,0 0 0,0 0 16,0 0-16,0 0 0,0 0 15,0 0-15,-1 0 0,1 0 16,-25-25-16,25 25 0,-25-25 0,25 25 15,0-25-15,-25 0 0,25 25 16,-25-25-16,25 1 0,-25-1 0,0 0 16,25 0-16,-25 0 0,0 0 0,0 0 15,0 0-15,0 0 0,25 25 0,-25-25 0,0 0 16,0 1-16,0-1 0,0 0 0,0 0 16,0 0-16,0 0 0,0 0 15,0 0 1,-25 25-1,25-25-15,-25 25 0,0 0 0,0 0 16,25-25-16,-25 25 0,0 0 0,0 0 16,0 0-16,1 0 0,-1 0 0,0 0 15,0 0-15,0 0 16,0 0-16,25 25 0,-25-25 16,0 0-16,25 25 15,-25-25-15,0 0 31</inkml:trace>
  <inkml:trace contextRef="#ctx0" brushRef="#br0" timeOffset="168981.83">5229 12053 0,'50'100'16,"-50"-76"-16,25-24 0,-25 25 0,0 0 15,0 0-15,25-25 0,-25 25 0,0 0 0,0 0 0,25-25 0,-25 25 16,0 0-16,0 0 0,0 0 0,25-25 0,-25 24 0,0 1 0,0 0 15,0 0-15,0 0 0,0 0 0,0 0 0,0 0 0,0 0 0,0 0 16,0-1-16,0 1 0,0 0 0,0 0 0,0 0 0,0 0 0,0 0 0,0 0 0,0 0 16,0 0-16,0-1 0,0 1 0,0 0 0,0 0 0,0 0 0,0 0 0,0 0 0,0 0 15,0 0-15,0 0 0,0-1 0,0 1 0,0 0 0,0 0 0,0 0 16,0 0-16,0 0 0,0 0 0,0 0 0,0 0 0,0-1 0,0 1 16,0 0-16,0 0 0,0 0 0,0 0 15,0 0-15,0 0 16</inkml:trace>
  <inkml:trace contextRef="#ctx0" brushRef="#br0" timeOffset="169396.92">5105 12377 0,'25'0'16,"0"0"-16,0 0 16,0 0-16,-1 0 0,1 0 0,-25-25 0,25 25 0,0 0 15,0 0-15,0 0 0,0 0 0,0 0 0,0 0 0,0 0 0,-1 0 0,1 0 0,0 0 0,0 0 0,0 0 16,0-25-16,0 25 0,0 0 0,0 0 0,0 0 0,-1 0 0,1 0 0,0 0 0,0 0 0,0 0 0,0 0 15,0 0-15,0 0 0,0 0 0,0 0 0,-1 0 0,1 0 0,0 0 16,0 0-16,0 0 0,0 0 0,0 0 0,0 0 0,0 0 16</inkml:trace>
  <inkml:trace contextRef="#ctx0" brushRef="#br0" timeOffset="169778.01">5229 12725 0,'25'0'47,"0"0"-47,0 0 0,0 0 15,0 0-15,0 0 0,0 0 0,0 0 0,-25 25 0,25-25 16,-1 0-16,1 0 0,0 0 0,0 0 0,0 0 0,0 25 0,0-25 16,0 0-16,0 0 0,0 0 0,-1 0 0,1 0 15,0 0-15,-25 25 0</inkml:trace>
  <inkml:trace contextRef="#ctx0" brushRef="#br0" timeOffset="170415.15">6250 13273 0,'-25'0'0,"-24"-25"31,24 25-31,0 0 15,0 0-15,0 0 16,25 25-16,-25-25 0,25 25 16,-25-25-16,0 25 0,0-25 15,25 25-15,0 0 0,-24-25 0,24 25 16,0 0-16,-25-25 0,25 24 0,0 1 16,0 0-16,0 0 15,0 0-15,0 0 0,0 0 16,25 0-16,-1 0 15,1-25-15,-25 25 0,25-25 16,0 0-16,-25 25 0,25-25 0,0 0 0,0 0 16,-25 24-16,25-24 0,0 0 0,0 0 0,-1 0 0,1 0 15,0 0-15,0 0 0,0 0 0,0 0 0,0 0 0,0 0 16,-25 25-16,25-25 0,0 0 0,0 0 16</inkml:trace>
  <inkml:trace contextRef="#ctx0" brushRef="#br0" timeOffset="170788.24">6948 13124 0,'25'0'15,"-1"0"-15,1 0 16,0 0-16,0 0 0,0 0 15,0 0-15,0 0 0,0 0 0,0 0 0,0 0 16,-1 0-16,1 0 0,0 0 0,0 0 0,0 0 0,0 0 16,0 0-16,0 0 0,0 0 0,0 0 15,-25 25-15,24-25 0</inkml:trace>
  <inkml:trace contextRef="#ctx0" brushRef="#br0" timeOffset="171162.32">7072 13248 0,'0'25'47,"25"-25"-31,0 0-16,0 0 15,0 0-15,-25 25 0,25-25 0,0 0 0,-1 0 16,1 0-16,0 0 0,0 0 0,0 0 16,0 0-16,0 0 0,0 0 15,0 0-15</inkml:trace>
  <inkml:trace contextRef="#ctx0" brushRef="#br0" timeOffset="172121.53">7919 12651 0,'25'0'31,"0"0"-31,0 0 16,-1 0-16,1 0 0,0 0 15,0 0-15,0 0 0,0 0 16,0 0-16,0 0 0,0 0 0,0 0 15,-1 0-15,1 0 0,0 0 16,0 0-16,-25 25 16,25-25-16,-25 24 15,0 1 1,0 0-16,0 0 16,0 0-16,0 0 15,-25-25 1,25 25-16,-25-25 0,25 25 0,-25-25 15,0 0-15,25 25 0,-24-25 0,-1 0 16,0 0-16,25 25 0,-25-25 16,0 0-16,0 0 0,0 0 15,50 0 48,0 0-48,0 0-15,0 0 0,0 0 16,0 0-16,-1 0 0,1 0 0,0 0 0,0 0 16,0 0-16,0 0 0,0 0 0,0 0 0,-25 24 0,25-24 0,0 0 15,-1 0-15,-24 25 0,25-25 0,0 0 0,0 0 0,-25 25 16,25-25-16,-25 25 0,25-25 0,-25 25 16,0 0-1,0 0-15,0 0 0,0 0 16,0 0-16,0-1 15,0 1-15,-25-25 0,25 25 0,-25-25 16,25 25-16,-25-25 0,25 25 0,-25-25 0,0 0 16,25 25-16,-24-25 0,-1 0 0,0 25 15,0-25-15,0 0 0,0 0 16,0 0-16,0 0 0,0 0 16,0 0-16,1 0 0,-1 0 0,0 0 15,0 0-15,0 0 0,0 0 16,25-25-16,-25 25 0,0 0 0,0 0 15,25-25 1</inkml:trace>
  <inkml:trace contextRef="#ctx0" brushRef="#br0" timeOffset="172874.7">8840 12925 0,'-25'0'0,"50"0"0,-75 0 0,25 0 0,1 0 15,-1 0-15,0 0 16,0 0-16,0 0 16,0 0-1,25 24 1,0 1-16,-25-25 0,25 25 15,0 0-15,-25-25 0,25 25 0,0 0 16,-25-25-16,25 25 0,0 0 0,0 0 16,0 0-16,0-1 15,0 1-15,25-25 16,-25 25-16,0 0 0,25-25 0,-25 25 0,25-25 16,0 25-16,0-25 15,0 0-15,0 0 0,0 0 16,-1 0-16,1 0 0,0 0 15,0 0-15,0 0 0,0 0 0,0 0 16,0 0-16,0 0 0,0 0 0,0 0 16,-1 0-16,1 0 0,0 0 0,0 0 15,0 0-15,-25-25 0,25 25 0,0 0 0,0 0 16,-25-25-16,25 25 0,-25-25 0,25 25 0,-25-25 0,24 0 16,-24 1-16,0-1 0,25 25 15,-25-25-15,0 0 0,0 0 0,0 0 16,0 0-16,0 0 0,0 0 15,0 0-15,0 1 0,-25 24 16,25-25-16,-24 25 16,24-25-16,-25 25 0,0 0 0,0 0 15,0-25-15,0 25 0,0 0 0,0 0 16,0 0-16,0 0 0,1 0 0,-1 0 0,0-25 16,0 25-16,0 0 0,0 0 0,0 0 0,0 0 15,0 0-15,0 0 0,0 25 16,25 0-1,0 0 1,0 0-16,0-1 16,0 1-16</inkml:trace>
  <inkml:trace contextRef="#ctx0" brushRef="#br0" timeOffset="173381.82">9886 12974 0,'0'25'46,"0"0"-30,0 0-16,-25-25 16,25 25-16,0 0 0,-25-25 0,25 25 0,0 0 15,-25-25-15,25 25 0,-25-1 0,25 1 16,-24-25-16,24 25 0,0 0 16,0 0-16,-25-25 0,25-25 78,0 0-63,25 25-15</inkml:trace>
  <inkml:trace contextRef="#ctx0" brushRef="#br0" timeOffset="173892.93">9886 12949 0,'25'0'62,"-25"25"-46,0 0-16,25-25 0,-25 25 16,25 0-16,-25 0 15,25-25-15,-25 25 0,25-25 0,-25 25 16,24-25-16,-24 25 0,0 0 0,25-25 0,-25 24 16,25-24-16,-25 25 0,25-25 0,-25 25 0,25 0 15,-25 0-15,25-25 0,-25 25 16,25-25-16,-25 25 0,0 0 15,25-25-15,-25-25 47,25 25-31,-25-25-16,0 0 16,25 25-16,-25-25 0,0 0 0,0 0 15,25 25-15,-25-25 0,0 1 16,0-1-16,24 0 0,-24 0 0,0 0 15,0 0-15,0 0 0,25 25 0,-25-25 0,0 0 16,0 0-16,0 1 0,0-1 0,0 0 16,25 25-16,-25-25 0,0 0 15</inkml:trace>
  <inkml:trace contextRef="#ctx0" brushRef="#br0" timeOffset="174756.12">6823 14145 0,'0'0'0,"25"0"0,0 0 0,0 0 0,-25 25 0,25-25 0,0 0 0,0 0 0,-1 0 0,1 0 16,0 0-16,0 0 0,0 0 0,0 0 0,0 0 0,0 25 0,0-50 0,24 50 0,1-25 0,-25 0 15,25 0-15,-50 24 0,50-24 0,-25 0 0,0 0 0,-1-24 0,1 48 0,25 1 0,-25-25 0,25 0 0,0 0 0,-25 25 0,0-25 0,24 0 0,-24 0 16,0 0-16,25 0 0,-25 0 0,25 25 0,-25-25 0,24 0 0,-24 0 0,25 0 0,-25 25 0,50-25 0,-26 0 0,-24 25 0,25-25 0,0 0 15,-25 25-15,25-25 0,-25 0 0,24 0 0,1 0 0,0 25 0,-25-25 0,25 0 0,-1 0 0,1 25 0,75 0 0,-75-25 0,-1 0 0,1 0 16,-25 24-16,25-24 0,0-24 0,0 73 0,-1-49 0,1 0 0,-25 25 0,50-25 0,-25 0 0,-1 0 0,-24 0 0,25 0 0,0 25 0,0-25 0,-1 0 0,-24-25 16,25 75-16,0-50 0,0 0 0,-25 0 0,24 25 0,1-25 0,0 0 0,-25 0 0,25 0 0,0 25 0,-25-25 0,24 0 0,26 0 0,-50 25 15,25-25-15,-25 0 0,24 0 0,-24 0 0,25 0 0,-25 0 0,0 0 0,0 0 0,25 25 0,-25-25 0,24 0 0,-24 0 0,0 0 0,0 0 0,75 0 16,-75 25-16,-1-25 0,1 0 0,0 0 0,0 0 0,0 0 0,0 0 0,0 0 0,0 0 0,0 0 0,0 0 0,-1-25 0,1 50 16,0-25-16,0 24 0,0-24 0,0 0 0,0 0 0,0 0 0,0 0 0,0 0 0,0 0 15,-1 0-15,1 0 0,0 0 0,0 0 0,0 0 16,0 0-1,-25-24 110,0-1-109,0 0 0,0 0-16,0 0 0,0 0 15,0 0-15</inkml:trace>
  <inkml:trace contextRef="#ctx0" brushRef="#br0" timeOffset="175265.24">11629 14095 0,'0'0'15,"-25"0"95,25 25-110,0 0 0,0 0 15,0 0-15,-25-25 0,25 24 0,0 1 16,0 0-16,0 0 0,0 0 0,-24-25 0,24 25 0,0 0 16,0 0-16,0 0 0,0 0 0,-25-25 15,25 24-15,0 1 0,0 0 0,0 0 0,0 0 0,0 0 16,0 0-16,0 0 0,0 0 0,0 0 16,0-1-16,0 1 0,0 0 0,0 0 15,0 0-15,0 0 0,0 0 0,0 0 16,0 0-16,0 0 0,0 0 15,0-1-15,0 1 16,0 0 15,0 0 47</inkml:trace>
  <inkml:trace contextRef="#ctx0" brushRef="#br0" timeOffset="176805.58">6076 7122 0,'-25'0'78,"0"0"-63,0 0 1,0 0-16,25 25 0,-24-25 16,-1 0-16,25 25 0,-25-25 0,0 25 15,0-25-15,0 0 0,25 25 0,-25-25 0,0 0 16,25 25-16,-25-25 0,0 0 0,25 25 0,-24-25 0,-1 0 15,0 25-15,0-25 0,0 0 0,25 25 0,-25-25 0,0 0 0,0 0 16,25 25-16,-25-25 0,0 0 0,1 24 0,-1-24 0,0 0 16,0 25-16,0-25 0,25 25 0,-25-25 15,0 0-15,0 0 16,25 25-16,-25-25 16,0 0 30,25 25-14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.5" units="1/cm"/>
          <inkml:channelProperty channel="Y" name="resolution" value="8.53333" units="1/cm"/>
          <inkml:channelProperty channel="T" name="resolution" value="1" units="1/dev"/>
        </inkml:channelProperties>
      </inkml:inkSource>
      <inkml:timestamp xml:id="ts0" timeString="2021-08-06T19:53:54.95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15887 5653 0,'0'-25'31,"0"0"-31,0 0 16,0 1-16,0-1 16,0 0-16,0 0 0,0 0 15,0 0-15,0 0 0,0 0 16,0 0-16,0 0 0,25 25 0,-25-24 15,0-1-15,0 0 0,0 0 0,25 0 0,-25 0 16,0 0-16,0 0 0,25 25 0,-25-25 0,0 0 0,0 1 16,25-1-16,-25 0 0,0 0 0,0 0 0,25 25 0,-25-25 15,0 0-15,0 0 0,0 0 0,25 25 0,-25-25 0,0 1 0,0-1 16,25 25-16,-25-25 0,0 0 0,0 0 0,25 25 0,-25-25 0,0 0 16,25 0-16,-25 0 0,0 0 0,24 25 0,-24-25 0,0 1 0,25 24 0,-25-25 15,0 0-15,25 25 0,-25-25 0,25 25 0,-25-25 0,25 0 0,-25 0 16,25 25-16,-25-25 0,0 0 0,25 25 0,-25-25 0,25 25 0,-25-24 0,0-1 15,25 25-15,-25-25 0,25 25 0,-25-25 0,24 25 0,-24-25 0,25 0 0,-25 0 16,25 25-16,-25-25 0,25 25 0,-25-25 0,25 25 0,-25-25 0,25 25 0,-25-24 16,25 24-16,-25-25 0,25 25 0,0-25 0,-25 0 0,25 25 0,0-25 0,-25 0 15,24 25-15,-24-25 0,25 25 0,-25-25 0,25 25 0,0-25 0,0 25 0,-25-25 16,25 25-16,0-24 0,0 24 0,-25-25 0,25 25 0,0-25 0,-1 25 16,-24-25-16,25 25 0,0 0 0,0-25 0,0 25 0,-25-25 0,25 25 0,0-25 15,0 25-15,0 0 0,-25-25 0,25 25 0,-1 0 0,-24-25 0,25 25 0,0 0 0,-25-25 16,25 1-16,0 48 0,0-48 0,0 24 0,0 0 0,0-25 0,0 25 0,-25-25 0,24 25 0,1 0 15,0-25-15,0 25 0,0 0 0,-25-25 0,25 25 0,0 0 0,0 0 0,-25-25 0,25 25 0,0 0 0,-1 0 16,-24-25-16,25 25 0,0-25 0,0 25 0,0 0 0,0 0 0,-25-25 0,25 25 0,0 0 0,0 0 0,-25-25 16,25 25-16,0 0 0,-1-25 0,1 25 0,0 0 0,0 0 0,-25-24 0,25 24 0,0 0 0,0 0 0,0-25 0,0 25 15,0 0-15,-1-25 0,26 25 0,-25 0 0,0-25 0,0 25 0,0 0 0,0-25 0,0 25 0,0 0 0,-1 0 16,1 0-16,-25-25 0,25 25 0,0 0 0,0 0 0,0-25 0,0 25 0,0 0 0,0 0 0,0 0 0,-25-25 0,24 25 16,1 0-16,0 0 0,0-25 0,0 25 0,0 0 0,0 0 0,0 0 0,-25-25 0,25 25 0,0 0 0,-1 0 15,1 0-15,0 0 0,0-24 0,0 24 0,0 0 0,0 0 0,0 0 0,0 0 0,0 0 0,0-25 0,-1 25 16,1 0-16,0 0 0,0-25 0,0 25 0,0 0 0,0 0 0,0 0 0,0 0 15,0 0-15,-1 0 0,1-25 0,0 25 0,0 0 0,0 0 0,0 0 0,0 0 0,0 0 0,0 0 16,0 0-16,-1 0 0,1 0 0,0 0 0,0 0 0,0 0 0,-25-25 0,25 25 0,0 0 0,0 0 16,0 0-16,0 0 0,-1 0 0,1 0 0,0 0 0,0 0 0,0 0 0,0 0 0,0 0 0,0 0 15,0 0-15,0 0 0,-1 0 0,1 0 0,0 0 0,0 0 0,0 0 0,0 0 0,0 0 0,0 0 16,0 0-16,0 0 0,0 0 0,-1 0 0,1 0 0,0 0 0,0 0 0,0 0 0,0 0 0,0 0 16,0 0-16,0 0 0,0 0 0,-1 0 0,1 0 0,0 0 0,0 0 0,0 0 0,0 0 15,0 0-15,0 0 0,0 0 0,0 0 0,-1 0 0,1 0 0,0 0 0,-25 25 0,25-50 16,0 50-16,0-25 0,0 0 0,0 0 0,-25 25 0,25-25 0,0 0 0,-1 0 0,1 0 0,0 0 15,0 25-15,0-25 0,0 0 0,-25 25 0,25-25 0,0 0 0,0 0 0,0 24 0,-1-24 0,1 0 16,0 0-16,0 25 0,0-25 0,0 0 0,0 25 0,0-25 0,0 0 16,0 25-16,0-25 0,-25 25 0,24-25 0,1 0 0,0 25 0,0-25 15,0 0-15,-25 25 0,25-25 0,0 0 0,-25 25 0,25-25 0,0 0 0,-25 25 0,25-25 16,-1 0-16,-24 25 0,25-25 0,-25 24 0,25-24 0,0 0 0,-25 25 0,25-25 0,0 25 16,0-25-16,-25 25 0,25-25 0,0 25 0,0-25 0,-25 25 0,24-25 0,-24 25 15,25-25-15,0 0 0,-25 25 0,25-25 0,-25 25 0,25-25 0,0 25 0,0-25 16,-25 25-16,25-25 0,0 24 0,0-24 0,-25 25 0,24-25 0,-24 25 0,25-25 15,-25 25-15,25-25 0,-25 25 0,25-25 0,-25 25 0,25-25 0,-25 25 0,25-25 16,-25 25-16,25 0 0,0 0 0,-25-1 0,25-24 0,-25 25 16,25-25-16,-25 25 0,24-25 0,-24 25 0,25-25 0,-25 25 0,25-25 0,-25 25 15,25 0-15,0 0 0,-25 0 0,25-25 0,-25 25 16,25-25-16,-25 24 0,0 1 0,25-25 0,-25 25 0,0 0 16,25-25-16,-25 25 0,0 0 0,25-25 0,-25 25 0,0 0 15,25-25-15,-25 25 0,24 0 0,-24-1 0,0 1 16,25-25-16,-25 25 0,0 0 0,25-25 0,-25 25 0,0 0 0,25 0 15,-25 0-15,25 0 0,-25 0 0,25-25 0,-25 24 16,0 1-16,25-25 0,-25 25 0,0 0 0,0 0 16,25-25-16,-25 25 0,0 0 0,25-25 0,-25 25 0,0 0 0,0 0 15,25 0-15,-25-1 0,0 1 0,0 0 16,24-25-16,-24 25 0,0 0 0,0 0 16,25-25-16,-25 25 0,0 0 0,25-25 0,-25 25 0,0 0 15,0-1-15,25-24 0,-25 25 0,0 0 16,25-25-16,-25 25 0,0 0 0,0 0 0,25-25 0,-25 25 15,0 0-15,25-25 0,-25 25 0,0 0 0,0-1 16,25-24-16,-25 25 0,0 0 16,25-25-16,-25 25 0,0 0 0,25-25 0,-25 25 15,0 0-15,0 0 0,24-25 0,-24 25 0,0 0 16,0-1-16,25-24 16,-25 25-16,0 0 31,25-25 16,-25 25-47,0 0 0,0 0 15,25-25-15,-25 25 0,0 0 16,0 0-16,25-25 0,-25 25 16,0-1-16,0 1 15,25-50-15,-25 75 0,0-25 16,25-25-16,-25 25 0</inkml:trace>
  <inkml:trace contextRef="#ctx0" brushRef="#br0" timeOffset="2162.48">16410 4308 0,'-25'0'15,"25"25"1,-24-25-16,-1 0 16,25 25-16,-25-25 0,0 0 15,25 25-15,0 0 31,0 0-15,-25-25-16,25 25 16,0 0-16,0 0 15,0 0-15,0-1 16,0 1 0,0 0-1,0 0-15,0 0 16,25-25-1,-25 25-15,0 0 16,25-25-16,-25 25 0,0 0 31,25-25-31,-25 25 16,25-25-16,-25 25 16,24-25-16,-24 24 15,25-24-15,0 0 16,-25 25-16,25-25 0,0 0 15,0 0 1,0 0 0,0 0-1,0 0-15,-25-25 0,25 25 16,0-24-16,-1 24 16,-24-25-16,25 25 0,0-25 15,0 25-15,-25-25 0,0 0 16,25 25-16,-25-25 0,0 0 15,25 25-15,-25-25 0,0 0 16,0 0-16,0 0 16,0 1-1,0-1-15,0 0 16,-25 25-16,25-25 16,-25 25-16,25-25 15,-25 25-15,25-25 0,-25 25 16,25-25-16,-25 25 0,25-25 15,-24 25-15,-1 0 16,25-25-16,-25 25 0,0 0 16,0 0-1,0 0 1,0 0 0,0 0-1,25 25-15,-25-25 0,0 25 16,0-25-1,25 25-15,-24-25 0,24 25 0,0 0 16,-25-25-16,25 25 16,0 0-16,0 0 15,-25-25-15,25 24 0,0 1 16,0 0 15,-25-25 16</inkml:trace>
  <inkml:trace contextRef="#ctx0" brushRef="#br0" timeOffset="3474.77">16859 4109 0,'-25'0'63,"0"0"-47,0 0-1,0 0-15,0 0 16,0 0-1,25 25-15,-25-25 0,25 25 0,-25-25 0,1 0 16,24 25-16,-25-25 0,0 0 16,0 0-16,25 25 0,-25-25 0,0 0 15,25 25-15,-25-25 0,0 0 16</inkml:trace>
  <inkml:trace contextRef="#ctx0" brushRef="#br0" timeOffset="3912.87">16859 4184 0,'-25'0'31,"0"0"-15,25 25-16,-25-25 16,25 25-16,-25-25 0,0 0 15,25 25-15,-25-25 0,0 0 16,25 25-16,-25-25 16,1 0-16,24 24 0,-25-24 15,25 25 1</inkml:trace>
  <inkml:trace contextRef="#ctx0" brushRef="#br0" timeOffset="4302.96">16958 4284 0,'-25'0'47,"0"0"-47,25 24 16,-24-24-16,-1 0 0,0 25 16,0-25-16,0 0 15,0 25-15,0-25 16,25 25 78</inkml:trace>
  <inkml:trace contextRef="#ctx0" brushRef="#br0" timeOffset="6484.45">16784 4881 0,'0'25'125,"25"-25"-110</inkml:trace>
  <inkml:trace contextRef="#ctx0" brushRef="#br0" timeOffset="6880.54">16908 5031 0,'25'0'78</inkml:trace>
  <inkml:trace contextRef="#ctx0" brushRef="#br0" timeOffset="7274.62">17008 5130 0,'0'25'31,"25"-25"16</inkml:trace>
  <inkml:trace contextRef="#ctx0" brushRef="#br0" timeOffset="7666.71">17108 5255 0,'0'25'78,"25"-25"-63</inkml:trace>
  <inkml:trace contextRef="#ctx0" brushRef="#br0" timeOffset="7967.78">17207 5379 0,'25'0'31,"-25"25"1,25-25-32,-25 25 15,25-25-15</inkml:trace>
  <inkml:trace contextRef="#ctx0" brushRef="#br0" timeOffset="8243.84">17431 5554 0,'0'0'0,"0"24"0,25-24 16,-25 25 0,25-25-16,-25 25 31,25-25-16,-25 25 1</inkml:trace>
  <inkml:trace contextRef="#ctx0" brushRef="#br0" timeOffset="8506.9">17556 5678 0,'0'25'31,"0"0"0,25-25-31,-25 25 16,25-25 0</inkml:trace>
  <inkml:trace contextRef="#ctx0" brushRef="#br0" timeOffset="8807.96">17680 5827 0,'0'25'79</inkml:trace>
  <inkml:trace contextRef="#ctx0" brushRef="#br0" timeOffset="9188.04">17780 5952 0,'25'0'16,"-25"25"-1,25-25 1,0 0 15,-25 25 32</inkml:trace>
  <inkml:trace contextRef="#ctx0" brushRef="#br0" timeOffset="9625.15">18054 6151 0,'0'25'47,"25"-25"-47,-25 25 16,25-25-16</inkml:trace>
  <inkml:trace contextRef="#ctx0" brushRef="#br0" timeOffset="10025.24">18203 6326 0,'0'24'32,"25"-24"-32,0 0 62,-25 25-62</inkml:trace>
  <inkml:trace contextRef="#ctx0" brushRef="#br0" timeOffset="10386.32">18353 6450 0,'0'25'16,"25"-25"-16,0 0 31,-25 25-15,24-25-1</inkml:trace>
  <inkml:trace contextRef="#ctx0" brushRef="#br0" timeOffset="10744.4">18602 6649 0,'25'0'47,"-25"25"-16</inkml:trace>
  <inkml:trace contextRef="#ctx0" brushRef="#br0" timeOffset="11079.48">18726 6749 0,'0'25'16,"25"-25"15,-25 25 16,25-25-31,-25 25-1,25-25 1</inkml:trace>
  <inkml:trace contextRef="#ctx0" brushRef="#br0" timeOffset="11410.55">18876 6898 0,'25'0'16,"-25"25"-1,24-25 1,-24 25 46,25-25-46</inkml:trace>
  <inkml:trace contextRef="#ctx0" brushRef="#br0" timeOffset="11752.63">19025 7048 0,'25'0'63,"0"0"-32,-25 25-16</inkml:trace>
  <inkml:trace contextRef="#ctx0" brushRef="#br0" timeOffset="12056.7">19175 7147 0,'24'0'46,"-24"25"1,25-25-15,-25 25-32</inkml:trace>
  <inkml:trace contextRef="#ctx0" brushRef="#br0" timeOffset="12372.77">19299 7247 0,'25'25'16</inkml:trace>
  <inkml:trace contextRef="#ctx0" brushRef="#br0" timeOffset="13702.06">19548 7446 0,'0'25'63</inkml:trace>
  <inkml:trace contextRef="#ctx0" brushRef="#br0" timeOffset="14319.2">19448 7421 0,'25'0'125</inkml:trace>
  <inkml:trace contextRef="#ctx0" brushRef="#br0" timeOffset="16495.68">19648 7446 0,'-25'0'140,"25"-25"-124,0 0-1,0 0-15,-25 25 0,25-24 0,0-1 16</inkml:trace>
  <inkml:trace contextRef="#ctx0" brushRef="#br0" timeOffset="19048.25">19648 7396 0,'0'25'16,"0"0"15,25-25 47,-1 0-47,-24-25 0,0 0 1,0 0-1,0 1-15,-24 24 15,-1 0 16,25 24-16,0 1-15,0 0 15,0 0-16,25-25 1,-25 25 0,24-25 15,1 0-15,0 0 15,0 0-31,-25-25 47,0 0-47,0 0 15,-25 25-15,25-25 16,-25 25 0,25-24-16,-25 24 15,1 0 16,-1 0-15,0 0 0,25 24-1,0 1 17,0 0-17,0 0 1,25-25-1,-25 25 1,25-25 0,-1 0-1,1 0 1,-25-25 31,0 0-47,0 0 15,0 0 1,0 1-16,0-1 16,-25 25 15,1 0 0,-1 0-15,25 25-16,0-1 15,0 1-15,0 0 16,0 0 0,25-25 46,-1 0-46,-24-25 46,0 0-46</inkml:trace>
  <inkml:trace contextRef="#ctx0" brushRef="#br0" timeOffset="19520.36">19697 7247 0,'0'-25'79,"25"25"-64,-25-25 1,0 0 15,0 0-15</inkml:trace>
  <inkml:trace contextRef="#ctx0" brushRef="#br0" timeOffset="19802.43">19722 7048 0,'0'-25'110</inkml:trace>
  <inkml:trace contextRef="#ctx0" brushRef="#br0" timeOffset="20136.5">19697 6873 0</inkml:trace>
  <inkml:trace contextRef="#ctx0" brushRef="#br0" timeOffset="20424.57">19722 6674 0</inkml:trace>
  <inkml:trace contextRef="#ctx0" brushRef="#br0" timeOffset="20704.63">19722 6500 0,'25'0'31,"-25"-25"-15</inkml:trace>
  <inkml:trace contextRef="#ctx0" brushRef="#br0" timeOffset="20966.68">19747 6326 0,'25'0'0,"-25"-25"94</inkml:trace>
  <inkml:trace contextRef="#ctx0" brushRef="#br0" timeOffset="21290.76">19772 6101 0,'0'-24'94</inkml:trace>
  <inkml:trace contextRef="#ctx0" brushRef="#br0" timeOffset="21565.82">19772 5977 0,'0'-25'62,"0"0"-30</inkml:trace>
  <inkml:trace contextRef="#ctx0" brushRef="#br0" timeOffset="21836.88">19772 5753 0,'0'-25'79,"25"0"-48</inkml:trace>
  <inkml:trace contextRef="#ctx0" brushRef="#br0" timeOffset="22091.94">19797 5603 0,'0'-25'94</inkml:trace>
  <inkml:trace contextRef="#ctx0" brushRef="#br0" timeOffset="22377.01">19747 5404 0,'0'-25'0,"0"0"141</inkml:trace>
  <inkml:trace contextRef="#ctx0" brushRef="#br0" timeOffset="22641.06">19722 5255 0,'0'-25'15,"0"0"17,0 0 14,0 0-30</inkml:trace>
  <inkml:trace contextRef="#ctx0" brushRef="#br0" timeOffset="22938.13">19747 4981 0,'0'-25'94,"0"0"-63</inkml:trace>
  <inkml:trace contextRef="#ctx0" brushRef="#br0" timeOffset="23222.19">19747 4807 0,'0'-25'16</inkml:trace>
  <inkml:trace contextRef="#ctx0" brushRef="#br0" timeOffset="23478.25">19747 4632 0,'0'-25'47,"0"0"15</inkml:trace>
  <inkml:trace contextRef="#ctx0" brushRef="#br0" timeOffset="23749.31">19747 4408 0,'0'-25'16,"0"0"15,0 0 0,25 25-15,-25-25 15</inkml:trace>
  <inkml:trace contextRef="#ctx0" brushRef="#br0" timeOffset="23989.37">19772 4234 0,'0'-25'94,"0"0"-79</inkml:trace>
  <inkml:trace contextRef="#ctx0" brushRef="#br0" timeOffset="24237.42">19722 4059 0,'0'-24'63</inkml:trace>
  <inkml:trace contextRef="#ctx0" brushRef="#br0" timeOffset="24522.49">19747 3885 0,'25'0'0,"-25"-25"16,0 0 15,25 25 16,-25-25-31,0 1-1</inkml:trace>
  <inkml:trace contextRef="#ctx0" brushRef="#br0" timeOffset="24798.55">19847 3561 0,'25'-24'15,"-25"-1"1,25 25-16,-25-25 15,0 0 1,25 25-16,-25-25 16,0 0 15</inkml:trace>
  <inkml:trace contextRef="#ctx0" brushRef="#br0" timeOffset="25806.77">19772 3835 0,'0'-25'125,"0"1"-109</inkml:trace>
  <inkml:trace contextRef="#ctx0" brushRef="#br0" timeOffset="26044.83">19747 3661 0</inkml:trace>
  <inkml:trace contextRef="#ctx0" brushRef="#br0" timeOffset="26322.89">19747 3561 0,'0'-24'93,"0"-1"-46</inkml:trace>
  <inkml:trace contextRef="#ctx0" brushRef="#br0" timeOffset="26619.96">19747 3287 0</inkml:trace>
  <inkml:trace contextRef="#ctx0" brushRef="#br0" timeOffset="28083.28">19797 3088 0,'0'25'94,"-25"0"-78,25 0-1,-25-25-15,25 25 0,-25-25 16,25 25-16,0 0 0,-25-25 0,25 25 16,-24-25-16,24 24 0,-25-24 0,25 25 0,0 0 15,-25-25-15,25 25 0,-25-25 16,25 25-16,0 0 0,-25-25 0,25 25 16,0 0-16,0-50 125,0 0-125,25 25 15,-25-25-15,0 0 0,25 25 16,-25-25-16,0 0 0,25 25 0,-25-25 15,25 25-15,-25-24 0,0-1 16,0 0-16,24 25 0,-24-25 16,0 0-16,0 0 15,0 0-15,0 0 16,0 0 0,0 0-1,0 50 110,25-25-125,-25 25 0,0 0 16,25-25-16,-25 25 0,25-25 0,-25 25 15,25-25-15,-25 25 0,0 0 16,25-25-16,-25 25 0,25 0 16,-25-1-16,25-24 0,-25 25 0,0 0 15,25-25-15,-25 25 0,0 0 16,25-25-16,-25 25 0,0 0 16,24 0-16,-24 0 15,25-25 1,-25 25-16</inkml:trace>
  <inkml:trace contextRef="#ctx0" brushRef="#br0" timeOffset="30472.82">19971 3462 0,'0'25'31,"0"0"-15,0 0-16,0-1 15,0 1-15,0 0 0,0 0 16,0 0-16,0 0 0,25-25 15,-25 25-15,0 0 0,0 0 0,0 0 16,0-1-16,0 1 0,0 0 16,0 0-16,0 0 0,0 0 15,0 0-15,0 0 16,0 0-16,0-50 125,0 0-109,0 0-1,0 0-15,0 0 16,0 0-16,0 0 0,0 0 15,0 1-15,0-1 16,0 0 0,0 0-16,0 0 15,0 0 17,-25 0-17,25 0 1,0 0-16,0 0 15,0 1 1,0-1 0,25 25 77,0 0-61,0 0-17,0 0 1,0 0-16,0 0 16,-25 25-16,25-25 0,-25 24 15,25-24-15,-1 25 16,-24 0-1,0 0 17,25-25-32,-25 25 15,-25-25 1,25 25 0,-24-25-1,-1 25 1,0-25-1,0 0-15,0 0 16,25 25-16,-25-25 0,0 0 16,25 25-16,-25-25 15,25 25-15,0-1 141,25-24-125,-25 25-1,25-25-15,0 0 16,-25 25-16,25-25 0,0 0 15,-25 25-15,25-25 0,0 0 16,-25 25 15,24-25-31,-24 25 16,25-25 0,0 0-16,-25 25 15,25-25-15,-25 25 63,25-25-48</inkml:trace>
  <inkml:trace contextRef="#ctx0" brushRef="#br0" timeOffset="32708.32">26172 2142 0,'0'25'0,"0"0"0,25-25 16,-25 25-16,0 0 0,25-25 15,-25 25-15,0-1 0,25-24 16,-25 25-16,0 0 0,25-25 0,-25 25 15,0 0-15,24 0 0,-24 0 0,25 0 16,-25 0-16,25 0 0,-25-1 0,0 1 16,25-25-16,-25 25 0,0 0 0,25-25 0,-25 25 15,0 0-15,25-25 0,-25 25 0,0 0 16,0 0-16,0 0 16,25-25-16,-50 0 93,0 0-77,0 0 0,0 0-16,25 24 15,-25-24-15,0 0 0,1 0 16,24 25-16,-25-25 0,0 0 15,25 25-15,-25-25 0,25 25 16,-25-25-16,25 25 0,0 0 16,0 0-1,0 0 1,0 0-16,0 0 16,0-1-16,0 1 15,0 0-15,0 0 0,0 0 16,0 0-16,0 0 15,0 0-15,0 0 0,0 0 16,0-1-16,0 1 0,0 0 0,0 0 16,0 0-16,0 0 0,0 0 0,0 0 15,0 0-15,0 0 0,0 0 16,0-1-16,0 1 0,0 0 0,0 0 0,-25-25 16,25 25-16,0 0 0,0 0 0,0 0 0,0 0 15,0 0-15,0-1 0,-25-24 0,25 25 0,0 0 16,0 0-16,0 0 15,0 0 1,-25-25 62</inkml:trace>
  <inkml:trace contextRef="#ctx0" brushRef="#br0" timeOffset="33406.48">25948 3611 0,'25'0'47,"-25"25"-47,25-25 15,-25 25-15,25 0 16,-25 0-16,24-25 16,-24 25-16,0 0 15,25-25-15,-25 25 0,0-1 0,25-24 16,-25 25-16,0 0 0,25-25 0,-25 25 16,25-25-16,-25 25 0,0 0 15,0 0 1,25-25-16,-25-25 140,0 0-124,0 0-16,0 0 16,0 0-16,0 0 15,0 1-15,0-1 0,25 25 0,-25-25 16,25 25-16,-25-25 0,0 0 16</inkml:trace>
  <inkml:trace contextRef="#ctx0" brushRef="#br0" timeOffset="35351.91">26969 3213 0,'-25'0'47,"25"25"-31,-25-25-16,25 25 16,-25-25-16,25 24 15,-25-24-15,25 25 16,-25-25-16,25 25 0,0 0 15,0 0-15,-25-25 16,25 25-16,0 0 16,0 0-16,0 0 0,0 0 15,0 0 1,0-1-16,0 1 16,0 0-1,25-25 1,0 0 62,-25-25-62,25 25-1,-25-25-15,0 1 16,25-1-16,-25 0 15,0 0 1,0 0-16,0 0 16,0 0-1,0 0 1,0 0 0,0 0-1,-25 0 1,25 1-1,0 48 142,25-24-157,-25 25 15,25-25 1,-25 25-16,0 0 16,25-25-16,-25 25 0,25-25 15,-25 25-15,0 0 16,25 0-16,-25 0 0,25 0 15,-25 0-15,0-1 16,24-24-16,-24 25 16,0 0-16,0 0 0,25-25 15,-25 25-15,0 0 0,0 0 16,25-25-16,-25 25 0,0 0 16,0 0-16,0-1 15,0 1-15,0 0 16,0 0-16,0 0 15,0 0-15,0 0 0,0 0 16,0 0-16,0 0 0,0-1 16,0 1-16,0 0 15,0 0-15,-25 0 0,25 0 0,-25 0 16,25 0-16,-24-25 16,24 25-16,-25-25 0,25 25 15,-25-25-15,0 0 47,0 0-31,0 0-1,0 0-15,0 0 16,25-25-16,-25 25 16,0-25-16,1 25 15,24-25-15,-25 0 0,25 0 16,-25 25-16,25-25 0,-25 25 15,25-25-15,-25 25 0,25-25 16,0 0 0,0 1 15,0-1 0,0 0-15,25 25-1,0 0 1,0 0 0,-25-25-1,25 25-15,-1 0 16,1 0 31,0 0-32,0 0 1,0 0-16</inkml:trace>
  <inkml:trace contextRef="#ctx0" brushRef="#br0" timeOffset="38226.55">19722 6948 0,'-25'0'0,"25"-25"16,-24 25 0,-1 0 15,0 0 0,0 0-15,0 0-1,0 0-15,0 0 16,0 25 15,0-25-15,25 25 0,0 0-1,-25-25-15,25 25 31,0 0-15,0 0 0,0-1-1,-24-24 1,24 25-16,0 0 31,0 0 0,0 0 1,0 0-1,0 0-15,24-25 46,-24 25 16</inkml:trace>
  <inkml:trace contextRef="#ctx0" brushRef="#br0" timeOffset="39829.91">19075 6599 0,'0'-24'94,"0"-1"-48,25 25-30,0 0 0,-25-25-1,25 25-15,0 0 16,-25-25 0,24 25 30,1 0-14,-25 25-17,0 0 17,0 0-17,0-1 16,0 1 1,0 0-1,-25-25-31,50 0 156,0 0-140,0 0 46,0 0-30,-25 25-1,0 0 0,0 0-15,25-25-16,-25 25 31,-25-25 0,25 25-15,-25-25-16,0 0 31,0 0-15,0 0-1,1 0 63</inkml:trace>
  <inkml:trace contextRef="#ctx0" brushRef="#br0" timeOffset="40887.15">19324 6500 0,'25'0'141,"0"0"-110,0 0-16,0 0-15,-1 0 63,1 0-32,-25 25 0,0 0-15,0 0 0,0-1-1,0 1 1,0 0 0,0 0 15,0 0-16,0 0 17,25-25-32,-25 25 15</inkml:trace>
  <inkml:trace contextRef="#ctx0" brushRef="#br0" timeOffset="41423.26">19374 6649 0,'25'0'62,"0"0"-46,-1 0-16,1 0 16,0 0-1,-25-25 1,25 25-16,0 0 15</inkml:trace>
  <inkml:trace contextRef="#ctx0" brushRef="#br0" timeOffset="41850.37">19648 6425 0</inkml:trace>
  <inkml:trace contextRef="#ctx0" brushRef="#br0" timeOffset="43771.8">19573 6400 0,'0'25'297,"0"0"-266,0 0 16,25-25-31,0 0 93,-25-25 47,0 0-124,0 0-17,0 0 17,-25 25 108</inkml:trace>
  <inkml:trace contextRef="#ctx0" brushRef="#br0" timeOffset="71709.05">19747 3188 0,'25'0'32,"-25"25"30,25-25-62,-25 25 16,0 0-1,0-1 1,0 1 0,0 0-1,0 0 1,0 0-1,0 0 1,0 0 0,0 0 15,0 0-15,0 0-1,0 0 1,0-1-1,0 1 1,0 0 0,0 0-1,0 0 1,-25-25-16,25 25 16,0 0 30,0-50 64,0 0-95,0 0-15,0 0 16,0 0-16,0 0 16,0 1-16,-25 24 15,25-25-15,0 0 0,0 0 16,0 0 0,0 0-16,0 0 15,-25 25-15,25-25 0,0 0 16,0 0-16,0 0 15,0 1 1,0-1 0,0 0 15,0 50 94,0 0-109,0-1-1,0 1-15,0 0 16,0 0-16,0 0 15,0 0-15,0 0 16,0 0-16,0 0 16,-25-25-16,25 25 0,0 0 15,0-1-15,0 1 16,0 0 0,0 0-16,0 0 15,0 0 1,0 0-1,-24-25-15,24 25 16,0 0 15,0-50 63,0 0-78,0 0-16,0 0 15,0 0-15,0 0 0,0 0 16,0 0-16,0 1 0,0-1 16,0 0-16,0 0 0,0 0 15,0 0-15,0 0 16,0 0-16,0 0 0,0 0 15,0 0-15,0 1 16,0-1 0,0 0-16,0 0 15,0 50 110,0 0-125,0 0 16,0-1 0,0 1-16,0 0 15,0 0-15,0 0 16,0 0-16,0 0 0,0 0 15,0 0-15,0 0 0,0 0 16,0-1-16,0 1 16,0 0-16,0 0 15,0 0 1,0 0 0,0 0-16,0 0 15,0 0 16,0-50 79,0 0-110,0 0 15,0 0-15,0 0 0,0 0 16,24 25-16,-24-25 0,0 0 16,0 1-16,0-1 0,0 0 15,25 25-15,-25-25 0,0 0 0,0 0 16,25 25-16,-25-25 0,0 0 0,0 0 16,0 0-16,0 0 0,25 25 0,-25-24 15,0-1-15,0 0 16,0 0-16,25 25 15,-25-25-15,0 50 125,0 0-125,0 0 16,0 0-16,0-1 16,0 1-16,0 0 0,0 0 15,0 0-15,0 0 16,0 0-16,0 0 0,0 0 16,0 0-16,0 0 0,0-1 15,0 1-15,0 0 16,0 0-16,0 0 15,0 0 1,0 0-16,0 0 16,25-25-16,-25 25 0,0 0 15,0-1 1,0 1 0,0-50 124,0 1-140,0-1 16</inkml:trace>
  <inkml:trace contextRef="#ctx0" brushRef="#br0" timeOffset="73677.49">19772 3088 0,'-25'0'94,"25"25"-79,-25-25-15,25 25 16,-25 0-16,25 0 16,-24-25-16,24 25 0,-25 0 15,25 0-15,-25-25 16,25 24-16,-25-24 0,25 25 15,-25-25-15,25 25 0,-25 0 16,25 0-16,-25-25 0,25 25 16,-25-25-1,25 25-15,-25-25 32,25 25-17,0-50 126,0 0-126,0 0 1,25 25-16,-25-25 0,0 0 16,25 0-16,-25 0 15,25 25-15,-25-24 0,0-1 16,25 25-16,-25-25 16,25 25-16,-25-25 15,0 0 1,25 25-16,-25-25 15,0 0 17,25 25-32,-25-25 15,25 25 1,-25-25-16,0 0 16,0 1 15,24 24-31,-24 24 187,25-24-155,-25 25-17,25-25 1,-25 25-1,25-25 17,-25 25-32,25-25 31,-25 25-31,0 0 31,25-25-31,-25 25 31,25-25-31,-25 25 32,25-25-17,-25 25 17,25-25-1,-25 25-16,25-25 1,-25 24 0,0 1-1,24-25 1,-24 25-16,25 0 31,-25 0 125,25-25-124,-25 25-17</inkml:trace>
  <inkml:trace contextRef="#ctx0" brushRef="#br0" timeOffset="90523.26">14468 2665 0,'0'25'94,"0"0"-78,0 0-1,0 0-15,0-1 16,0 1-16,25-25 16,-25 25-16,0 0 0,25-25 0,-25 25 15,25-25-15,-25 25 0,0 0 16,25-25-16,-25 25 0,25-25 16,-25 25-16,24-25 0,-24 25 0,25-25 15,-25 24-15,25-24 16,-25 25-16,25-25 15,-25 25-15,25-25 0,-25 25 16,25-25-16,-25 25 0,25-25 16,0 0-16,-25 25 0,25-25 15,-25 25-15,25-25 0,-25 25 0,24-25 16,1 25-16,0-25 0,-25 25 16,25-25-16,-25 24 0,25-24 0,-25 25 15,25-25-15,0 25 0,0-25 16,-25 25-16,25-25 0,-25 25 0,25-25 0,-1 0 15,-24 25-15,25-25 0,-25 25 0,25-25 0,0 0 16,-25 25-16,25-25 0,-25 25 0,25-25 16,-25 25-16,25-25 0,0 25 0,0-25 15,-25 24-15,25-24 0,-25 25 0,25-25 0,-25 25 16,24-25-16,-24 25 0,25-25 0,-25 25 0,25-25 0,-25 25 16,25-25-16,0 0 0,-25 25 0,25-25 0,-25 25 0,25-25 15,-25 25-15,25-25 0,0 25 0,0-25 16,-25 24-16,24 1 0,1 0 0,0 0 15,0 0-15,0 0 16,-25 0-16,25-25 0,0 25 16,-25 0-16,25-25 0,-25 25 0,25-25 15,-25 24-15,25-24 0,-25 25 16,24-25-16,-24 25 16,25-25 46,0 25-31,0-25-15,-25 25 0,25-25-1,-25 25-15,25-25 16</inkml:trace>
  <inkml:trace contextRef="#ctx0" brushRef="#br0" timeOffset="91607.51">15614 4059 0,'24'0'109,"1"0"-93,0 0-16,-25 25 16,25-25-16,0 0 15,-25 25-15,25-25 0,0 0 0,-25 25 16,25-25-16,0 25 0,0-25 16,-1 0-16,-24 25 15,25-25-15,-25 25 16,25-25-16,-25 25 15,25-25-15,0 0 16,-25 25 0,25-25-16,-25 25 15,25-25-15,0 0 16,-25 24 31,25-24-32,-25 25-15,0-50 157,25 25-157,-25-24 0,0-1 15,0 0-15,0 0 16,0 0 0,0 0-16,0 0 0,0 0 15,0 0-15,0 0 16</inkml:trace>
  <inkml:trace contextRef="#ctx0" brushRef="#br0" timeOffset="101340.69">14692 2067 0,'0'25'63,"-25"-25"-63,25 25 16,-25-25-16,25 25 15,0 0 1,0 0-1,25-25 48,0 0-47,0 0-16,0 0 15,0 0-15,0 0 0,0 0 16,0 0-16,-1 0 0,1 0 0,-25 25 15,25-25-15,0 0 0,0 0 16,-25 25-16,0 0 31,0-1-31,0 1 16,0 0-16,-25-25 16,25 25-16,-25 0 0,25 0 15,-25-25-15,0 25 0,1-25 0,-1 25 16,0-25-16,0 0 15,25 25-15,-25-25 0,0 0 0,0 0 16,0 0-16,0 0 0,0 0 16,1 0-16,-1 0 15,0 0-15,25-25 32,-25 25-32,25-25 0,0 0 15</inkml:trace>
  <inkml:trace contextRef="#ctx0" brushRef="#br0" timeOffset="101824.79">14617 2042 0,'25'0'16,"0"0"0,0 0-1,0 0-15,0 0 16,0 0-16,0 0 15,0 0-15,0 0 16,-1 0-16,1 0 0,0 0 16,0 0-16,0 0 15,0 0 1,0 0 0</inkml:trace>
  <inkml:trace contextRef="#ctx0" brushRef="#br0" timeOffset="102727">15041 2167 0,'0'25'16,"0"0"-1,0 0 1,0 0-1,0-1-15,0 1 16,0 0-16,0 0 16,0 0-1,0 0 1,25-25-16,-25 25 16,25-25-16,-1 0 15,-24 25 1,25-25-16,0 0 31,0 0-31,0 0 16,-25-25-16,25 25 0,-25-25 15,25 25-15,0 0 0,-25-25 0,25 25 16,-25-25-16,25 25 16,-25-25-16,0 0 15,25 25 1,-25-25-16,0 1 15,0-1 1,0 0 0,0 0-16,-25 25 15,25-25-15,-25 25 0,25-25 16,-25 25-16,25-25 16,-25 25-1,0 0 1,0 0-1,0 0-15,0 0 16,0 0-16,0 0 16,1 0-1,-1 0-15,0 0 16,25 25-16,0 0 31,0 0 0</inkml:trace>
  <inkml:trace contextRef="#ctx0" brushRef="#br0" timeOffset="104188.32">15514 2192 0,'0'25'47,"25"-25"-32,-25 25 1,0 0 0,0-1 15,0 1-15,0 0-1,0 0 1,0-50 124,0 0-124,0 0-16,0 1 16,0-1-16,0 0 15,0 0 1,0 0-16,25 25 125,0 0-78,-25 25-47,0 0 31,25-25-31,-25 25 16,24-25-16,-24 25 15,25-25 1,0 24 15,0-24 16,-25-24 62,0-1-93,0 0-16,0 0 16,0 0-1,0 0 1,0 0-16,0 0 31</inkml:trace>
  <inkml:trace contextRef="#ctx0" brushRef="#br0" timeOffset="109499.51">2864 9388 0,'0'25'47,"25"-25"-47,-25 25 0,0 0 16,0 0-1,0 0-15,0 0 0,0 0 16,0 0-16,0 0 0,25-25 0,-25 24 16,0 1-16,0 0 0,0 0 15,0 0-15,0 0 0,0 0 0,24 0 16,-24 0-16,0 0 0,0 0 0,0-1 0,0 1 15,0 0-15,25-25 0,-25 25 0,0 0 0,0 0 0,0 0 16,0 0-16,0 0 0,0 0 0,0-1 0,0 1 0,0 0 16,0 0-16,0 0 0,25 0 0,-25 0 0,0 0 15,0 0-15,0 0 0,0-1 0,0 1 0,0 0 16,0 0-16,0 0 0,0 0 0,0 0 16,0 0-16,0 0 0,0 0 15</inkml:trace>
  <inkml:trace contextRef="#ctx0" brushRef="#br0" timeOffset="109955.62">2515 9613 0,'25'0'47,"0"0"-47,0 0 0,0 0 15,0 0-15,0 0 0,-1 0 0,1 0 0,0 0 16,0 0-16,0 0 0,0 0 0,0 0 0,0 0 0,0 0 16,0 0-16,-1 0 0,1 0 0,0 0 0,0-25 0,0 25 15,0 0-15,0 0 0,0 0 0,0 0 0,0 0 0,-1 0 16,1 0-16,0 0 0,0 0 0,0 0 0,0 0 16,0 0-16,0 0 0,0 0 15,-25-25-15,25 25 0</inkml:trace>
  <inkml:trace contextRef="#ctx0" brushRef="#br0" timeOffset="110380.71">2515 10061 0,'25'0'31,"0"0"-31,0 0 0,0 0 16,0 0-16,0 0 0,-1 0 0,1 0 16,0 0-16,0 0 0,0 0 0,0 0 0,-25 25 15,25-25-15,0 0 0,0 0 0,0 0 0,-1 0 0,1 0 16,0 0-16,0 0 0,0 0 0,0 0 0,0 0 15,0 0-15,0 0 0,-25 25 0,25-25 16</inkml:trace>
  <inkml:trace contextRef="#ctx0" brushRef="#br0" timeOffset="110930.83">3810 10285 0,'-50'-25'16,"25"25"0,0 0-16,0 0 0,1 0 15,-1 0-15,0 0 0,0 0 16,0 0-16,0 0 0,0 0 15,0 0-15,0 0 0,0 0 0,1 0 16,-1 25-16,0-25 0,25 25 16,-25-25-16,25 25 0,0 0 15,-25-25-15,25 25 0,0-1 16,0 1-16,0 0 16,0 0-16,0 0 0,0 0 15,25-25-15,-25 25 0,0 0 16,25-25-16,-25 25 0,25-25 0,-25 25 15,25-25-15,-25 24 0,24-24 0,1 0 16,-25 25-16,25-25 0,0 0 16,0 0-16,0 0 0,0 0 15,0 0-15,-25 25 0,25-25 0,0 0 16,-1 0-16,1 0 0,0 0 16,0 0-16,0 0 0</inkml:trace>
  <inkml:trace contextRef="#ctx0" brushRef="#br0" timeOffset="111258.91">4233 10335 0,'25'0'0,"0"0"16,0 0 0,0 0-16,0 0 15,0 0-15,0 0 0,0 0 0,-1 0 16,1 0-16,0 0 0,0 0 15,0 0-15,0 0 0,0 0 0,0 0 16,0 0-16,0 0 16</inkml:trace>
  <inkml:trace contextRef="#ctx0" brushRef="#br0" timeOffset="111596.98">4333 10559 0,'25'0'16,"0"0"0,0 0-1,0 0-15,-1 0 16,1 0-16,0 0 0,0 0 0,0 0 16,0 0-16,0 0 0,0 0 0,-25 25 0,25-25 0,0 0 15,-1 0-15,1 0 0,0 0 0,0 0 16,0 0-16,0 0 0,0 0 0,0 0 0,0 0 15</inkml:trace>
  <inkml:trace contextRef="#ctx0" brushRef="#br0" timeOffset="112022.08">5653 9712 0,'25'0'16,"-25"25"-1,0 0-15,0 0 16,0 0-16,0 0 0,0 0 0,0 0 16,0-1-16,0 1 0,0 0 0,0 0 15,0 0-15,0 0 0,0 0 0,0 0 0,0 0 0,25 0 16,-25-1-16,0 1 0,0 0 0,0 0 0,0 0 16,0 0-16,24 0 0,-24 0 0,0 0 0,0 0 15,0-1-15,0 1 0,0 0 0,25-25 0,-25 25 16,0 0-16,0 0 0,0 0 15,0 0-15,25-25 0,-25 25 0,0 0 16,0-1-16,0 1 16,25-25-16,-25 25 0</inkml:trace>
  <inkml:trace contextRef="#ctx0" brushRef="#br0" timeOffset="112431.17">5329 9762 0,'25'0'32,"0"0"-32,0 0 15,0 0-15,0 0 16,-1 0-16,-24-25 0,25 25 0,0 0 0,0 0 0,0 0 15,0 0-15,0 0 0,0 0 0,0 0 0,0 0 0,-1 0 0,1 0 16,0 0-16,0 0 0,0 0 0,0 0 0,0 0 0,0 0 0,0 0 0,0 0 16,-1 0-16,1 0 0,0 0 0,0 0 0,0 0 0,0 0 0,0 0 0,0 0 0,0 0 15,0 0-15,-1 0 0,1 0 0,0 0 0,0 0 16,0 0-16,0 0 0,0 0 0,0 0 0,0 0 16</inkml:trace>
  <inkml:trace contextRef="#ctx0" brushRef="#br0" timeOffset="112818.26">5454 10235 0,'0'0'0,"24"0"0,1 0 0,0 0 16,0 0-16,0 0 0,0 0 15,0 0-15,0 0 0,0 0 16,0 0-16,-1 0 0,1 0 16,0 0-16,0 0 0,0 0 15,0 0-15,0 0 0,0 0 0,0 0 16,0 0-16,-1 0 0,1 0 16,0 0-16,0 0 15</inkml:trace>
  <inkml:trace contextRef="#ctx0" brushRef="#br0" timeOffset="113465.4">6275 10534 0,'-25'0'15,"0"0"-15,25 25 16,-24-25-16,24 25 0,-25 0 16,25 0-16,-25-25 15,25 24-15,0 1 0,-25-25 0,25 25 0,0 0 16,-25 0-16,25 0 0,0 0 16,0 0-16,0 0 15,0 0-15,0-1 16,25-24-1,-25 25 1,25-25-16,0 0 0,0 0 0,-1 0 16,1 0-16,0 0 0,0 0 15,0 0-15,0 0 0,0 0 0,0 0 16,0 0-16,0 0 0,0 0 0,-1 0 16,1 0-16,0 0 15</inkml:trace>
  <inkml:trace contextRef="#ctx0" brushRef="#br0" timeOffset="113862.49">6201 10559 0,'24'0'16,"1"0"0,0 0-16,0 0 15,0 0-15,0 0 0,0 0 16,0 0-16,0 0 0,0 0 0,0 0 16,-25 25-16,24-25 0,1 0 0,0 0 15,0 0-15,0 0 16</inkml:trace>
  <inkml:trace contextRef="#ctx0" brushRef="#br0" timeOffset="114231.57">6126 10783 0,'25'0'16,"0"0"-1,0 0 1,-1 0-16,1 0 0,0 0 16,0 0-16,0 0 15,0 0 1,0 0-1,0 0-15</inkml:trace>
  <inkml:trace contextRef="#ctx0" brushRef="#br0" timeOffset="114620.66">6997 10385 0,'25'0'15,"0"0"-15,0 0 16,0 0-16,0 0 0,0 0 16,0 0-16,0-25 0,0 25 0,-1 0 15,1 0-15,0 0 0,0 0 0,0 0 0,0 0 16,0 0-16,0 0 0,0-25 0,0 25 0,-1 0 15,1 0-15,0 0 0,-25-25 0,25 25 0,0 0 16,0 0-16,0 0 0,0 0 0</inkml:trace>
  <inkml:trace contextRef="#ctx0" brushRef="#br0" timeOffset="115083.76">8566 9588 0,'0'25'16,"0"-1"-1,0 1-15,0 0 16,0 0-16,0 0 0,0 0 16,25-25-16,-25 25 0,0 0 0,0 0 0,0 0 15,0 0-15,0-1 0,25-24 0,-25 25 0,0 0 0,0 0 0,0 0 16,0 0-16,0 0 0,25-25 0,-25 25 0,0 0 0,0 0 15,0-1-15,0 1 0,0 0 0,0 0 0,0 0 0,25-25 0,-25 25 16,0 0-16,0 0 0,0 0 0,0 0 0,0-1 0,0 1 16,25 0-16,-25 0 0,0 0 0,0 0 0,0 0 0,0 0 15,0 0-15,0 0 0,25-25 0,-25 24 0,0 1 16,0 0-16</inkml:trace>
  <inkml:trace contextRef="#ctx0" brushRef="#br0" timeOffset="115491.85">8292 9812 0,'25'0'31,"0"0"-15,0 0-16,-25-25 0,25 25 0,0 0 0,0 0 15,0-25-15,0 25 0,-1 0 0,1 0 0,0 0 0,-25-25 16,25 25-16,0 0 0,0 0 0,0 0 0,0-25 0,0 25 0,0 0 0,-1 0 16,1 0-16,0-25 0,0 25 0,0 0 0,0 0 0,-25-25 0,25 25 0,0 0 15,0 0-15,0 0 0,0 0 0,-25-25 0,24 25 0,1 0 0,0 0 16,0 0-16,0 0 0,0 0 0,-25-24 0,25 24 0,0 0 15,0 0-15,0 0 0</inkml:trace>
  <inkml:trace contextRef="#ctx0" brushRef="#br0" timeOffset="115874.94">8467 10285 0,'99'0'15,"-99"-25"-15,25 25 16,0 0-16,0 0 0,0 0 0,0 0 16,0 0-16,0 0 0,-25-25 0,24 25 0,1 0 15,0 0-15,0 0 0,0 0 0,0 0 16,0 0-16,0 0 0,0 0 15,0 0-15,0 0 0,-1 0 16,1 0-16,0 0 0,0 0 16</inkml:trace>
  <inkml:trace contextRef="#ctx0" brushRef="#br0" timeOffset="116821.15">9438 10484 0,'-25'0'62,"0"0"-46,0 0-16,0 0 15,0 0-15,0 0 16,1 0-16,-1 0 16,0 0-16,25 25 15,-25-25-15,0 0 0,0 0 16,25 25-16,-25-25 0,0 0 15,25 25-15,-25-25 0,25 25 16,-25-25-16,25 25 16,25-25 15,-25 25-15,25-25-16,0 0 15,0 0 1,-25 24-16,25-24 0,0 0 0,0 0 15,0 0-15,-25 25 0,25-25 16,-1 0-16,1 0 0,-25 25 16,25-25-16,0 0 0,0 0 0,-25 25 15,25-25-15,-25 25 0,25-25 0,-25 25 16,25-25-16,-25 25 16,25-25-1,-25 25 1,-25-25 31,25 25-47,-25-25 15,0 0-15,0 0 0,0 0 16,0 0-16,0 0 0,0 0 0,1 0 16,-1 0-16,0 0 0,0 0 0,0 0 15,0 0-15,0 0 0,0 0 16,0 0-16</inkml:trace>
  <inkml:trace contextRef="#ctx0" brushRef="#br0" timeOffset="151154.84">16460 4956 0,'0'25'250,"0"0"-234,0 0 0,0 0-1,0-1-15,0 1 16,0 0-16,0 0 16,0 0-1,0 0-15,0 0 16,0 0-16,0 0 15,0 0-15,0-1 0,0 1 16,0 0-16,0 0 0,0 0 16,0 0-16,0 0 0,0 0 15,0 0-15,0 0 0,0-1 16,0 1-16,0 0 0,0 0 16,0 0-16,0 0 0,0 0 15,0 0-15,25-25 0,-25 25 0,0 0 0,0-1 16,0 1-16,0 0 0,0 0 0,0 0 0,0 0 15,0 0-15,0 0 0,0 0 0,0 0 16,0 0-16,0-1 0,0 1 0,0 0 16,0 0-16,0 0 0,0 0 0,0 0 15,25-25-15,-25 25 0,0 0 0,0 0 0,0-1 16,0 1-16,0 0 0,0 0 0,0 0 0,0 0 16,0 0-16,0 0 0,0 0 0,0 0 0,0-1 15,0 1-15,0 0 0,0 0 0,0 0 0,0 0 16,0 0-16,0 0 0,0 0 0,0 0 0,0-1 0,0 1 15,0 0-15,0 0 0,0 0 0,0 0 0,0 0 0,0 0 0,25-25 16,-25 25-16,0 0 0,0-1 0,0 1 0,0 0 0,0 0 0,0 0 16,0 0-16,0 0 0,0 0 0,0 0 0,0 0 15,0 0-15,0-1 0,0 1 0,0 0 0,0 0 16,0 0-16,0 0 0,0 0 0,0 0 0,0 0 16,0 0-16,0-1 0,0 1 0,0 0 15,25-25-15,-25 25 0,0 0 0,0 0 0,0 0 0,0 0 0,0 0 16,0 0-16,0-1 0,0 1 0,0 0 15,0 0-15,0 0 0,0 0 0,0 0 0,0 0 16,0 0-16,0 0 0,0-1 0,0 1 16,0 0-16,25-25 0,-25 25 15,0 0-15,0 0 16,25-25-16,-25 25 16,0-50 187,0 0-172,0 0-15,0 0-1,-25 25 16,25-25-31,0 0 32,0 1-17,0-1-15,0 0 16,-25 25-16,25-25 0,0 0 16,0 0-1,-25 25-15,25-25 16,0 0-16,-25 25 15,25-25-15,0 0 16,-25 25 0,25-24-16,-25 24 15,25-25 63,0 0-31,-25 25-47,25-25 16,-25 0 0,25 50 93,0 0-109,25-25 0,-25 25 16,0 0-16,0-1 15,25-24-15,-25 25 0,0 0 0,0 0 16,25-25-16,-25 25 0,0 0 0,0 0 15,25-25-15,-25 25 0,0 0 0,25-25 16,-25 25-16,0-1 0,25-24 16,-25 25-16,0 0 0,25-25 15,-25 25-15,25-25 16,-25 25-16,0 0 16,25 0-1,-25 0 16,24-25 94,-24-25-109,25 25 0,-25-25-16,0 0 0,0 0 15,25 25-15,-25-25 0,0 0 16,0 0-16,25 25 0,-25-24 0,25-1 16,-25 0-16,25 25 0,-25-25 15,0 0-15,25 25 0,-25-25 16,25 25-16,-25-25 15,0 0 1,25 25 0</inkml:trace>
  <inkml:trace contextRef="#ctx0" brushRef="#br0" timeOffset="152826.21">7222 2789 0,'24'0'94,"1"0"-94,0 0 0,0 0 0,0 0 15,0 0-15,0 0 0,0 0 0,0 0 0,0 0 0,-1 0 16,1 0-16,0 0 0,0 0 0,0 0 0,0 0 0,0 0 0,0 0 0,0 0 16,0 25-16,0-25 0,-1 0 0,1 0 0,0 0 0,0 0 0,0 0 0,0 0 0,0 0 0,0 0 15,0 0-15,0 0 0,-1 0 0,1 0 0,0 0 0,0 0 0,0 0 0,0 0 0,0 0 16,0 0-16,0 0 0,0 0 0,-1 0 0,1 0 0,0 0 0,0 0 0,0 0 15,0 0-15,0 0 0,0 0 0,0 0 0,0 0 0,-1 0 16,1 0-16,0 0 0,0 0 16,0 0-16</inkml:trace>
  <inkml:trace contextRef="#ctx0" brushRef="#br0" timeOffset="179507.19">16460 5056 0,'25'0'125,"0"0"-94,0 0 0,0 0-15,-25 24-16,25-24 16,0 0 15,0 0 0,-1 0 0,1 0 1,0 0-1,0 0-16,0 0 1,0 0 0,-25-24-1,25 24 1,-25-25 0,25 25 15,-25-25-16,0 0 17,0 0 30</inkml:trace>
  <inkml:trace contextRef="#ctx0" brushRef="#br0" timeOffset="182025.75">16460 4981 0,'25'0'78,"0"0"-15,0 0-32,0 0 0,0 0 0,0 0 1,0 0-1,-1 0 0,1 0-15,0 0 15,-25-25 0,25 25-31,0 0 47,-25-25-31,25 25 31,-25-25-47,0 0 31</inkml:trace>
  <inkml:trace contextRef="#ctx0" brushRef="#br0" timeOffset="183891.17">16560 5429 0,'0'-25'47,"0"0"0,25 25 31,0 0 16,0 0-63,-1 0 16,-24 25-32,25-25 17,-25 25-17,0 0 32,0 0-16,0 0-15,0 0 15,-25-25 1,25 25-17,-24-25 16,24-25 110,24 25-110,1 0 1,0 0-17,0 25 1,-25-1-1,25-24 1,-25 25-16,0 0 47,0 0-16,0 0-15,0 0-1,-25-25 17,25 25-17,-25-25 1,0 0 0,0 0-1,1 0 1,-1 0-1,0 0 17</inkml:trace>
  <inkml:trace contextRef="#ctx0" brushRef="#br0" timeOffset="184954.41">16784 5454 0,'25'0'94,"-25"-25"-47,25 25-47,0 0 47,0 0 31,-25 25-78,0 0 16,0 0-1,24-25 1,-24 25-16,0 0 31,0-1 0,0 1-31,25-25 32,-25 25-32,0 0 31,0 0-15,25-25-1,-25 25 1</inkml:trace>
  <inkml:trace contextRef="#ctx0" brushRef="#br0" timeOffset="185730.58">16834 5603 0,'25'0'0,"-25"-25"47,25 25-47,-1 0 15,1 0 1,0 0 46,0 0-30,0 0 14</inkml:trace>
  <inkml:trace contextRef="#ctx0" brushRef="#br0" timeOffset="189996.54">17033 5429 0,'0'25'156,"25"-25"-140,0 0 31,-25 25-32,25-25 95,-25-25-32,0 0-63,0 0 17,-25 25 171,0 0-172,0 0-15</inkml:trace>
  <inkml:trace contextRef="#ctx0" brushRef="#br0" timeOffset="-210772.76">16460 4831 0,'25'0'78,"-25"25"-62,25-25-1,0 0 48,-25-25-1,-25 25 1,0 0-32,25 25-31,0 0 31,0 0-15,25-25-16,0 0 16,-25 25-16,25-25 31</inkml:trace>
  <inkml:trace contextRef="#ctx0" brushRef="#br0" timeOffset="-208659.29">16560 4856 0,'25'0'235,"0"0"-204,0 0 0,-1 0 16,-24 25-31,25-25-1,0 0 1,-25 25 15,25-25-31,0 0 31,-25 25-15,25-25-16,0 0 16,-25 25-1,25-25 1,-25 25 15,25-25-31,-25 25 31,25-25-31,-1 0 16,-24 25 0,25-25-1,0 0 1,-25 25-16,25-25 15,-25 24 1,25-24 0,0 0-1,-25 25-15,25-25 32,-25 25-32,25-25 15,-25 25-15,25-25 16,0 25-1,-1-25 1,-24 25-16,25-25 0,-25 25 16,25-25-16,0 25 15,0-25 1,-25 25-16,25-25 16,-25 25-1,25-25-15,-25 24 16,25-24-1,-25 25-15,25-25 16,-25 25-16,25-25 16,-1 0-1,-24 25-15,25-25 16,-25 25-16,25-25 16,-25 25-1,25-25-15,-25 25 16,25-25-16,-25 25 15,25-25-15,0 0 16,-25 25-16,25-25 16,-25 25-1,25-25 1,-25 24-16,25-24 16,-25 25-16,24-25 15,-24 25-15,0 0 0,25-25 16,-25 25-16,25-25 0,-25 25 15,25-25-15,-25 25 16,25-25-16,-25 25 16,25-25-16,-25 25 0,25 0 15,-25-1 1,25-24-16,-25 25 16,25-25-16,0 25 15,-25 0-15,25-25 16,-25 25-16,24-25 15,-24 25-15,25-25 16,-25 25-16,25-25 0,-25 25 0,0 0 16,25-25-16,-25 25 15,25-25-15,-25 25 0,25-25 16,-25 24-16,25 1 16,-25 0-1,25-25-15,-25 25 0,25-25 16,-25 25-1,25-25-15,-25 25 16,24-25-16,-24 25 16,25-25-16,0 25 15,0 0 1,-25 0 15,25-25-15,-50 0 93</inkml:trace>
  <inkml:trace contextRef="#ctx0" brushRef="#br0" timeOffset="-207709.08">17880 6276 0,'25'0'110,"-1"0"-95,1 0 1,-25 25-16,25-25 0,0 0 16,0 0-1,-25 25-15,25-25 16,0 0-1,0 0 17,-25 24-32,25-24 0,0 0 15,-25 25-15,24-25 16,1 0-16,0 0 16,0 0-16,-25 25 15,25-25-15,0 0 16,-25 25-16,25-25 0,0 0 15,-25 25 1,25-25 0</inkml:trace>
  <inkml:trace contextRef="#ctx0" brushRef="#br0" timeOffset="-206969.91">18353 6027 0,'0'25'109,"0"0"-93,25-25-16,-25 24 16,0 1-1,0 0-15,25-25 16,-25 25-16,0 0 16,0 0-1,24-25-15,-24 25 0,0 0 16,25-25-1,-25 25-15,0 0 16,0-1-16,25-24 16,-25 25-16,0 0 15,0 0-15,25-25 0,-25 25 16,0 0 0</inkml:trace>
  <inkml:trace contextRef="#ctx0" brushRef="#br0" timeOffset="-203702.18">18278 6599 0,'0'25'141,"-25"-25"-126,25 25-15,-25-25 32,25 25-32,-25-25 15,25 25-15,-25-25 16,25 25-16,-24-25 0,24 25 0,-25 0 16,0 0-1,0 0-15,0-1 16,0-24-1,25 25-15,-25-25 0,25 25 16,-25-25-16,25 25 0,-25-25 16,25 25-16,-25-25 0,25 25 15,-24-25-15,-1 0 16,25 25-16,-25-25 0,25 25 16,-25-25-16,0 0 15,25 25-15,-25-25 0,25 25 0,-25-25 16,25 24-16,-25-24 0,25 25 0,-25-25 15,25 25-15,-25-25 0,25 25 16,-25-25-16,25 25 0,-24-25 16,24 25-16,-25-25 0,25 25 0,-25-25 15,25 25-15,-25-25 0,25 25 16,-25-25-16,0 0 0,25 25 16,-25-25-16,25 25 0,-25-25 0,25 24 15,-25-24-15,25 25 0,-25-25 16,25 25-16,-24-25 0,-1 25 15,0-25-15,25 25 16,0 0-16,-25-25 0,25 25 16,-25-25-16,25 25 0,-25-25 0,25 25 15,-25-25-15,25 25 0,-25-25 0,0 0 16,25 24-16,-25-24 16,25 25-16,-24-25 15,24 25-15,-25-25 16,25 25-16,-25-25 0,0 0 15,25 25-15,-25-25 16,25 25-16,-25-25 16,25 25-16,-25-25 15,25 25-15,-25-25 16,25 25 0,-25-25-16,25 25 15,-49-1 1,24-24-1,25 25-15,-25-25 16,25 25 0,-25-25-1,0 0 1,25 25-16,-25-25 16,0 25-1,25-50 220,0 0-220,0 0 1,0 0-1,0 1 1,0-1 0,0 0 15,0 0-15,0 0-16,25 25 15,-25-25-15,0 0 16,25 25-16,-25-25 15,25 25-15,-25-25 16,0 0 0,25 25-16,-25-24 15,25 24 1,-25-25 0,0 50 155,0-1-171,0 1 16,0 0 0,-25 0-16,25 0 15,-25-25 1,25 25-16,-25 0 0,25 0 16,0 0-1,-25-25-15,25 25 16,0-1-1,0 1 1,-25-25 0,25 25-16,-25 0 15,25 0 1,-25 0-16,25 0 16,-25-25 15,25 25-31,0 0 47,25-25 140,0 0-187,0 0 0,0 0 16,0 0-16,0 0 0,0 0 15,0 0-15,0 0 0,-1 0 0,1 0 16,0 0-16,0 0 0,0 0 0,0 0 16,0 0-16,0 0 15,0 0-15,0 0 0,-1 0 16,1 0-16,0 0 16,0 0-16,0 0 15,0 0-15,0 0 16,-25-25 15,25 25-31,0 0 16,0 0-16,-1 0 15,1 0-15,0 0 0,0 0 16,0 0-16,0 0 0,0 0 16,0 0-1</inkml:trace>
  <inkml:trace contextRef="#ctx0" brushRef="#br0" timeOffset="-195100.25">18178 6276 0,'-24'0'78,"24"25"-62,-25 0-1,25-1 17,-25-24-32,25 25 15,-25-25-15,25 25 16,-25-25-16,25 25 16,-25 0-16,25 0 15,-25-25 1,25 25-16,-25-25 15,25 25-15,-25-25 16,25 25-16,-25-25 16,25 25-16,0-1 15,-24-24-15,48 0 172,-24 25-172,25-25 16,-25 25-1,25-25 1,0 0-16,-25 25 16,25-25-1,-25 25-15,25-25 16,-25 25-16,25-25 16,-25 25-1,25-25-15,-25 25 16,25-25-1,0 0 1,-25 25-16,24-25 16,-24 25-16</inkml:trace>
  <inkml:trace contextRef="#ctx0" brushRef="#br0" timeOffset="-185605.13">15813 6599 0,'0'25'109,"-25"-25"-93,25 25-16,-25-25 15,25 25-15,0 0 16,0 0 31,25-25 31,0 0-62,0 0-1,-25 25-15,25-25 16,-1 0-1,-24 25-15,0 0 32,25-25-17,-25 25-15,0-1 16,0 1 15,0 0 0,-25-25-15,25 25-16,-24-25 16,-1 0-1,0 0-15,0 0 0,0 0 16,0 0-16,0 0 0,0 0 0,0 0 16,0 0-16,1 0 0,-1 0 15,0 0-15,0 0 16,25-25 15,0 0 0</inkml:trace>
  <inkml:trace contextRef="#ctx0" brushRef="#br0" timeOffset="-184923.97">15763 6624 0,'25'0'62,"0"0"-46,0 0 0,0 0-1,-1 0 1,1 0 78,0 0-79</inkml:trace>
  <inkml:trace contextRef="#ctx0" brushRef="#br0" timeOffset="-183600.68">15987 6699 0,'0'25'62,"0"0"-46,0 0 15,0 0 1,25-25-1,-25 25-31,0-1 31,25-24-31,-25 25 16,0 0-1,25-25 17,0 0 14,0 0-14,-1 0 15,-24-25-47,0 0 31,0 1-16,0-1 17,0 0-17,0 0 17,0 0-1,0 0 16,-24 25 0,24-25-47,-25 25 46,0 0 33,0 0-48,0 0 0,0 0-15</inkml:trace>
  <inkml:trace contextRef="#ctx0" brushRef="#br0" timeOffset="-176694.13">16610 6201 0,'-25'0'78,"0"0"-62,0 0 0,25 25-16,-25-25 15,0 0 1,25 25-16,-25-25 16,25 25-16,-25-25 15,25 25-15,-25-25 16,25 25-1,0-1 32,25-24 125,0 0-156,0 0-16,0 0 15,-25 25-15,25-25 0,0 0 16,0 0-16,-25 25 63,0 0 15,-25-25-47,25 25-31,-25-25 16,0 0-16,25 25 15,-25-25-15,0 0 16,25 25-16,-25-25 0,25 25 15,-25-25 1,50 0 78,0 0-79,0 0 1,0 25-16,0-25 16,0 0-1,-25 25 1,0-1 62,0 1-62,-25-25-1,0 25 1,25 0 0,-25-25-16,0 0 15,25 25-15,25-25 110,-25 25-110,25-25 0,0 0 15,0 0-15,0 0 16,-25 25-16,25-25 0,-25 25 31,0 0-15,0 0-1,-25-25-15,0 0 16,25 24-16,-25-24 16,0 0-16,0 0 15,25 25 1</inkml:trace>
  <inkml:trace contextRef="#ctx0" brushRef="#br0" timeOffset="-162182.89">17556 7521 0,'0'-25'16,"25"25"15,0 0 0,0 0 1,-1 0-1,1 0 31,-25 25 32,0 0-63,0 0 1,-25-25-32,1 0 31,24 25-31,-25-25 16,50 0 109,-1 0-94,1 0 31,-25 24-46,25-24 0,-25 25-16,0 0 15,25-25 1,-25 25-16,0 0 47,0 0-16,-25-25-31,0 0 16,0 0-1,25 25-15,-24-25 0,-1 0 16,0 0-16,0 0 15,0 0-15,0 0 16,0 0-16,0 0 16</inkml:trace>
  <inkml:trace contextRef="#ctx0" brushRef="#br0" timeOffset="-161153.65">17855 7571 0,'-25'0'78,"25"25"-62,0-1-1,0 1 1,0 0-16,0 0 15,0 0 17,0 0-17,25-25 1,-25 25 15,25-25-31,0 0 31,-25 25-31,24-25 16,1 0 0,-25-25-1,25 25 1,-25-25-16,25 0 16,-25 0-1,0 0 1,0 0-1,0 0-15,0 1 16,0-1 0,-25 25-1,25-25 1,-25 25 0,0 0 30,1 0-14,-1 0-17,0 0 32</inkml:trace>
  <inkml:trace contextRef="#ctx0" brushRef="#br0" timeOffset="-159826.35">17830 5130 0,'-25'0'47,"25"25"-31,-25-25 0,25 25-16,0 0 31,0 0-16,0 0 17,0 0 15,0 0-32,25-25 79,0 0-78,0 0-1,0 0 1,0 0-1,-1 0 64,1 0-64,0 0 16,-25-25-15,25 25 0</inkml:trace>
  <inkml:trace contextRef="#ctx0" brushRef="#br0" timeOffset="-159078.2">17979 5130 0,'0'25'78,"0"0"-46,0 0-17,0 0 1,0 0-16,0 0 15,0 0-15,25-25 16,-25 24-16,0 1 0,0 0 16,0 0-16,0 0 15,0 0 1,0 0-16,0 0 16,0 0-1,0 0-15,0-1 16</inkml:trace>
  <inkml:trace contextRef="#ctx0" brushRef="#br0" timeOffset="-157706.89">18079 5255 0,'0'25'62,"25"-25"-46,-25 25-1,0-1 1,0 1 0,0 0-16,0 0 15,0 0 1,25-25 0,-25 25-16,0 0 15,0 0 1,25-25-16,-25 25 15,24-25 17,1 0 30,0 0-46,-25-25 15,25 25-15,-25-25-1,25 25-15,-25-25 16,0 0 0,25 25-1,-25-25-15,0 0 16,0 0-1,0 0-15,0 1 16,0-1 0,0 0 15,-25 25-15,25-25-16,0 0 78,-25 25-78,0 0 78,0 0-63,0 0 1,1 0 47,-1 0-32,0 0 63,25 25-79</inkml:trace>
  <inkml:trace contextRef="#ctx0" brushRef="#br0" timeOffset="-156377.58">18477 5354 0,'0'25'31,"0"0"-15,0 0-1,0 0 48,0 0 46,0-50-31,0 0-62,0 0 0,0 0-16,0 0 15,25 25 142,0 0-126,-25 25-31,25-25 15,-25 25-15,25-25 16,-25 25-16,25 0 16,0-25-1,0 0 95,-25-25-110,0 0 15,0 0 1,0 0-16,0 0 16,0 1-1,0-1 1</inkml:trace>
  <inkml:trace contextRef="#ctx0" brushRef="#br0" timeOffset="-154379.14">18203 7645 0,'0'25'15,"0"0"16,0 0 1,0 0-1,0 0 16,0-50 125,0 0-157,0 0-15,0 0 16,0 0 0,0 0-1,0 1-15,25 24 94,0 0-63,-25 24-15,25-24-1,-25 25-15,25-25 16,-25 25 0,25-25-1,0 0 48,0 0-32,0 0 47,-25-25-62,0 0-1,0 1 1,0-1 0,0 0-16,0 0 15</inkml:trace>
  <inkml:trace contextRef="#ctx0" brushRef="#br0" timeOffset="-150529.27">3511 11904 0,'0'24'15,"0"1"1,0 0-16,0 0 0,0 0 0,0 0 15,0 0-15,25-25 0,-25 25 0,0 0 0,0 0 16,0-1-16,0 1 0,0 0 0,0 0 0,0 0 16,0 0-16,0 0 0,0 0 0,0 0 0,0 0 0,0 0 15,0-1-15,25-24 0,-25 25 0,0 0 0,0 0 0,0 0 16,0 0-16,0 0 0,0 0 0,0 0 16,0 0-16,0-1 15</inkml:trace>
  <inkml:trace contextRef="#ctx0" brushRef="#br0" timeOffset="-150156.2">3212 11854 0,'25'0'0,"0"0"31,0 0-31,0 0 16,0 0-16,0 0 0,0 0 0,0 0 16,-1 0-16,1 0 0,0 0 0,0 0 0,0 0 0,0 0 15,0 0-15,0 0 0,0 0 0,0 0 0,-1 0 0,1 0 0,0 0 16,0 0-16,0 0 0,0 0 0,0 0 0,0 0 0,0 0 16,0 0-16,0 0 0,-1 0 0,1 0 0,0 0 15,0 0-15</inkml:trace>
  <inkml:trace contextRef="#ctx0" brushRef="#br0" timeOffset="-149810.11">3287 12202 0,'25'0'16,"0"0"-16,0 0 15,0 0-15,0 0 0,-1 0 16,1 0-16,0 0 0,0 0 0,0 0 0,0 0 16,0 0-16,0 0 0,0 0 0,0 0 0,-1 0 15,1 0-15,0 0 0,0 0 0,0 0 0,0 0 16,0 0-16,-25 25 0,25-25 16</inkml:trace>
  <inkml:trace contextRef="#ctx0" brushRef="#br0" timeOffset="-149306">4308 12377 0,'0'-25'16,"0"0"15,-25 25-31,0 0 15,0 0-15,0 0 16,1 0-16,-1 0 16,0 0-16,0 0 15,0 0-15,0 0 0,25 25 0,-25-25 0,25 25 16,-25-25-16,25 25 0,-25-25 0,25 25 0,-25-25 16,25 24-16,-24 1 0,24 0 15,0 0-15,0 0 0,0 0 16,0 0-16,0 0 15,24-25-15,-24 25 16,25-25-16,0 25 0,0-25 16,0 0-16,0 0 0,-25 24 15,25-24-15,0 0 0,0 0 0,0 0 0,-1 0 16,1 0-16,0 0 0,0 0 0,-25 25 16,25-25-16,0 0 0,0 0 0,0 0 15</inkml:trace>
  <inkml:trace contextRef="#ctx0" brushRef="#br0" timeOffset="-148939.92">4906 12302 0,'25'0'15,"-25"-25"1,24 25-16,1 0 0,0 0 15,0 0-15,0 0 0,0 0 0,0 0 16,0 0-16,0 0 0,0 0 0,0 0 16,-1 0-16,1 0 0,0 0 0,0 0 0,0 0 0,0 0 15,0 0-15,0 0 0,0 0 0,0 0 16,-25-25-16,24 25 0,1 0 0,0 0 0,0 0 16,0 0-16,0 0 0</inkml:trace>
  <inkml:trace contextRef="#ctx0" brushRef="#br0" timeOffset="-148491.83">5180 12451 0,'25'0'32,"-1"0"-32,1 0 15,0 0-15,0 0 16,0 0-16,0 0 0,0 0 16,0 25-16,0-25 0,0 0 0,-1 0 0,1 0 15,0 0-15,0 0 0,0 0 0,-25 25 0,25-25 0,0 0 0,0 0 16,0 0-16,0 0 0,-1 0 0,1 0 0,0 0 0,0 0 15,0 0-15,0 0 0,0 0 0,0 0 0,0 0 16,0 0-16,-1 0 0,1 0 0,0 0 16,0 0-16</inkml:trace>
  <inkml:trace contextRef="#ctx0" brushRef="#br0" timeOffset="-145452.14">7570 12078 0,'-25'0'46,"0"0"-30,0 0-16,25 25 0,-24-25 16,-1 25-16,0-25 0,25 25 15,-25-25-15,25 24 0,-25-24 0,0 0 16,25 25-16,-25-25 0,25 25 16,25-25 46,0 0-62,0 0 16,0 0-16,0 0 0,0 0 15,-1 0-15,1 0 0,0 0 0,-25 25 0,25-25 16,0 0-16,0 0 0,0 0 0,0 25 0,0-25 16,0 0-16,-25 25 0,25-25 0,-1 0 15,-24 25-15,25-25 0,-25 25 0,25-25 16,-25 25-16,0 0 15,0 0 1,0-1-16,0 1 16,0 0-16,0 0 0,0 0 15,-25 0-15,25 0 0,-25-25 16,25 25-16,-24-25 0,24 25 16,-25-25-16,0 0 0,0 0 0,0 0 15,25 25-15,-25-25 0,0 0 0,0 0 16,0 0-16,0 0 15,0 0-15,1 0 16,-1 0-16,25-25 16,-25 25-16,0 0 15,25-25-15,-25 25 0,25-25 16</inkml:trace>
  <inkml:trace contextRef="#ctx0" brushRef="#br0" timeOffset="-145020.04">7471 12028 0,'24'0'16,"1"0"-16,-25-25 0,25 25 15,0 0-15,0 0 16,0 0-16,0 0 0,0 0 16,0 0-16,0 0 15,0 0-15,-1 0 16,1 0-16</inkml:trace>
  <inkml:trace contextRef="#ctx0" brushRef="#br0" timeOffset="-144346.89">8193 12128 0,'-25'0'15,"25"25"-15,-25-25 16,25 24-16,-25-24 0,25 25 15,-25-25-15,25 25 0,0 0 16,-25-25-16,25 25 0,0 0 16,0 0-16,0 0 15,0 0-15,0 0 0,0 0 16,0-1-16,25-24 16,-25 25-16,0 0 0,25-25 0,-25 25 15,25-25-15,-25 25 0,25-25 0,0 0 0,-25 25 16,25-25-16,0 0 0,-25 25 0,24-25 0,1 0 15,-25 25-15,25-25 0,0 0 0,0 0 0,0 0 0,0 0 16,-25 25-16,25-25 0,0 0 0,0 0 0,-1 0 16,1 0-16,0 0 0,0 0 0,0 0 15,0 0-15,0 0 0,0 0 0,-25-25 0,25 25 0,0 0 16,-25-25-16,24 25 0,-24-25 16,25 25-16,-25-25 0,0 0 15,0 0-15,0 0 0,0 0 16,0 1-16,0-1 0,0 0 0,-25 25 0,25-25 0,-24 0 15,24 0-15,-25 25 0,25-25 0,0 0 0,-25 25 0,25-25 0,-25 25 16,25-25-16,-25 25 0,25-25 0,-25 25 0,25-24 0,-25-1 0,0 25 16,25-25-16,-25 25 0,25-25 0,-25 25 0,1 0 0,24-25 15,-25 25-15,0 0 0,0 0 16,0 0-16,25-25 0,-25 25 0,0 0 16,0 0-16,0 0 15,0 0 1,25 25-16,0 0 15,-24-25-15,24 25 0,0 0 16,0 0-16,-25-25 0,25 24 0,0 1 16,0 0-16,0 0 15</inkml:trace>
  <inkml:trace contextRef="#ctx0" brushRef="#br0" timeOffset="-143915.79">9139 12501 0,'25'0'15,"0"0"-15,0 0 16,0 0-16,0 0 0,-1 0 16,1 0-16,0 0 0,0 0 0,-25-25 0,25 25 0,0 0 0,0 0 0,0 0 15,0 0-15,0 0 0,-1 0 0,1 0 0,0 0 0,0 0 0,0 0 0,0 0 16,0 0-16,0 0 0,0 0 0,0 0 0,-1 0 0,1 0 16,0 0-16,0 0 0,0 0 0,0 0 0,-25 25 15,25-25-15</inkml:trace>
  <inkml:trace contextRef="#ctx0" brushRef="#br0" timeOffset="-143423.68">9662 12128 0,'0'25'47,"0"-1"-47,0 1 0,-25-25 15,25 25-15,0 0 0,0 0 16,0 0-16,0 0 0,0 0 0,0 0 16,0 0-16,0 0 0,0-1 0,0 1 15,0 0-15,0 0 0,25-25 0,-25 25 0,0 0 16,0 0-16,0 0 0,0 0 0,0 0 15,0-1-15,0 1 0,0 0 0,25-25 16,-25 25-16,0 0 16</inkml:trace>
  <inkml:trace contextRef="#ctx0" brushRef="#br0" timeOffset="-142343.45">10733 12003 0,'0'25'32,"0"0"-17,0 0-15,0 0 16,-25-25-16,25 25 0,0 0 0,-25-25 15,25 24-15,0 1 0,-25-25 0,25 25 16,-25-25-16,25 25 0,-25-25 0,25 25 16,-25-25-16,25 25 0,-25-25 15,25 25-15,-24-25 16,24 25-16,0 0 62,24-25-46,1 0-16,0 0 16,0 0-16,-25 25 0,25-25 0,0 0 0,0 0 0,0 0 15,0 0-15,-25 25 0,25-25 0,-1 0 0,1 0 0,0 0 16,0 0-16,0 0 0,0 0 0,0 0 0,0 0 16,0 0-16,-25 24 0,25-24 0,-1 0 62,-24-24-46,0-1-16,0 0 15,0 0-15,0 0 16,0 0-16,0 0 0,25 25 0,-25-25 16,0 0-16,0 0 0,0 0 15,0 1-15,0-1 0,0 0 16,0 0-16,0 0 15,0 50 64,0 0-64,0 0-15,0 0 0,0-1 16,0 1-16,0 0 0,-25-25 0,25 25 15,0 0-15,0 0 0,0 0 0,0 0 16,0 0-16,0 0 0,0 0 0,-24-25 16,24 24-16,0 1 0,0 0 0,0 0 0,0 0 15,0 0-15,0 0 0,0 0 0,0 0 16,0 0-16,0-1 16,0 1-16,0 0 62</inkml:trace>
  <inkml:trace contextRef="#ctx0" brushRef="#br0" timeOffset="-141608.27">11405 12202 0,'-25'0'15,"25"25"-15,-25-25 0,25 25 16,-25-25-16,25 25 0,-25-25 0,25 25 0,-24-25 15,24 25-15,0 0 0,-25-25 0,25 25 16,0 0-16,0 0 0,-25-25 16,25 24-16,0 1 0,0 0 15,0 0-15,0 0 16,25-25-16,-25 25 16,25-25-16,-25 25 0,24-25 0,1 0 15,-25 25-15,25-25 0,-25 25 16,25-25-16,0 0 0,-25 25 0,25-25 15,0 0-15,0 0 0,0 0 16,-25 24-16,25-24 0,0 0 0,-1 0 16,1 0-16,0 0 15,0 0-15,0 0 0,0 0 16,0 0-16,-25-24 16,0-1-16,0 0 15,0 0-15,25 25 0,-25-25 0,0 0 16,0 0-16,0 0 0,0 0 0,-25 0 15,25 1-15,0-1 0,-25 25 0,25-25 0,0 0 16,-25 25-16,25-25 0,-25 25 0,25-25 0,-25 25 0,25-25 16,-25 25-16,25-25 0,-25 25 0,1 0 15,24-25-15,-25 25 0,25-25 0,-25 25 0,0 0 16,0 0-16,0 0 16,0 0-1,0 0 1,0 0-1,0 0 1,25 25 0</inkml:trace>
  <inkml:trace contextRef="#ctx0" brushRef="#br0" timeOffset="-135978.02">12326 12427 0,'25'0'93,"0"0"-93,0 0 0,0 0 16,0 0-16,0 0 0,0 0 16,-25 24-16,25-24 0,0 0 0,-1 0 15,1 0-15,0 0 0,0 0 0,0 25 16,0-25-16,0 0 0,0 0 16,0 0-16,0 0 0</inkml:trace>
  <inkml:trace contextRef="#ctx0" brushRef="#br0" timeOffset="-125498.67">13547 12028 0,'0'25'0,"-25"-25"0,25 25 16,-25-25-16,25 25 0,-25-25 16,25 25-16,0 0 0,-25-25 0,25 24 0,-25 1 15,25 0-15,0 0 0,-25 0 16,25 0-16,0 0 0,0 0 15,0 0-15,0 0 0,0 0 16,0-1-16,25-24 0,-25 25 0,25 0 16,-25 0-16,25-25 0,-25 25 15,25-25-15,-25 25 0,25-25 0,0 0 16,0 0-16,-25 25 0,24-25 0,1 0 16,0 0-16,0 0 0,0 0 15,0 0-15,0 0 0,0 0 0,0 0 16,0 0-16,-1 0 0,1 0 0,0 0 0,0 0 15,0 0-15,0 0 0,0 0 0,0 0 16,0 0-16,-25-25 16,25 25-16,-25-25 0,0 0 15,0 0-15,0 0 0,0 0 16,0 1-16,0-1 0,0 0 0,0 0 16,0 0-16,0 0 0,0 0 0,0 0 15,0 0-15,-25 25 0,25-25 0,0 0 0,0 1 16,-25 24-16,25-25 0,-25 25 0,25-25 0,0 0 15,-25 25-15,25-25 0,-25 25 0,25-25 0,-25 25 0,25-25 0,-25 25 0,25-25 16,-25 25-16,0-25 0,1 25 0,24-25 16,-25 25-16,25-24 0,-25 24 0,0 0 0,0 0 15,25-25-15,-25 25 0,0 0 16,0 0-16,0 0 16,25 25-1,-25-25-15,25 24 16,0 1-16,0 0 31</inkml:trace>
  <inkml:trace contextRef="#ctx0" brushRef="#br0" timeOffset="-124451.43">4806 13298 0,'0'25'0,"0"0"0,0 0 0,0 0 0,0 0 16,0-1-16,0 1 0,0 0 0,0 0 0,0 0 0,0 0 16,0 0-16,0 0 0,0 0 0,0 0 0,0 0 0,0-1 0,0 1 15,0 0-15,0 0 0,0 0 0,0 0 0,0 0 0,0 0 0,0 0 16,0 0-16,0-1 0,0 1 0,0 0 0,0 0 0,0 0 0,0 0 0,0 0 16,0 0-16,0 0 0,0 0 0,25-1 0,-25 1 0,0 0 0,0 0 15,0 0-15,0 0 0,0 0 0,25 0 0,-25 0 0,0 0 16,0-1-16,0 1 0,25-25 0,-25 25 0,0 0 0,0 0 0,25 0 0,-25 0 15,0 0-15,0 0 0,25-25 0,-25 25 0,0-1 16,24-24-16,-24 25 0,0 0 0,25-25 16</inkml:trace>
  <inkml:trace contextRef="#ctx0" brushRef="#br0" timeOffset="-124025.34">4109 13746 0,'25'0'15,"-25"-25"1,25 25-16,0 0 0,-1 0 0,1 0 15,0 0-15,0 0 0,-25-24 0,25 24 0,0 0 0,0 0 0,0 0 0,0 0 16,0 0-16,-1 0 0,1 0 0,-25-25 0,25 25 0,0 0 0,0 0 0,0 0 0,0 0 0,0-25 16,0 25-16,0 0 0,-1 0 0,1 0 0,0 0 0,0 0 0,0 0 0,0 0 0,0 0 0,0 0 15,0 0-15,0-25 0,-1 25 0,1 0 0,0 0 0,0 0 0,0 0 16,0 0-16,0 0 0,0 0 0</inkml:trace>
  <inkml:trace contextRef="#ctx0" brushRef="#br0" timeOffset="-123648.25">4283 13896 0,'0'25'31,"25"-25"-15,-25 25 0,25-25-16,0 0 0,0 0 0,0 0 0,0 0 15,-25 24-15,24-24 0,1 0 0,0 0 0,0 0 0,0 0 16,0 0-16,-25 25 0,25-25 0,0 0 0,0 0 0,0 0 16,-1 0-16,1 0 0,-25 25 0,25-25 0,0 0 15,0 0-15,0 0 0,0 0 16</inkml:trace>
  <inkml:trace contextRef="#ctx0" brushRef="#br0" timeOffset="-123034.12">5528 14468 0,'0'0'0,"-25"0"0,25-24 0,-25 24 16,1 0 0,-1 0-1,0 0-15,0 0 16,0 24 0,25 1-16,-25-25 15,25 25-15,0 0 0,0 0 16,-25-25-16,25 25 0,0 0 15,0 0-15,0 0 16,0 0-16,0-1 16,0 1-1,25-25-15,-25 25 0,25-25 0,-25 25 16,25-25-16,0 0 0,0 0 16,-25 25-16,25-25 0,-1 0 0,1 0 0,-25 25 0,25-25 15,0 0-15,0 0 0,0 0 0,0 0 16,0 0-16,0 0 0</inkml:trace>
  <inkml:trace contextRef="#ctx0" brushRef="#br0" timeOffset="-122689.04">6225 14294 0,'25'0'15,"0"0"1,0 0-16,0 0 15,0 0-15,0 0 0,0 0 0,0 0 16,0 0-16,-25 25 0,25-25 0,-1 0 0,1 0 0,0 0 0,0 0 16,0 0-16,0 0 0,0 0 0,0 0 0,0 0 15,-25 25-15,25-25 0,-1 0 0,1 0 0,0 0 0,0 0 16,0 0-16</inkml:trace>
  <inkml:trace contextRef="#ctx0" brushRef="#br0" timeOffset="-122341.96">6425 14568 0,'0'25'31,"25"-25"0,0 0-15,-1 0-1,1 0-15,0 0 0,0 0 16,0 0-16,0 0 0,0 0 16,0 0-16,0 0 15,0 0-15,-1 0 0,1 0 16</inkml:trace>
  <inkml:trace contextRef="#ctx0" brushRef="#br0" timeOffset="-121259.72">8442 13896 0,'-50'-75'15,"25"75"-15,25-25 0,-25 25 16,25-25-16,-25 25 0,25-25 16,-25 25-16,25-25 0,-25 25 0,1-24 15,-1 24-15,25-25 0,-25 25 0,0 0 16,0 0-16,25-25 0,-25 25 0,0 0 16,0 0-16,0 0 0,0 0 15,1 0-15,-1 0 0,0 0 16,0 0-16,0 0 0,0 25 15,0-25-15,25 25 0,-25-25 0,0 0 16,25 24-16,-25 1 0,1-25 0,24 25 0,-25-25 16,25 25-16,-25-25 0,25 25 0,0 0 0,-25-25 15,25 25-15,0 0 0,-25-25 0,25 25 0,0 0 0,0-1 16,0 1-16,-25 0 0,25 0 16,0 0-16,0 0 0,0 0 0,0 0 15,25-25-15,-25 25 0,0 0 16,25-25-16,-25 24 0,25-24 15,0 0-15,-25 25 0,25-25 16,-1 0-16,1 0 16,0 0-16,0 0 0,0 0 15,0 0-15,0 0 0,0 0 0,0 0 16,0 0-16,-1 0 0,-24-25 0,25 25 0,0 0 0,0 0 16,-25-24-16,25 24 0,0 0 0,-25-25 0,25 25 0,-25-25 15,25 25-15,-25-25 0,25 25 0,-25-25 16,25 25-16,-25-25 0,24 25 0,-24-25 0,0 0 15,25 25-15,-25-25 0,0 0 16,25 25-16,-25-24 0,0-1 16,0 0-16,25 25 15,-25-25-15,0 50 125,0 0-125,0 0 0,0-1 16,0 1-16,0 0 0,0 0 0,0 0 0,0 0 0,0 0 16,0 0-16,0 0 0,0 0 0,0-1 0,0 1 0,0 0 0,0 0 15,0 0-15,0 0 0,0 0 0,0 0 0,0 0 0,-25-25 0,25 25 0,0-1 16,0 1-16,0 0 0,0 0 0,-25 0 0,25 0 0,0 0 0,0 0 15,-25 0-15,25 0 0,0-1 0,-24-24 0,24 25 0,0 0 0,0 0 0,-25 0 16,25 0-16,0 0 0,0 0 0,0 0 16,-25-25-16,25 25 0,0-50 109</inkml:trace>
  <inkml:trace contextRef="#ctx0" brushRef="#br0" timeOffset="-120499.55">8666 14120 0,'-25'0'47,"25"25"-47,-25-25 15,25 25-15,0 0 0,-25-25 0,25 24 0,0 1 16,-25-25-16,25 25 0,0 0 0,0 0 16,-25-25-16,25 25 0,0 0 0,0 0 0,0 0 0,-25-25 0,25 25 15,0-1-15,0 1 0,0 0 0,0 0 0,0 0 16,0 0-16,0 0 0,0 0 0,0 0 15,0 0-15,0-1 0,25-24 16,-25 25-16,25-25 0,-25 25 0,25-25 16,0 25-16,0-25 15,0 0-15,0 25 0,0-25 16,0 0-16,-1 0 0,1 0 0,0 0 16,0 0-16,0 0 0,0 0 0,0 0 15,0 0-15,-25-25 0,25 25 0,0 0 0,-25-25 0,25 25 0,-1 0 16,-24-25-16,25 25 0,-25-25 0,25 25 0,0 0 0,-25-24 0,25-1 15,0 0-15,-25 0 0,25 25 0,-25-25 0,0 0 16,25 0-16,-25 0 0,0 0 0,0 0 0,25 25 0,-25-24 16,0-1-16,0 0 0,0 0 0,0 0 0,25 25 0,-25-25 0,0 0 0,0 0 0,0 0 15,0 0-15,0 1 0,0-1 0,0 0 0,0 0 0,0 0 0,0 0 16,0 0-16,0 0 0,0 0 0,0 0 16,-25 25-16,25-24 0,-25 24 15,25-25-15,-25 25 0,25-25 0,-25 25 16,0 0-16,0 0 0,0 0 15,0 0-15,0 0 0,1 0 16,-1 0-16,25 25 0,-25-25 0,0 0 16,25 25-16,-25-25 0,25 24 0,-25-24 0,25 25 15,-25-25-15,0 0 0,25 25 0,-25-25 0,25 25 0,-25-25 16,25 25-16,-25-25 0,25 25 0,-24-25 16,24 25-16,-25-25 0,25 25 0,-25-25 15,25 25-15,-25 0 16</inkml:trace>
  <inkml:trace contextRef="#ctx0" brushRef="#br0" timeOffset="-119699.37">9463 14892 0,'0'-25'31,"0"0"-16,25 25-15,-25-25 16,25 25-16,-25-25 0,24 25 16,-24-25-16,0 0 0,25 25 0,-25-25 0,25 25 15,-25-24-15,0-1 0,25 0 0,-25 0 0,0 0 16,25 25-16,-25-25 0,0 0 0,0 0 0,25 0 0,-25 0 16,0 1-16,25-1 0,-25 0 15,25 25-15,-25-25 0,0 50 78,0 0-62,0 0-16,25-1 0,-25 1 16,0 0-16,0 0 0,0 0 0,0 0 15,0 0-15,0 0 0,0 0 0,0 0 0,0-1 16,0 1-16,0 0 0,0 0 0,25-25 0,-25 25 15,0 0-15,0 0 0,24-25 0,-24 25 16,25-25-16,-25 25 0,25-25 31,0 0-15,-25-25 0,25 25-16,-25-25 0,25 0 0,-25 0 15,25 25-15,-25-25 0,25 0 0,-25 0 0,25 25 16,-25-25-16,0 1 0,25 24 0,-25-25 0,0 0 0,24 25 0,-24-25 15,0 0-15,25 25 0,-25-25 0,0 0 0,25 25 0,-25-25 0,0 0 16,0 0-16,25 25 0,-25-24 0,0-1 0,25 25 16,-25-25-16</inkml:trace>
  <inkml:trace contextRef="#ctx0" brushRef="#br0" timeOffset="-118117.02">6151 15738 0,'0'0'15,"-25"0"-15,0 0 0,50 0 47,0 0-47,0 0 16,0 0-16,-1 0 0,1 0 0,0 0 0,0 0 0,0 0 0,0 0 0,0 0 15,0 0-15,0 0 0,0 0 0,0 0 0,24 0 0,1 0 0,0 0 0,-25 0 0,0 0 0,0 0 0,49 0 0,-49 0 16,0 0-16,25 0 0,-25 0 0,0 0 0,25 0 0,-26 0 0,26 0 0,-25 0 0,25 0 0,-25 0 0,25 0 0,-1 0 0,-24 0 0,75 0 0,-50 0 16,-25 0-16,24 0 0,1 0 0,0 0 0,0 0 0,-25 0 0,50 0 0,-26 0 0,-24 0 0,25 0 0,25 0 0,-50 0 0,49 0 0,-24 0 0,0 0 15,0 0-15,0 0 0,-1 0 0,1 25 0,25-25 0,-25 0 0,-1 0 0,26 0 0,-25 0 0,0 0 0,0 0 0,-1 25 0,26-25 0,-50 0 0,149 0 16,-124 25-16,0-25 0,0 0 0,24 0 0,-24 0 0,-25 0 0,25 25 0,25-25 0,-50 0 0,24 0 0,1 0 0,0 0 0,-25 25 0,25-25 15,-1 0-15,26 0 0,-50 0 0,25 0 0,-25 0 0,25 25 0,-26-25 0,26 0 0,-25 0 0,0 0 0,0 25 0,0-25 0,25 0 0,-25 0 0,0 0 16,-1 25-16,1-25 0,0 0 0,0 0 0,0 0 0,0 0 0,0 0 0,0 0 0,0 25 0,0-25 0,-1 0 0,1 0 0,0 0 16,0 24-16,0-24 0,0 0 0,0 0 0,0 0 0,0 0 15,-25 25-15,25-25 0,-25-25 125,0 1-125,24 24 16,-24-25-16,0 0 16,25 25-16,-25-25 0,0 0 0,0 0 0,25 0 15,-25 0-15,0 0 0,0 0 0,0 1 16,0-1-16,25 25 0,-25-25 0,0 0 0,0 0 15,0 0-15,0 0 0,0 0 0,0 0 0,25 25 0,-25-25 16,0 1-16,0-1 0,0 0 0,0 0 16,0 0-16,25 25 0,-25 25 62,-25 0-62,25 0 16,0 0-16,-25-25 0,25 24 0,0 1 0,-25-25 0,25 25 0,0 0 15,-25-25-15,25 25 0,0 0 0,-25-25 0,25 25 0,-24 0 0,24 0 16,-25 0-16,25-1 0,-25-24 0,25 25 0,0 0 0,-25 0 0,25 0 0,-25 0 16,25 0-16,-25-25 0,25 25 0,0 0 0,-25 0 0,25-1 0,0 1 15,0 0-15,-25-25 0,25 25 0,0 0 0,0 0 0,0 0 16,0 0-16,0 0 0,0 0 16,0 0-16,25-25 15,0 0 16,0 0-31,0 0 0,-25-25 16,25 25-16,-25-25 0,0 0 0,25 25 0,-25-25 16,25 25-16,-25-25 0,24 25 0,-24-25 0,25 25 15,-25-25-15,25 25 0,-25-25 0,25 25 0,-25-25 0,25 25 0,-25-25 0,25 25 16,-25-24-16,25 24 0,-25-25 0,25 25 0,-25-25 0,25 0 0,-25 0 0,25 25 16,-25-25-16,24 0 0,1 0 0,-25 0 0,25 0 0,-25 1 15,0-1-15,25 0 0,-25 0 16,-25 25 31,25 25-47,-25 0 15,0 0-15,25-1 0,-24-24 16,24 25-16,0 0 0,-25-25 0,25 25 0,0 0 0,-25-25 0,25 25 0,0 0 16,-25-25-16,25 25 0,0 0 0,-25-25 0,25 25 0,0-1 0,-25-24 0,25 25 0,0 0 15,0 0-15,-25-25 0,25 25 0,0 0 0,0 0 16,-25 0-16,25 0 0,25-50 47,-25 0-32,25 25-15,-25-25 0,0 0 16,25 25-16,-25-25 0,25 25 0,-25-25 0,25 25 0,-25-25 16,25 0-16,-25 1 0,25 24 0,-25-25 0,24 25 15,-24-25-15,0 0 0,25 25 0,0-25 0,-25 0 0,25 0 16,-25 0-16,25 25 0,-25-25 0,25 25 0,-25-25 15,0 50 17,0 0-32,0 0 0,0 0 15,0 0-15,0 0 0,25-25 0,-25 25 0,0 0 16,0 0-16,0-1 0,0 1 0,0 0 16,0 0-16,25-25 0,-25 25 0,0 0 15,25-25 1,-25 25-16</inkml:trace>
  <inkml:trace contextRef="#ctx0" brushRef="#br0" timeOffset="-117891.96">11380 16162 0,'0'0'0</inkml:trace>
  <inkml:trace contextRef="#ctx0" brushRef="#br0" timeOffset="-116642.68">9239 6251 0,'-25'0'47,"0"0"0,0 25-32,0-25 1,25 25-16,-25-25 0,25 25 0,-25-25 15,25 24-15,-25-24 0,25 25 0,-25-25 16,1 0-16,24 25 0,-25-25 0,25 25 0,-25-25 0,0 25 16,0-25-16,25 25 0,-25-25 0,0 25 15,0-25-15,25 25 0,-25-25 0,25 25 0,-25-25 0,25 25 16,-25-25-16,25 24 0,-24-24 0,24 25 0,-25-25 0,25 25 16,-25-25-16,0 25 0,0 0 0,0 0 15,25 0-15,-25-25 0,0 25 16,25 0-16,-25-25 15,25 25-15,0-1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.5" units="1/cm"/>
          <inkml:channelProperty channel="Y" name="resolution" value="8.53333" units="1/cm"/>
          <inkml:channelProperty channel="T" name="resolution" value="1" units="1/dev"/>
        </inkml:channelProperties>
      </inkml:inkSource>
      <inkml:timestamp xml:id="ts0" timeString="2021-08-06T19:59:15.97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17705 7371 0</inkml:trace>
  <inkml:trace contextRef="#ctx0" brushRef="#br0" timeOffset="518.11">17954 7471 0,'25'0'16,"-25"25"-16,25-25 62,0 0-46,-25 25-16</inkml:trace>
  <inkml:trace contextRef="#ctx0" brushRef="#br0" timeOffset="840.18">18303 7571 0,'25'0'47,"-25"25"-16,25-25-31,0 0 15</inkml:trace>
  <inkml:trace contextRef="#ctx0" brushRef="#br0" timeOffset="1133.25">18627 7645 0,'25'0'31,"-1"0"-15,1 0-1,0 0-15,-25 25 0,25-25 16,0 0-16,0 0 0,0 0 16,0 0-16,0 0 0,0 0 15,-1 0-15</inkml:trace>
  <inkml:trace contextRef="#ctx0" brushRef="#br0" timeOffset="1379.3">19199 7720 0,'0'0'0,"25"25"31,0-25-31,0 0 15,0 0 1,0 0 0,0 0-16,0 0 15</inkml:trace>
  <inkml:trace contextRef="#ctx0" brushRef="#br0" timeOffset="1664.37">19797 7770 0,'25'0'0,"-50"0"0,50 25 0,0-25 16,0 0-1,0 0 1,0 0 0,-1 0-1,1 0 1,0 0 0,0 0-16</inkml:trace>
  <inkml:trace contextRef="#ctx0" brushRef="#br0" timeOffset="1910.42">20370 7820 0,'0'0'0,"25"0"0,0 0 16,0 0-1,-1 0 1,1 0-16,0 0 16,0 0-16,0 0 15,0 0 1,0 0 0,-25 25-16</inkml:trace>
  <inkml:trace contextRef="#ctx0" brushRef="#br0" timeOffset="2184.48">20992 7845 0,'50'0'32,"-25"0"-32,0 0 15,0 0 1,0 0 0,0 0-1,-25 24-15</inkml:trace>
  <inkml:trace contextRef="#ctx0" brushRef="#br0" timeOffset="2424.54">21590 7869 0,'50'0'16,"-25"0"-16,0 0 15,0 0 1,-1 0-16,1 0 16,0 0-1</inkml:trace>
  <inkml:trace contextRef="#ctx0" brushRef="#br0" timeOffset="2694.6">22237 7869 0,'50'0'32,"-25"0"-32,0 0 15,0 0 1,0 0 0,0 0-1</inkml:trace>
  <inkml:trace contextRef="#ctx0" brushRef="#br0" timeOffset="2961.66">22785 7869 0,'25'0'16,"0"0"-1,0 0 17,0 0-32,0 0 15,0 0 1,0 0-1,0 0-15</inkml:trace>
  <inkml:trace contextRef="#ctx0" brushRef="#br0" timeOffset="3232.72">23283 7845 0,'50'0'15,"-25"0"1,0 0 0,0 0-16,0 0 15,0 0 1,0 0-16,-1 0 15,1 0 1</inkml:trace>
  <inkml:trace contextRef="#ctx0" brushRef="#br0" timeOffset="3550.79">23856 7795 0,'50'0'31,"-25"0"-15,0 0-1,-25-25-15,25 25 16,-1 0 0,1 0-1,-25-25 1,25 25 0</inkml:trace>
  <inkml:trace contextRef="#ctx0" brushRef="#br0" timeOffset="3911.87">24454 7745 0,'25'0'0,"0"0"0,-1 0 16,1 0-1,0 0-15,0 0 16,-25-25-1,25 25-15,0 0 0,0 0 16,0 0 31</inkml:trace>
  <inkml:trace contextRef="#ctx0" brushRef="#br0" timeOffset="5749.28">25325 7645 0,'0'0'0,"50"0"31,-25 0-15,-25-25-16,25 25 16</inkml:trace>
  <inkml:trace contextRef="#ctx0" brushRef="#br0" timeOffset="7467.67">17531 7371 0,'-25'0'16,"0"0"15,0 0-15,0 0-16,0 0 16,25-24-16,-24 24 15,-1-25 1,25 0-1,-25 25 1</inkml:trace>
  <inkml:trace contextRef="#ctx0" brushRef="#br0" timeOffset="7756.73">17232 7122 0,'0'-25'16,"0"1"62</inkml:trace>
  <inkml:trace contextRef="#ctx0" brushRef="#br0" timeOffset="8007.79">17307 6848 0,'0'0'0,"25"0"16,0 0-16,0 0 15,-25-24 1,24 24-16,1 0 15,0 0-15,0 0 16,-25-25-16,25 25 16,0 0-1,-25-25-15</inkml:trace>
  <inkml:trace contextRef="#ctx0" brushRef="#br0" timeOffset="8252.84">17830 6724 0,'0'-25'0,"25"25"0,0 0 31,0 0-31,-25-25 0,24 25 47,1 0-16</inkml:trace>
  <inkml:trace contextRef="#ctx0" brushRef="#br0" timeOffset="8516.9">18303 6550 0,'0'0'0,"25"0"0,0 0 16,0 0-16,0 0 15,-1 0-15,-24-25 16,25 25-16,0 0 31,0 0-15,0 0-16,-25-25 15,25 25-15</inkml:trace>
  <inkml:trace contextRef="#ctx0" brushRef="#br0" timeOffset="8743.95">18826 6400 0,'0'0'0,"25"0"0,-25-25 0,25 25 16,0 0-16,-1 0 16,1 0-1,0 0 16,0 0-15,0 0 0,0 0-16</inkml:trace>
  <inkml:trace contextRef="#ctx0" brushRef="#br0" timeOffset="8999.01">19473 6350 0,'0'0'0,"100"0"31,-75 0-31,0 0 0,-25-24 16,25 24-16,0 0 0,-1 0 15,1 0 1,0 0-16,0 0 31,0 0-15,0 0-1</inkml:trace>
  <inkml:trace contextRef="#ctx0" brushRef="#br0" timeOffset="9243.06">20121 6326 0,'25'0'0,"49"-25"31,-49 25-31,0 0 16,0 0-16,0 0 16,0 0-1,0 0-15,0 0 16,0 0-1,0 0-15,-1 0 16,1 0 0</inkml:trace>
  <inkml:trace contextRef="#ctx0" brushRef="#br0" timeOffset="9502.12">21042 6301 0,'0'0'0,"25"0"0,0 0 16,0 0 0,0 0-16,0 0 15,0 0 1,-1 0-1,1 0 1,-25 25 0,25-25-16,0 0 0</inkml:trace>
  <inkml:trace contextRef="#ctx0" brushRef="#br0" timeOffset="9736.17">21764 6400 0,'25'0'32,"0"0"-32,0 0 31,0 0-31,0 0 15,0 0 1,0 0-16,0 0 16</inkml:trace>
  <inkml:trace contextRef="#ctx0" brushRef="#br0" timeOffset="9976.23">22337 6400 0,'0'0'0,"100"0"32,-75 0-32,-1 0 15,1 0 1,0 0-16,0 0 16,0 0-1,0 0-15,0 0 16,-25 25-1,25-25-15,0 0 16,0 0-16</inkml:trace>
  <inkml:trace contextRef="#ctx0" brushRef="#br0" timeOffset="10330.31">23433 6475 0,'25'25'0,"0"-25"31,-25 25 32,24-25-48</inkml:trace>
  <inkml:trace contextRef="#ctx0" brushRef="#br0" timeOffset="10591.37">23831 6575 0,'0'0'0,"25"0"0,0 0 0,0 0 15,-25 24-15,25-24 16,0 0-16,0 0 16,-1 0-16,1 0 15</inkml:trace>
  <inkml:trace contextRef="#ctx0" brushRef="#br0" timeOffset="10845.42">24279 6599 0,'25'0'31,"0"0"-15,0 0-1,-25 25-15,25-25 16,0 0 15</inkml:trace>
  <inkml:trace contextRef="#ctx0" brushRef="#br0" timeOffset="11102.48">24777 6674 0,'25'0'0,"0"0"15,-25 25-15,25-25 16,0 0 0,-25 25-16,25-25 0,0 0 15,0 0 1,-25 25-1,25-25 1</inkml:trace>
  <inkml:trace contextRef="#ctx0" brushRef="#br0" timeOffset="11375.54">25375 6848 0,'0'0'16,"25"0"-16,-25 25 16,25-25-16,0 0 31,-25 25 0,25-25-15,-25 25-16,25-25 15</inkml:trace>
  <inkml:trace contextRef="#ctx0" brushRef="#br0" timeOffset="11624.6">25749 7073 0,'0'0'0,"25"0"47,-25 24-47,0 1 31,24-25-15</inkml:trace>
  <inkml:trace contextRef="#ctx0" brushRef="#br0" timeOffset="11930.67">25848 7297 0,'0'25'31,"0"0"-15,0-1 15</inkml:trace>
  <inkml:trace contextRef="#ctx0" brushRef="#br0" timeOffset="12210.73">25798 7496 0,'0'25'32,"-24"-25"-17,24 25 32</inkml:trace>
  <inkml:trace contextRef="#ctx0" brushRef="#br0" timeOffset="12445.78">25674 7596 0,'0'24'31</inkml:trace>
  <inkml:trace contextRef="#ctx0" brushRef="#br0" timeOffset="18882.22">19274 7670 0,'-25'0'62,"0"0"-30,0 0-17,1 0 16,24 25-15,0 0 0,0 0 15,0 0-15,0 0-1,24-25 1,1 0-1,-25 25-15,25-25 32,0 0-17,0 0 1,0 0 0,0 0-1,-25-25 1,25 25-1,-25-25-15,25 25 16,-25-25-16,0 0 16,25 25-1,-25-25-15,0 0 16,0 0 0,0 0-16,0 1 15,-25 24-15,0 0 47,0 0-31,0 0-1,0 0 17,25 24-32,-25-24 15,25 25-15,-25 0 16,25 0-16,-25 0 15,25 0 1,0 0 0,0 0-1,0 0 1,25-25-16,-25 25 16,25-25-1,0 0 1,0 0-1,0 0 1,0 0 0,-25-25-16,25 25 15,-25-25 1,0 0 0,0 0-16,0 0 15,0 0-15,0 0 16,0 0-16,0 0 0,0 1 15,0-1-15,-25 0 16,25 0-16,-25 25 16,0 0-1,0 0 1,0 0 0,0 0-1,25 25-15,0 0 0,-25-25 0,25 25 16,-25-25-16,25 24 0,0 1 15,0 0-15,0 0 16,0 0-16,0 0 16,0 0-16,25-25 15,-25 25-15,25-25 16,-25 25 0,25-25-16,0 0 15,0 0-15,0 0 16,0 0-1,-25-25-15,0 0 16,25 25-16,-25-25 0,0 0 16,0 0-16,0 0 15,0 0-15,0 0 16,0 1-16,0-1 16,-25 25-16,0 0 46,0 0-30,0 0-16,0 0 16,25 25-16,-25-25 0,25 24 0,-25-24 15,0 0-15,25 25 0,0 0 0,-24-25 16,24 25-16,0 0 16,0 0-16,0 0 15,24 0 1,1-25-1,0 0-15,0 0 16,0 0 0,0 0-16,0 0 15,0 0 1,-25-25-16,0 0 16,25 25-16,-25-25 0,0 0 15,0 0-15,0 0 16,0 0-16,0 1 15,0-1 1,-25 25 15,0 0-31,25 25 16,-25-25-16,25 24 0,0 1 0,-25-25 16,25 25-16,-25-25 0,25 25 0,0 0 15,-25-25-15,25 25 0,0 0 16,0 0-16,0 0 15,25-25 17,0 0-17,0 0-15,0 0 16,-25-25-16,25 25 16,-25-25-16,25 25 0,-25-25 15,0 0-15,0 0 16,0 0-1,0 0-15,-25 25 63,25 25-63,-25 0 16,25 0-1,0 0-15,0 0 16,25-25 46,0 0-46,0-25-16,-1 25 16,-24-25-1,0 0 32,-24 25-31,24 25-1,-25 0 1</inkml:trace>
  <inkml:trace contextRef="#ctx0" brushRef="#br0" timeOffset="24903.57">21565 7097 0</inkml:trace>
  <inkml:trace contextRef="#ctx0" brushRef="#br0" timeOffset="25284.66">21515 6898 0,'0'-25'110</inkml:trace>
  <inkml:trace contextRef="#ctx0" brushRef="#br0" timeOffset="25622.73">21515 6699 0,'0'-25'78</inkml:trace>
  <inkml:trace contextRef="#ctx0" brushRef="#br0" timeOffset="25860.78">21465 6475 0,'0'-25'62</inkml:trace>
  <inkml:trace contextRef="#ctx0" brushRef="#br0" timeOffset="26138.85">21490 6251 0,'0'-25'0</inkml:trace>
  <inkml:trace contextRef="#ctx0" brushRef="#br0" timeOffset="26424.91">21515 6027 0,'0'-25'62</inkml:trace>
  <inkml:trace contextRef="#ctx0" brushRef="#br0" timeOffset="26653.96">21515 5753 0,'0'-25'32,"0"0"15</inkml:trace>
  <inkml:trace contextRef="#ctx0" brushRef="#br0" timeOffset="26866.01">21540 5404 0,'0'-25'31</inkml:trace>
  <inkml:trace contextRef="#ctx0" brushRef="#br0" timeOffset="27089.06">21515 5080 0,'0'-24'62</inkml:trace>
  <inkml:trace contextRef="#ctx0" brushRef="#br0" timeOffset="27333.11">21565 4782 0,'0'-25'78</inkml:trace>
  <inkml:trace contextRef="#ctx0" brushRef="#br0" timeOffset="27580.17">21590 4557 0,'0'-24'16,"25"24"47,-25-25-63,0 0 15,0 0 1</inkml:trace>
  <inkml:trace contextRef="#ctx0" brushRef="#br0" timeOffset="27792.22">21640 4209 0,'0'-25'31,"0"0"1,0 0 15</inkml:trace>
  <inkml:trace contextRef="#ctx0" brushRef="#br0" timeOffset="28041.27">21640 3810 0,'0'-24'78,"0"-1"-62</inkml:trace>
  <inkml:trace contextRef="#ctx0" brushRef="#br0" timeOffset="28280.33">21590 3512 0</inkml:trace>
  <inkml:trace contextRef="#ctx0" brushRef="#br0" timeOffset="30532.83">21565 7172 0,'0'-25'250</inkml:trace>
  <inkml:trace contextRef="#ctx0" brushRef="#br0" timeOffset="30730.88">21565 7122 0</inkml:trace>
  <inkml:trace contextRef="#ctx0" brushRef="#br0" timeOffset="36159.08">19374 7770 0,'0'-25'15,"0"0"1,0 0 15,0 50 94,25-25-47,0 0-62,-1 0 0,-24-25 46,-24 25-15,-1 0-31,0 0-1,0 0 1,25 25 31,25-25 31,0 0-62,0 0-16,-1 0 31,-24-25-16,0 0 1,0 0 0,0 0-1,0 1 1,-24 24 0,24-25-16,-25 25 31,0 0 0,0 0-15,0 0-1,25 25-15,-25-25 16,25 24-16,-25 1 16,25 0-1,0 0-15,0 0 16,0 0-1,0 0 1,0 0 0,0 0 31,25-25-47,0 0 15,0 0-15,0 0 16,0 0-16,0 0 15,-1 0-15,1 0 0,0 0 16,0 0 0,-25-25 15,0 0-15,0 0-1,0 0-15,0 0 16,0 0-1,0 0-15,-25 0 16,25 1-16,-25 24 16,25-25-16,-25 25 0,1 0 15,24-25 1,-25 25 0,0 0-1,0 0 1,0 0-1,25 25 17,-25-25-32,25 25 0,0-1 15,-25-24-15,25 25 0,0 0 16,-25 0 0,25 0-16,0 0 15,0 0 1,0 0 46,25-25-62,0 0 16,0 0-16,0 0 16,0 0-16,0 0 15,0 0-15,-1 0 16,1 0-1,-25-25-15,0 0 16,0 0 0,0 0-1,0 0 1,0 0 0,-25 25 15,1 0-16,-1 0 1,0 0-16,0 25 16,25 0-1,-25-25-15,25 25 16,0 0-16,25-25 94,0 0-79,-25-25 17,0 0-1,-25 25 16,0 0-32,25 25 1,0 0 0,0 0 15,25-25 31,0 0-62,-25-25 16,25 25-16,0 0 16,-25-25-16,0 0 15,-25 25 63,0 0-78,0 0 16,0 0 0,25 25-16,-25-25 15,25 25-15,0 0 0,0 0 31,25-25 16,0 0-31,-25-25 0,25 25-16,0 0 0,-25-25 15,0 0 1,0 0 15,-25 25 16,0 0-31,25 25-16,0 0 15,-25-25-15,25 25 0,0 0 16,25-25 31,0 0-32,0 0 1,0 0-16,-1 0 16,1 0-1,-25-25-15,25 25 0,-25-25 16,0 0 15,-25 25 16,0 0-31,25 25-1,0 0-15,0 0 16,0 0-1,0 0 1,25-25 62,-25-25-62,0 0-1,0 0 17,0 0-17,-25 25 17,1 0-32,-1 0 15,0 0 1,25 25-1,-25-25 1,25 25 0,0 0-1,25-25 32,0 0-31,0 0 15,-25-25-15,0 0-1,0 0 1,0 0 0,-25 0-1,0 25-15,25-25 16,-25 25-16,0 0 31,0 0-15,0 0-1,25 25-15,0 0 16,0 0 0,0 0-16,0 0 15,0 0 1,0 0-1,25-25-15,0 0 47,0 0-31,0 0 0,0 0-1,-25-25 1,25 25-1,-25-25-15,0 0 16,0 0 0,0 0-16,0 0 15,-25 25-15,0-25 16,0 25 0,0 0-1,0 0 1,0 0-1,0 0 1,0 0 0,25 25-16,0 0 0,-25-25 15,25 25-15,0 0 16,0 0-16,0 0 16,0 0-1,25-25 1,-25 24-16,0 1 0,25-25 15,0 0 1,0 0-16,0 0 16,0 0-1,0 0-15,0 0 16,0 0-16,-1 0 16,-24-25-1,25 25 1,-25-24-16,0-1 15,0 0-15,0 0 16,0 0-16,0 0 16,0 0-1,0 0 1,-25 25 0,25-25-16,-24 25 15,-1 0 1,0 0-16,0 0 15,25 25 1,-25-25-16,25 25 16,-25-25-16,25 25 0,0 0 15,0 0 1,0 0-16,0 0 16,0 0-1,25-1-15,-25 1 16,25-25-1,0 0 1,0 0 0,0 0-1,-1 0-15,1 0 16,0-25-16,0 25 16,-25-24-1,25 24-15,-25-25 0,0 0 16,0 0-1,0 0-15,0 0 16,0 0 0,0 0-1,-25 25 1,0 0 0</inkml:trace>
  <inkml:trace contextRef="#ctx0" brushRef="#br0" timeOffset="38946.71">19473 7994 0,'-25'0'16,"50"0"124,0 0-140,0 0 16,0 0-16,-25 25 0,25-25 0,0 0 15,0 0-15,0 25 0,0-25 0,-1 0 0,1 0 16,0 0-16,0 25 0,0-25 0,0 0 0,0 0 16,0 0-16,0 0 0,0 0 0,-1 0 15,-24 25-15,25-25 0,0 0 0,0 0 0,0 0 0,0 0 16,0 0-16,0 0 0,0 0 0,0 0 16,-1 0-16,-24 24 0,25-24 15,0 0-15,0 0 16,0 25-16,0-25 15,0 0-15,0 0 16,0 0-16,0 0 0,0 0 16,-1 0-16,1 0 15,-25 25-15,25-25 0,0 0 16,0 0 0,0 0-16,0 0 15,0 0-15,0 0 16,-25 25-16,25-25 0,-1 0 15,1 0-15,0 0 0,0 0 16,-25 25-16,25-25 0,0 0 16,0 25-16,0-25 15,0 0 17,0 0-17,-1 0 16,-24 25-31</inkml:trace>
  <inkml:trace contextRef="#ctx0" brushRef="#br0" timeOffset="39963.94">20743 8069 0,'0'25'63,"0"-1"-32,25-24-31,-25 25 16,25-25-16,0 25 15,0-25-15,-25 25 16,25-25-16,0 0 16,-25 25-16,25-25 0,0 0 15,-25 25-15,24-25 16,1 0 46,-25 25-30,25-25-32,0 0 15,0 0 1,-25 25 0,25-25-16,-50 0 93,25 25-93,-25-25 0,0 0 16,0 0-16,25 25 16,-25-25-16,1 0 0,-1 0 0,25 24 15,-25-24-15,0 0 0,0 0 16,0 0-16,25 25 0,-25-25 125</inkml:trace>
  <inkml:trace contextRef="#ctx0" brushRef="#br0" timeOffset="41230.23">19573 8567 0,'25'0'0,"-25"25"31,0 0-31,25-25 0,-25 24 16,0 1 0,25-25-16,-25 25 15,25-25-15,-25 25 0,0 0 16,24-25-16,-24 25 16,0 0-16,25-25 15,-25 25-15,0 0 16,0 0-16,25-25 0,-25 24 15,0 1 1,0-50 62,0 1-62,25 24-16,-25-25 15,0 0-15,0 0 0,0 0 16,0 0-16,0 0 0,0 0 16,0 0-16,0 0 15,0 1 17,0-1-1</inkml:trace>
  <inkml:trace contextRef="#ctx0" brushRef="#br0" timeOffset="41700.33">19946 8691 0,'25'0'63,"0"0"-48,0 0-15,0 0 16,0 0-16,0 0 16,0 0-1</inkml:trace>
  <inkml:trace contextRef="#ctx0" brushRef="#br0" timeOffset="42158.43">19946 8816 0,'25'0'31,"0"0"-15,0 0-16,0 0 31</inkml:trace>
  <inkml:trace contextRef="#ctx0" brushRef="#br0" timeOffset="43346.7">20370 8741 0,'0'-25'78,"0"0"-62,0 0 15,0 0-15,25 25 31,-25-24-32,25 24-15,0 0 16,-1 0 46,-24 24-46,25-24 0,-25 25-1,0 0 1,0 0 0,0 0-1,0 0 1,-25-25-1,25 25-15,-24-25 0,24 25 0,-25-25 16,25 25-16,-25-25 0,0 0 16,25 25-16,-25-25 0,0 0 15,25 24-15,-25-24 0,25 25 16,-25-25-16,0 0 0,25 25 16,25-25 109,0 0-110,0 0 1,0 0-1,0 0 1,0 0-16,0 0 16,0 0-1,-1 0-15,1 0 16,0 0-16</inkml:trace>
  <inkml:trace contextRef="#ctx0" brushRef="#br0" timeOffset="44530.96">20669 8741 0,'25'0'47,"-25"25"-32,0 0-15,0 0 16,0 0 0,24-25-16,-24 25 0,0-1 15,0 1 1,0-50 93,0 1-93,0-1-16,25 25 0,-25-25 16,0 0-16,0 0 15,25 25-15,0 0 94,-25 25-78,25-25-1,-25 25-15,0 0 31,0 0-31,25-25 16,-25 24-16,0 1 16,0-50 109,0 1-125,0-1 15,0 0-15,0 0 16,25 25-16,-25-25 16,25 25-16,0 25 93,-25 0-93,0 0 16,25-25 0,-25 25-1</inkml:trace>
  <inkml:trace contextRef="#ctx0" brushRef="#br0" timeOffset="45071.09">21192 8517 0,'0'25'46,"0"0"-30,0 0-16,0 0 16,0-1-16,0 1 0,0 0 15,-25-25-15,25 25 0,0 0 0,-25 0 0,25 0 16,-25-25-16,25 25 0,0 0 0,-25-25 0,25 25 0,-25-25 16,25 24-16,0 1 0,-25-25 0,25 25 0,0 0 0,-25-25 0,25 25 15,0 0-15,-25-25 0,25 25 0,-25 0 16,25 0-16,-24 0 0,24-1 15</inkml:trace>
  <inkml:trace contextRef="#ctx0" brushRef="#br0" timeOffset="46285.36">21291 8915 0,'-25'0'172,"0"0"-141,25 25-15,0 0-1,-25-25-15,25 25 16,0 0 0,0 0-1,25-25 79,0 0-63,0 0 1,-25 25-17,25-25 48,-25 25-48,0 0 17,25-25-17,-25 24 16,-25-24 16,25 25-31,-25-25-16,0 0 16,0 0-1,0 0-15,1 0 110</inkml:trace>
  <inkml:trace contextRef="#ctx0" brushRef="#br0" timeOffset="50570.32">21640 7197 0,'25'-25'281,"0"25"-281,0 0 16,-1-25-16,1 25 0,0 0 0,0 0 16,0-25-16,0 25 0,0 0 0,0 0 0,0 0 0,0 0 0,-1-25 0,1 25 15,0 0-15,0 0 0,0 0 0,0 0 0,0 0 0,0-24 0,0 24 0,0 0 0,-1 0 0,1 0 16,0 0-16,0-25 0,0 25 0,0 0 0,0 0 0,0 0 0,0 0 0,24 0 0,-24 0 0,-25-25 0,25 25 0,25 0 0,-25 0 0,0 0 16,0-25-16,0 25 0,0 0 0,-1 0 0,26 0 0,-50-25 0,50 25 0,-25 0 0,0 0 0,0 0 0,0 0 0,0-25 15,0 25-15,-1 0 0,1 0 0,-25-25 0,25 25 0,0 0 0,0 0 0,0 0 0,0 0 0,0 0 0,0-25 0,0 25 0,-1 0 16,1 0-16,0-25 0,0 25 0,0 0 0,0 0 0,0 0 0,0 0 0,0-25 0,0 25 0,-1 0 15,1 0-15,0 0 0,0 0 0,0 0 0,-25-24 0,25 24 0,0 0 0,0 0 0,0 0 16,0 0-16,-1 0 0,1 0 0,-25-25 0,25 25 0,0 0 0,0 0 0,0 0 0,0 0 16,0 0-16,-25-25 0,25 25 0,0 0 0,-1-25 0,1 25 15,0 0-15,0 0 0,0 0 16,-25-25-16</inkml:trace>
  <inkml:trace contextRef="#ctx0" brushRef="#br0" timeOffset="51976.63">23956 6699 0,'25'0'110,"-1"0"-95,1 0 1,0 0-16,0 0 15,0 0 1,0 0 0,0 0-1,0 0 1,-25 25 171,-25-25-171,25 25-16,0 0 0,-25-25 16,25 25-16,0 0 15,-25-25-15,25 24 0,-25 1 16</inkml:trace>
  <inkml:trace contextRef="#ctx0" brushRef="#br0" timeOffset="52701.79">23109 7122 0,'25'0'31,"-25"25"1,25-25-32,-25 25 0,0 0 15,0 0 1,0 0-16,0 0 15,0 0-15,0 0 16,-25-25-16,25 25 0,0-1 16,0 1-1,0 0-15,-25-25 63</inkml:trace>
  <inkml:trace contextRef="#ctx0" brushRef="#br0" timeOffset="53534.98">23109 7073 0,'25'0'0,"50"-25"31,-50 25-31,-1 0 0,1 0 16,0 0-16,0 0 0,0 0 15,0 0-15,0 0 16,0 0-16,-25 25 47,0-1-32,0 1 1,0 0 0,0 0-1,-25-25-15,0 0 16,25 25-16,-25-25 16,0 0-16,0 0 15,0 0-15,0 0 16,25 25-16,-24-25 15,-1 0 17,25 25-32,-25-25 15,0 0 1,25 25-16,-25-25 16,25 25 46,25-25-62,0 0 16,0 0-1,-25 25-15,25-25 0,-1 0 16,1 0-16,0 0 16,-25 25-16,25-25 0,0 0 0,0 0 15,0 0-15</inkml:trace>
  <inkml:trace contextRef="#ctx0" brushRef="#br0" timeOffset="53912.07">23483 7247 0,'24'0'0,"-24"-25"0,25 25 47,-25-25-32,25 25-15,0 0 16,0 0-1,0 0 1,0 0-16,0 0 16</inkml:trace>
  <inkml:trace contextRef="#ctx0" brushRef="#br0" timeOffset="54396.17">23607 7297 0,'25'0'62,"0"0"-31,0 0 1,0 0-17</inkml:trace>
  <inkml:trace contextRef="#ctx0" brushRef="#br0" timeOffset="55519.43">24030 7122 0,'-25'0'78,"25"25"-47,-24-25-15,24 25-16,0 0 16,0 0-1,0 0 17,0 0-1,24-25 0,1 0-15,-25 25-1,25-25 17,0 0-1,0 0-16,-25-25 1,0 0 0,25 25-16,-25-25 15,0 0 1,0 0 0,0 0-1,0 0 1,0 0-1,0 1 1,-25 24 62,0 0-62,25 24-1,0 1 1,-25-25-16,25 25 47</inkml:trace>
  <inkml:trace contextRef="#ctx0" brushRef="#br0" timeOffset="56470.64">24255 7297 0,'0'25'31,"0"0"16,0-1-16,0 1-15,0 0-1,0 0 17</inkml:trace>
  <inkml:trace contextRef="#ctx0" brushRef="#br0" timeOffset="57726.92">24329 7048 0,'0'25'110,"0"-1"-95,0 1 1,0 0-1,25-25 110,0 0-78,0 0-15,0 0 14,0 0 1,-25 25-31,0 0 15,0 0 16,0 0-16,-25-25 1,25 25-17,-25-25 1,0 0 15</inkml:trace>
  <inkml:trace contextRef="#ctx0" brushRef="#br0" timeOffset="58657.13">24354 7048 0,'25'0'125,"0"0"-94,0 0-15,0 0 0,-25-25-16,25 25 47,0 0 31</inkml:trace>
  <inkml:trace contextRef="#ctx0" brushRef="#br0" timeOffset="68750.39">14667 1993 0,'0'24'0,"0"1"15,0 0 1,0 0-16,25-25 0,-25 25 16,0 0-16,0 0 0,0 0 0,0 0 15,25-25-15,-25 25 0,0 0 0,0-1 16,0 1-16,25-25 0,-25 25 0,0 0 0,0 0 15,0 0-15,0 0 0,0 0 0,25-25 0,-25 25 16,0 0-16,0-1 0,0 1 16,0 0-16,0 0 0,0 0 0,0 0 15,0 0 1,0 0-16,0-50 94,0 0-94,0 0 15,0 0-15,0 0 0,0 0 16,0 0-16,0 1 0,0-1 0,0 0 16,0 0-16,0 0 0,0 0 0,0 0 0,0 0 15,0 0-15,0 0 0,0 1 0,0-1 16,0 0-16,25 25 0,-25-25 15,0 0-15,0 0 0,25 25 0,-25-25 16,0 0-16,25 25 0,-25-25 0,24 25 16,1-25-16,0 25 15,-25-25 1,25 25-16,-25 25 62,0 0-62,0 0 16,25-25-16,-25 25 0,0 0 0,0 0 16,25-25-16,-25 25 0,0 0 0,25 0 15,-25 0-15,0-1 0,0 1 0,0 0 16,0 0-16,0 0 0,0 0 16,0 0-16,0 0 0,0 0 15,0 0-15,0-1 16,0-48 93,0-1-93,0 0-16,0 0 0,0 0 15,0 0-15,0 0 0,0 0 16,0 0-16,0 0 0,0 1 0,0-1 16,0 0-16,0 0 0,25 0 0,-25 0 15,0 0-15,0 0 0,25 25 16,-25-25-16,0 0 0,25 0 16,-25 1-16,24 24 15,-24-25-15,25 25 0,-25-25 16,25 25-16,0 0 0,0 0 15,0 0-15,-25-25 0,25 25 0,0 0 16,0 0-16,0 0 31,-25 25-15,0 0 0,25-25-16,-25 25 0,0-1 15,0 1-15,0 0 0,0 0 16,0 0-16,0 0 0,0 0 15,0 0-15,0 0 0,0 0 16,0 0-16,0-1 0,0 1 16,0 0-16,0 0 0,0 0 0,0 0 15,0 0-15,0 0 16,0 0-16,0 0 0,0-1 16,0 1-1,0 0 1</inkml:trace>
  <inkml:trace contextRef="#ctx0" brushRef="#br0" timeOffset="69126.47">15489 2142 0,'25'0'31,"0"0"-31,0 0 16,0 0-16,0 0 0,-1 0 16,1 0-16,0 0 0,-25-25 0,25 25 0,0 0 15,0 0-15,0 0 0,0 0 0,0 0 0,0 0 16,-1 0-16,1 0 0,0 0 15,0 0-15,0 0 16</inkml:trace>
  <inkml:trace contextRef="#ctx0" brushRef="#br0" timeOffset="69478.55">15589 2267 0,'25'0'47,"-1"0"-31,1 0-1,0 0-15,0 0 0,0 0 0,0 0 16,0 0-16,0 0 0,0 0 0,0 0 16,-1 0-16,1 0 0,0 0 0,0 0 0,0 0 15,0 0-15,-25 24 0,25-24 0,0 0 0,0 0 16,0 0-16,-1 0 0,1 0 15,0 0-15,0 0 16,-25 25-16</inkml:trace>
  <inkml:trace contextRef="#ctx0" brushRef="#br0" timeOffset="70572.8">16759 1993 0,'0'0'0,"0"-25"0,-25 25 0,0 0 16,0-25-16,0 25 0,1 0 15,24-25-15,-25 25 0,25-25 0,-25 25 0,0 0 16,25-25-16,-25 0 0,25 0 15,-25 25-15,25-25 0,0 0 16,-25 25-16,25-24 0,0-1 0,0 0 16,-25 25-16,25-25 0,0 0 0,0 0 15,0 0-15,0 0 0,0 0 16,0 0-16,0 1 0,25-1 16,0 25-1,-25-25-15,25 25 0,0 0 0,-25-25 16,25 25-16,0 0 0,0 0 0,-1 0 0,1 0 15,0 0-15,0 0 0,0 0 0,0 0 16,0 0-16,0 0 0,0 0 0,0 0 16,-1 0-16,1 0 15,0 25 1,-25 0-16,0 0 16,0-1-16,0 1 15,0 0-15,25 0 0,-25 0 16,0 0-16,0 0 0,0 0 0,0 0 15,0 0-15,0-1 0,0 1 0,0 0 16,0 0-16,0 0 0,0 0 0,0 0 16,0 0-16,-25 0 0,25 0 15,0-1-15,-25-24 0,25 25 0,-25-25 0,25 25 0,0 0 16,-24-25-16,24 25 0,-25-25 0,25 25 0,-25-25 0,25 25 0,-25-25 16,25 25-16,-25 0 0,25 0 0,-25-25 0,25 25 15,-25-25-15,25 24 0,-25-24 0,25 25 0,-25-25 0,0 0 16,25 25-16,-24-25 0,-1 0 0,25 25 15,-25-25-15,0 0 0,25 25 16,-25-25-16,0 0 63,25-25-63,0 0 0,0 0 15,-25 25 1,25-25-16,0 1 0,25 24 47,0 0-47,0 0 15,0 0-15,0 0 16,0 0-16,-1 0 16,1 0-16,0 24 0,0-24 15,0 0-15,-25 25 0,25-25 0,0 0 0,0 0 16,-25 25-16,25-25 0,0 0 0,-1 0 15,1 0-15,0 0 16,0 0 0,0 0-1,0 0-15,0 0 16,0 0 0,0 0-16,0 0 15,-1 0-15,1 0 0,-25-25 16,25 25-16,0 0 0,-25-25 0,25 25 15</inkml:trace>
  <inkml:trace contextRef="#ctx0" brushRef="#br0" timeOffset="71033.89">17481 1395 0,'0'25'31,"0"0"-15,0 0-16,0 0 16,0-1-16,0 1 0,0 0 15,0 0-15,0 0 0,0 0 0,0 0 0,0 0 0,0 0 16,0 0-16,0-1 0,0 1 0,0 0 0,0 0 16,0 0-16,0 0 0,0 0 0,25-25 0,-25 25 0,0 0 0,0 0 0,0-1 15,0 1-15,0 0 0,0 0 0,0 0 0,25-25 0,-25 25 0,0 0 16,0 0-16,0 0 0,0 0 0,25-25 0,-25 25 0,0-1 15,0 1-15,0 0 0,0 0 16,25-25-16,-25 25 16</inkml:trace>
  <inkml:trace contextRef="#ctx0" brushRef="#br0" timeOffset="71548">18079 1270 0,'0'25'0,"-25"-25"15,25 25-15,-25-25 0,25 25 0,0 0 16,-25-25-16,25 25 0,0 0 0,-25-25 15,25 25-15,0 0 0,-25-25 0,25 25 0,0-1 0,-25-24 16,25 25-16,-24-25 0,24 25 0,-25 0 16,25 0-16,-25-25 0,25 25 0,-25-25 0,25 25 15,-25-25-15,25 25 0,-25-25 0,25 25 0,0 0 16,-25-25-16,25 24 0,-25 1 0,25 0 16,-25-25-16,25 25 0,-25 0 15,25 0-15,-25-25 0,25 25 16,-24-25-16,24 25 0,-25-25 0,0 25 15,25 0 1,-25-25-16,25 24 16</inkml:trace>
  <inkml:trace contextRef="#ctx0" brushRef="#br0" timeOffset="71916.1">17680 1744 0,'25'24'0,"-25"1"16,0 0-16,25-25 16,-25 25-16,0 0 0,25-25 0,-25 25 15,25-25-15,-25 25 0,0 0 0,25-25 0,-25 25 16,25-25-16,-25 25 0,0-1 0,25-24 16,-25 25-16,25 0 0,-25 0 0,25-25 0,-25 25 15,0 0-15,24-25 0,-24 25 0,0 0 16,25-25-16,-25 25 0,0 0 0,25-25 0,-25 25 0,0-1 15,25-24-15,-25 25 0,25-25 16,-25 25-16,25-25 0,-25 25 0,25 0 16</inkml:trace>
  <inkml:trace contextRef="#ctx0" brushRef="#br0" timeOffset="72551.24">18452 1868 0,'-25'0'0,"1"0"16,-1 0-16,0 0 15,25 25-15,-25-25 0,25 25 16,-25-25-16,0 25 0,25 0 15,-25-25-15,25 25 0,-25-25 16,25 24-16,0 1 0,0 0 16,-25-25-16,25 25 0,0 0 0,0 0 15,0 0-15,0 0 16,25 0 0,-25 0-16,25-25 15,-25 25-15,25-25 16,0 0-1,0 0 1,0 0-16,0 0 16,0 0-16,-1 0 15,1 0 1,-25-25-16,25 0 0,0 25 16,-25-25-16,0 0 0,25 25 15,-25-25-15,25 25 0,-25-25 16,0 0-16,0 0 0,0 0 15,0 0-15,0 1 0,0-1 16,0 0-16,0 0 16,0 0-16,-25 25 15,25-25-15,0 0 16,-25 25 0,0 0-1</inkml:trace>
  <inkml:trace contextRef="#ctx0" brushRef="#br0" timeOffset="73391.42">18427 1893 0,'0'25'16,"0"0"-16,0 0 15,0 0 1,0-1-16,0 1 0,0 0 15,0 0-15,0 0 16,0 0-16,0 0 0,0 0 16,0 0-16,0 0 0,25-25 0,-25 25 15,0-1-15,0 1 16,0 0-16,0 0 0,25-25 0,-25 25 16,0 0-16,25-25 0,-25 25 0,0 0 15,0 0-15,25 0 0,-25-1 16,0 1-16,0 0 0,0 0 15,25 0-15,-25 0 0,0 0 16,0 0-16,0 0 16,0 0-16,0-1 0,0 1 15,0 0-15,0 0 16,0 0-16,-25-25 0,25 25 16,-25-25-16,25 25 0,-25-25 15,25 25-15,-25 0 0,0-25 16,25 25-16,-24-25 0,-1 0 15,0 0-15,0 0 16,0 0 0,0 0-16,0 0 15,0 0-15,0 0 16,0 0-16,25-25 16,-24 25-16,24-25 0,-25 25 15,25-25-15,0 0 0,-25 25 0,25-25 16,-25 25-16,25-25 0,0 0 0,-25 25 15,25-25-15,-25 25 0,25-25 0,0 1 16,0-1-16,0 0 16,0 0-16,25 25 0,-25-25 15,25 25-15,-25-25 0,25 25 0,-25-25 16,25 25-16,0 0 0,-25-25 0,24 25 0,1 0 0,-25-25 16,25 25-16,0 0 0,0 0 0,-25-25 15,25 25-15,0 0 0,0 0 16,-25-24-16,25-1 0,0 50 15</inkml:trace>
  <inkml:trace contextRef="#ctx0" brushRef="#br0" timeOffset="77251.28">29559 2341 0,'0'25'15,"0"0"1,-25-25-16,25 25 0,0 0 15,-25-25-15,25 25 0,0 0 16,-25-25-16,25 25 0,0-1 16,0 1-16,-25-25 0,25 25 0,0 0 15,0 0-15,-25-25 0,25 25 0,0 0 16,0 0-16,0 0 0,0 0 16,0-1-16,-25-24 0,25 25 15,0 0-15,0 0 16,-25-25-16,25 25 0,0 0 15,-25-25-15,25 25 0,0 0 16,-24-25 0,24 25-16,-25-25 0,0 25 15,0-25 1,25 24-16,-25-24 0,0 0 16,0 0-16,25 25 0,-25-25 0,0 0 15,0 25-15,0-25 16,1 25-16,-1-25 0,25 25 15,-25-25-15,25 25 0,-25-25 0,25 25 16,0 0-16,-25-25 0,25 25 16,0 0-16,0-1 15,0 1-15,0 0 0,0 0 16,0 0-16,0 0 0,0 0 16,0 0-16,0 0 15,0 0-15,25-25 0,-25 25 0,0-1 16,0 1-16,0 0 0,25-25 0,-25 25 0,0 0 15,0 0-15,25 0 0,-25 0 0,0 0 16,0 0-16,0-1 0,25-24 0,-25 25 0,0 0 0,0 0 0,24 0 16,-24 0-16,0 0 0,0 0 0,0 0 0,0 0 15,25-1-15,-25 1 0,0 0 0,0 0 0,0 0 0,0 0 16,0 0-16,25-25 0,-25 25 0,0 0 0,0 0 0,0-1 0,0 1 16,0 0-16,25 0 0,-25 0 0,0 0 15,0 0-15,0 0 0,25-25 0,-25 25 16,0 0-16,0-1 15,25-24-15,-25 25 16,0 0 0,25-25-16,-25 25 15,0 0-15,25-25 16,-25 25-16,0 0 16,0-50 77</inkml:trace>
  <inkml:trace contextRef="#ctx0" brushRef="#br0" timeOffset="77893.44">29036 4333 0,'0'25'78,"25"-25"-78,-25 25 0,0 0 16,24-25-16,-24 25 0,25-25 0,-25 25 15,0 0-15,25-25 0,-25 25 16,25-25-16,-25 25 0,0-1 15,25-48-15,-25 73 0,25-49 16,-25 25-16,0 0 0,25 0 16,-25 0-16,25-25 15,-25 25-15,25-25 16,-25 25-16,25-25 109,-25-25-109,0 0 16,25 25-16,-25-25 0,0 0 16,0 0-16,24 25 0,-24-25 0,0 0 15,25 25-15,-25-24 0,0-1 0,25 0 0,-25 0 16,0 0-16,25 25 0,-25-25 0,25 25 0,-25-25 15,25 25-15,-25-25 0</inkml:trace>
  <inkml:trace contextRef="#ctx0" brushRef="#br0" timeOffset="79559.81">30057 3437 0,'-25'0'0,"0"0"16,0 0-1,0 0-15,0 0 0,0 0 16,0 0-16,0 0 0,1 0 16,-1 0-16,0 0 0,25 25 0,-25-25 15,25 25-15,-25-25 0,25 25 16,-25-25-16,25 25 0,0-1 0,-25-24 15,25 25-15,0 0 0,0 0 0,0 0 16,0 0-16,0 0 0,0 0 16,0 0-16,0 0 15,0-1 1,25-24-16,-25 25 16,25-25-1,0 0-15,0 0 16,0 0-1,0 0-15,-1 0 0,1 0 16,0 0-16,0 0 0,0 0 16,-25-25-16,25 25 0,0 0 0,0 0 15,-25-24-15,25 24 0,-25-25 16,0 0-16,0 0 16,0 0-16,0 0 15,0 0-15,0 0 0,0 0 16,0 0-16,0 1 15,-25 24-15,25-25 0,0 0 16,0 0 15,-25 25-15,25 25 78,0 0-94,25-25 15,-25 25-15,0-1 0,25-24 0,-25 25 0,0 0 16,25-25-16,-25 25 0,0 0 0,24-25 0,-24 25 0,0 0 16,25-25-16,-25 25 0,0 0 0,25-25 0,-25 25 15,0-1-15,25 1 0,-25 0 0,0 0 16,25-25-16,-25 25 0,0 0 0,0 0 15,0 0-15,25-25 0,-25 25 0,0 0 0,0-1 16,25 1-16,-25 0 0,0 0 16,0 0-16,0 0 0,0 0 15,0 0-15,0 0 0,0 0 16,0-1-16,0 1 16,0 0-16,0 0 15,-25-25 1,25 25-1,-25-25-15,0 0 16,0 0 0,0 0-1,0 0-15,1 0 16,-1 0 0,0 0-16,25-25 15,-25 25-15,0 0 16,25-25-16,0 0 0,-25 25 15,25-25-15,-25 25 0,25-24 0,-25-1 16,25 0-16,-25 25 0,25-25 16,-25 25-16,1 0 0,24-25 0,-25 25 15,25-25-15,0 0 32,0 0-17,0 0 1,25 25-1,-25-25-15,24 25 0,-24-24 16,25 24-16,-25-25 0,25 25 0,0 0 16,0 0-16,-25-25 0,25 25 0,0 0 15,-25-25-15,25 25 0,0 0 0,0 0 16,-1 0-16,1 0 0,0-25 16,0 25-1</inkml:trace>
  <inkml:trace contextRef="#ctx0" brushRef="#br0" timeOffset="89515.04">15041 3038 0,'0'25'31,"0"0"-15,0 0-16,0 0 0,0 0 0,0 0 15,0 0-15,0 0 0,0 0 0,0-1 16,0 1-16,0 0 0,0 0 0,0 0 0,0 0 16,-25 0-16,25 0 0,0 0 0,0 0 0,0 0 0,0-1 0,0 1 15,0 0-15,0 0 0,0 0 0,0 0 0,0 0 0,0 0 16,0 0-16,-25 0 0,25-1 0,0 1 0,0 0 0,0 0 16,0 0-16,0 0 0,0 0 0,0 0 0,0 0 0,0 0 15,0-1-15,-25-24 0,25 25 0,0 0 0,0 0 16,0 0-16,0 0 15,25-25 48,0 0-47,0 0-16,0 25 0,0-25 15,-1 0-15,1 0 0,0 0 16,0 0-16,0 0 0,0 0 0,0 0 0,0 0 15,0 0-15,0 0 0,0 0 0,-1 0 16,1 0-16,0 0 0,0 0 0,0 0 16</inkml:trace>
  <inkml:trace contextRef="#ctx0" brushRef="#br0" timeOffset="89997.15">15688 3761 0,'25'0'78,"0"0"-62,0 0-16,-25-25 0,25 25 15,0 0-15,0 0 0,0 0 16,-1 0-16,1 0 0,0 0 15,0 0-15,0 0 16,0 0-16</inkml:trace>
  <inkml:trace contextRef="#ctx0" brushRef="#br0" timeOffset="90437.24">15738 3935 0,'25'0'15,"0"0"1,0 0 0,0 0-16,0 0 15,-1 0-15,1 0 0,0 0 16,0 0-16,0 0 16,0 0-16</inkml:trace>
  <inkml:trace contextRef="#ctx0" brushRef="#br0" timeOffset="92426.69">16560 3786 0,'0'-25'15,"25"25"-15,-25-25 16,25 25 0,-25-25-16,0 0 15,25 0-15,-25 0 16,0 0-16,0 0 0,0 0 16,24 1-16,-24-1 0,0 0 15,0 0-15,0 0 0,0 0 16,25 25-16,-25-25 0,0 0 0,0 0 15,0 0-15,0 0 16,25 25-16,-25-24 0,0-1 16,0 0-16,0 0 31,0 50 125,0 0-156,0 0 16,0-1-16,0 1 15,0 0-15,25-25 0,-25 25 0,0 0 16,0 0-16,0 0 16,0 0-16,25 0 0,-25 0 15,0 0-15,0-1 16,0 1-16,0 0 0,0 0 16,0 0-16,0 0 15,0 0-15,25-25 0,-25 25 16,0 0-16,0 0 15,0-1-15,0 1 16,0 0-16,0 0 16,0 0-16,0 0 15,0 0-15,0 0 16,25-25-16,-25 25 0,0 0 16,0-1-16,0 1 15,0 0-15,0 0 16,0 0-16,0 0 15,0 0 1,0 0-16,0 0 16,25 0-16,-25-1 15,-25-24 204,25 25-219,-25-25 16,0 0-16,0 0 15,0 0-15,0 0 0,0 0 16,25 25-16,-24-25 0,-1 0 16,0 0-16,25 25 15,-25-25-15,50 0 141,0 0-141,0 0 15,-1 0-15,1 0 16,0 0-16,0 0 16,0 0-16,0 0 15,0 0-15,0 0 16,0 0-16,0 0 0,-1 0 16,1 0-1,0 0-15</inkml:trace>
  <inkml:trace contextRef="#ctx0" brushRef="#br0" timeOffset="-128656.39">19448 7695 0,'0'-25'844,"0"0"-782,25 25-31,-25-25-15,0 1 78,0-1-32,25 25-62,-25-25 32,0 0-17,0 0 16,25 25-31,-25-25 16,0 0 15,25 25-15,-25-25 0,0 0 15,0 0-16,25 25-15,-25-24 32,0-1-1,25 25-31,-25-25 16,25 25 15,-25-25-31,0 0 15,25 25 1,-25-25-16,0 0 16,25 25-16,-25-25 15,0 0 1,24 25-16,-24-25 16,0 0-1,25 25 1,-25-24-1,0-1 1,25 25-16,-25-25 16,0 0 15,25 25-31,-25-25 16,0 0 15,25 25-16,-25-25-15,0 0 16,0 0 0,25 25-1,-25-25-15,0 1 16,0-1 0,25 25-16,-25-25 15,0 0 1,0 0-1,25 25-15,-25-25 0,0 0 16,0 0 0,25 25-1,-25-25-15,0 0 16,0 1 0,25 24-1,-25-25 1,0 0-1,0 0 1,24 25 0,-24-25-16,0 0 47,25 25-16,-25-25-31,0 0 31,25 25-15,-25-25-16,0 0 31,25 25-15,-25-24-16,25 24 15,-25-25-15,0 0 16,0 0-1,25 25 1,-25-25-16,0 0 16,25 25-1,-25-25 1,0 0 0,25 25-1,-25-25-15,0 0 16,0 1-1,25 24-15,-25-25 16,0 0 0,25 25-1,-25-25-15,0 0 16,24 25 0,-24-25-1,0 0 1,25 25-1,-25-25-15,0 0 16,0 0 0,25 25-1,-25-25 1,0 1 0,25 24-16,-25-25 15,0 0 1,25 25-16,-25-25 0,0 0 15,0 0 1,25 25-16,-25-25 16,0 0-1,25 25-15,-25-25 16,0 0 0,25 25-16,-25-24 15,25 24-15,-25-25 31,0 0-15,25 25 0,-25-25-1,0 0 1,0 0 15,25 25-31,-25-25 16,0 0 15,0 0 32,24 25-48,-24-25 1,0 1-1,0-1 17,25 25-32,-25-25 15,0 0 17,25 25-17,-25-25 1,0 0 15,25 25-31,-25-25 16,0 0-1,25 25 1,-25-25 0,0 0-1,25 25-15,-25-24 16,0-1-1,25 25-15,-25-25 16,25 25 0,-25-25-1,0 0 1,25 25 0,-25-25 15,0 0 16,25 25-16,-25-25-31,0 0 31,0 0-15,24 25-1,-24-24 1,25 24 0,-25-25-16,0 0 15,25 25 1,-25-25-16,0 0 16,0 0 15,25 25-31,-25-25 15,0 0 1,25 25-16,-25-25 16,0 0-1,25 25 1,-25-25 0,0 1 15,25 24-31,-25-25 15,0 0 17,25 25-32,-25-25 15,0 0 1,25 25-16,-25-25 31,25 25-15,-25-25-16,0 0 15,24 25 1,-24-25-16,0 0 16,25 25-16,-25-24 15,0-1 1,25 25-16,-25-25 16,25 25-1,-25-25-15,0 0 16,25 25-1,-25-25-15,25 25 16,-25-25-16,0 0 16,25 25 31,-25-25-47,0 0 31,25 25-16,-25-24-15,0-1 16,25 25 0,-25-25-16,0 0 15,25 25-15,-25-25 16,24 25-16,-24-25 16,0 0-1,25 25-15,-25-25 16,0 0-16,25 25 15,-25-25-15,0 1 32,25 24-32,-25-25 15,0 0 1,25 25 0,-25-25-1,0 0 1,25 25-16,-25-25 15,0 0 1,25 25-16,-25-25 31,0 0-15,25 25 0,-25-25-16,0 1 31,25 24-16,-25-25-15,0 0 16,0 0 0,25 25-16,-25-25 15,24 25 1,-24-25-16,0 0 31,25 25-15,-25-25-16,0 0 31,25 25-15,-25-25-16,0 0 31,25 25-15,-25-24-16,0-1 31,0 0 0,25 25-31,-25-25 47,25 25-16,-25-25-15,0 0-1,25 25 1,-25-25 0,0 0 15,25 25-15</inkml:trace>
  <inkml:trace contextRef="#ctx0" brushRef="#br0" timeOffset="-127777.18">21615 3387 0,'0'-25'141,"0"0"-126,0 0 1,25 25-16,-25-25 16,0 1 15</inkml:trace>
  <inkml:trace contextRef="#ctx0" brushRef="#br0" timeOffset="-127467.11">21665 3163 0,'0'-25'16,"0"0"77</inkml:trace>
  <inkml:trace contextRef="#ctx0" brushRef="#br0" timeOffset="-112559.77">20967 3163 0,'25'0'172,"0"0"-172,0 0 15,0 0-15,0 0 0,0 0 0,0 0 16,0 0-16,0 0 0,-1 0 0,1 0 0,0 0 0,0 0 16,0 0-16,0 0 0,0 0 0,0 0 0,0 0 0,0 0 0,-1 0 0,1 0 15,0 0-15,-25-25 0,25 25 0,0 0 0,0 0 0,0 0 0,0 0 0,0 0 0,0 0 0,0 0 0,-1 0 16,1 0-16,0 0 0,0 0 0,0 0 0,0 0 0,0 0 0,0 0 0,0-25 0,0 25 15,-1 0-15,1 0 0,0 0 0,0 0 0,0 0 0,0 0 0,0 0 0,0 0 16,0 0-16,0 0 0,-1-25 0,1 25 0,0 0 0,0 0 16,0 0-16,0 0 0,0 0 0,-25-25 15,25 25-15</inkml:trace>
  <inkml:trace contextRef="#ctx0" brushRef="#br0" timeOffset="-111157.46">20943 3113 0,'24'0'47,"1"0"-32,0 0-15,0 0 0,0 0 16,0 0-16,0 0 0,0 0 0,0 0 16,0 0-16,-1 0 0,1 0 0,0 0 0,0 0 15,0 0-15,0 0 0,0 0 0,0 0 0,0 0 16,0 0-16,-1 0 0,1 0 0,0 0 0,0 0 0,0 0 15,0 0-15,0 0 0,0 0 0,0 0 0,-25-25 16,25 25-16,0 0 0,-1 0 0,1 0 0,0 0 16,0 0-16,0 0 0,0 0 0,0 0 15,0 0-15,0 0 0,0 0 16,-1 0-16,1 0 0,0 0 0,0 0 16,0 0-16,0 0 15,0 0 110,0 0-94,-25-25-31,25 25 16,0 0 0,-1 0-1,1 0-15,0 0 16,0 0 0,0 0-16,0 0 31</inkml:trace>
  <inkml:trace contextRef="#ctx0" brushRef="#br0" timeOffset="-88261.33">17182 3935 0,'0'25'79,"0"0"-64,0 0 1,25-25-16,-25 25 15,0-1 1,0 1 0,0 0-1,0 0 1,25-25-16,-25 25 0,0 0 16,0 0-16,0 0 15,0 0 1,0-50 78,0 0-79,0 0 1,0 0-16,0 0 15,0 0-15,0 0 16,0 0-16,0 1 16,25 24-16,-25-25 0,0 0 15,25 25 1,-25-25-16,0 0 16,25 25-1,0 0 79,-25 25-78,25-25-1,-25 25-15,0 0 16,0 0-16,0-1 15,25-24-15,-25 25 16,0 0-16,0 0 16,0 0-16,0 0 15,24-25 126,-24-25-141,0 0 16,0 0-16,0 0 15,25 25-15,-25-25 16,0 1-16,0-1 15,25 0-15,-25 0 16,25 25-16,0 0 94,-25 25-63,25-25-31,-25 25 0,25 0 16,-25-1-1,25-24 1</inkml:trace>
  <inkml:trace contextRef="#ctx0" brushRef="#br0" timeOffset="-85362.68">19897 5329 0,'25'0'16,"-25"-24"-16,24 24 15,-24-25 17,25 25-32,-25-25 15,25 25-15,-25-25 16,25 25 0,-25-25-16,0 0 15,0 0-15,25 25 0,-25-25 16,25 0-16,-25 0 15,25 25 1,-25-24-16,0-1 16,0 0-16,25 25 109,-25 25-78,0 0-15,0-1 0,0 1-1,0 0-15,0 0 16,0 0-16,0 0 15,0 0 1,0 0 0,0 0-16,0 0 15,25-1-15,-25 1 16,0 0 0,0 0-1,0 0-15,0 0 16,0 0-1,0 0 1,0 0-16,0 0 16,0-1-1,0 1-15,0 0 16,0 0 0</inkml:trace>
  <inkml:trace contextRef="#ctx0" brushRef="#br0" timeOffset="-84741.54">19922 5653 0,'24'0'47,"1"0"-31,-25-25-1,25 25-15,0 0 16,0 0-16,0 0 15,0 0 1,0 0 15,0 0 1,0 0-1,-1 0-31,1 0 15,0 0-15,0 0 16,0 0 0</inkml:trace>
  <inkml:trace contextRef="#ctx0" brushRef="#br0" timeOffset="-78913.24">23084 1046 0,'0'25'31,"0"0"-31,-25-25 0,25 25 15,0 0-15,0 0 0,0 0 16,0 0-16,0 0 0,0-1 0,0 1 16,0 0-16,0 0 0,0 0 0,0 0 0,0 0 15,0 0-15,0 0 0,0 0 0,0-1 0,0 1 16,0 0-16,0 0 0,0 0 0,0 0 16,0 0-16,0 0 0,0 0 15,0 0-15</inkml:trace>
  <inkml:trace contextRef="#ctx0" brushRef="#br0" timeOffset="-78514.15">22760 922 0,'0'-25'31,"25"25"-31,0 0 0,0 0 16,0 0-16,0 0 0,0 0 0,0 0 0,0 0 16,0 0-16,-1 0 0,1 0 0,0 0 0,0 0 15,0 0-15,0 0 0,-25-25 0,25 25 0,0 0 0,0 0 0,0 0 16,-1 0-16,1 0 0,0 0 0,0 0 0,0 0 0,0 0 15,0-25-15,0 25 0,0 0 0,0 0 16,-1 0-16,1 0 0</inkml:trace>
  <inkml:trace contextRef="#ctx0" brushRef="#br0" timeOffset="-78079.05">22860 1420 0,'25'0'16,"0"0"-16,0 0 15,0 0-15,0-25 0,-1 25 0,1 0 16,0 0-16,0 0 0,0 0 0,0 0 0,0 0 16,0 0-16,-25-25 0,25 25 0,0 0 0,-1 0 0,1 0 15,0 0-15,0 0 0,0 0 0,0 0 16,0 0-16,0 0 0,0 0 16,0 0-16</inkml:trace>
  <inkml:trace contextRef="#ctx0" brushRef="#br0" timeOffset="-77205.85">23856 1495 0,'0'-25'16,"-25"25"31,0 0-31,0 0-16,0 0 15,1 0-15,-1 0 16,0 0-1,0 0-15,0 25 16,0-25 0,25 24-16,-25-24 0,25 25 15,-25-25 1,25 25 0,-25-25-1,25 25-15,0 0 16,0 0 31,25-25-16,-25 25-31,25-25 16,0 0-1,-25 25-15,25-25 16,0 0-16,0 0 15,0 0-15,0 0 16,-1 0 0,1 0-1,0 0 95</inkml:trace>
  <inkml:trace contextRef="#ctx0" brushRef="#br0" timeOffset="-75295.43">24030 1519 0,'0'25'15,"0"0"-15,0 0 16,0 0-16,0 0 16,0 0-16,0 0 0,25-25 15,-25 25-15,0 0 0,0-1 16,0 1-16,0 0 0,25-25 0,-25 25 15,0 0-15,0 0 16,0 0-16,0 0 16,0 0-16,0 0 15</inkml:trace>
  <inkml:trace contextRef="#ctx0" brushRef="#br0" timeOffset="-74219.19">23956 1495 0,'0'-25'47,"25"25"-16,-25-25-15,24 25 15,1 0 32,0 0-48,0 0 1,-25 25 0,25-25-1,-25 25-15,25-25 16,-25 24 0,25-24 46,-25 25-46,0 0 15,0 0 63,-25-25-79,25 25-15,-25-25 47,0 0-16,25 25-15,-25-25 62,0 0-62,0 0-16,25 25 15</inkml:trace>
  <inkml:trace contextRef="#ctx0" brushRef="#br0" timeOffset="-73734.08">24504 1295 0,'24'0'16,"1"0"0,0 0-16,-25-25 0,25 25 15,0 0-15,0 0 0,0 0 16,0 0-16,0 0 0,0 0 0,-1 0 15,1 0-15,0 0 0,0 0 0,0 0 16,0 0-16,0 0 0,0 0 16,0 0-16,0 0 15</inkml:trace>
  <inkml:trace contextRef="#ctx0" brushRef="#br0" timeOffset="-73231.97">24653 1420 0,'25'0'94,"0"0"-94,0 0 16,0 0-16,-1 0 0,1 0 15,0 0-15,0 0 0,0 0 16,0 0-16,0 0 0,0 0 16,0 0-16,0 0 15,-1 0-15</inkml:trace>
  <inkml:trace contextRef="#ctx0" brushRef="#br0" timeOffset="-72270.75">25450 772 0,'75'-25'31,"-51"25"-31,1 0 16,0 0-16,0 0 16,0 0-16,0 0 15,0 0 16,0 25 1,-25 0-32,25-25 15,-25 25 1,25-25-16,-25 25 16,0 0-1,24-25-15,-24 25 16,25-25-1,-25 25-15,0 0 16,0 0-16,0 0 16,0-1 15,0 1-15,-25-25 15,1 0-16,24 25-15,-25-25 0,0 0 16,0 0 0,25 25-16,-25-25 15,25 25-15,0 0 16,-25-25 0,25 25-16,0 0 15,0 0 1,0 0-1,0-1-15,0 1 16,0 0 0,0 0-16,0 0 15,0 0 1,0 0 0,0 0 46</inkml:trace>
  <inkml:trace contextRef="#ctx0" brushRef="#br0" timeOffset="-71472.57">25599 1669 0,'25'0'63,"-25"25"-63,25-25 62,-25 25-30,25-25 14,-25-25-30,0 0 0,0 0 15,0 50 110</inkml:trace>
  <inkml:trace contextRef="#ctx0" brushRef="#br0" timeOffset="-63748.84">27990 6375 0,'0'25'46,"0"0"-46,0 0 0,0 0 16,25 0-16,-25 0 0,0 0 0,0 0 16,25-25-16,-25 24 0,0 1 0,0 0 0,25-25 0,-25 25 15,0 0-15,0 0 0,24-25 0,-24 25 0,0 0 16,0 0-16,0 0 0,25-25 0,-25 24 0,0 1 16,0 0-16,0 0 0,0 0 0,25-25 0,-25 25 15,0 0-15,0 0 0,0 0 16,0 0-16,25-25 0,-25 24 15</inkml:trace>
  <inkml:trace contextRef="#ctx0" brushRef="#br0" timeOffset="-63240.73">27890 6400 0,'0'-25'0,"25"25"78,0 0-62,0 0-16,-25-25 0,25 25 15,0 0-15,0 0 0,0 0 16,-1 0-16,1 0 0,0 0 16,0 0-16,0 0 0,0 0 0,0 0 15,0 0-15,0 0 0,0 0 0,-1 0 16,1 0-16,0 0 0,0 0 0,0 0 15,0 0-15,0 0 16</inkml:trace>
  <inkml:trace contextRef="#ctx0" brushRef="#br0" timeOffset="-62762.62">27766 6699 0,'25'0'15,"-1"0"-15,1 0 16,0 0-16,0 0 16,0 0-16,0 0 0,0 0 0,0 0 15,0 0-15,0 0 0,0 0 0,-1 0 16,1 0-16,0 0 0,0 0 0,0 0 16,0 0-16,0 0 0,0 0 0,0 0 0,0 0 15,-1 0-15,1 0 0,-25 25 0,25-25 0,0 0 16,0 0-16,0 0 0,0 0 15,0 0-15,0 0 16</inkml:trace>
  <inkml:trace contextRef="#ctx0" brushRef="#br0" timeOffset="-56412.2">28911 7073 0,'-25'0'47,"0"0"-32,0 0-15,1 0 16,-1 0-16,0 0 15,0 0-15,0 0 16,0 0-16,0 0 0,25 24 16,-25-24-16,0 0 0,25 25 15,-25-25-15,1 25 0,-1-25 16,25 25-16,-25-25 0,25 25 16,-25-25-16,25 25 0,0 0 15,0 0 1,0 0-16,0 0 15,25-25 1,0 25 0,0-25-1,-1 0-15,1 0 16,0 0-16,0 0 16,0 0-16,0 0 15,0 0-15,0 0 0,0 0 16,0 0-16,-1 0 0,1 0 15,0 0-15</inkml:trace>
  <inkml:trace contextRef="#ctx0" brushRef="#br0" timeOffset="-55965.1">29085 6799 0,'25'0'31,"0"0"-15,0 0-1,0 0-15,0 0 16,0 0-16,0 0 0,0 0 15,0 0-15,-25-25 0,25 25 0,-1 0 16,1 0-16,0 0 0,0 0 0,0 0 16,0 0-16,0 0 0,0 0 0,0 0 15,0 0-15,-1 0 16,1 0-16</inkml:trace>
  <inkml:trace contextRef="#ctx0" brushRef="#br0" timeOffset="-55506">29235 6898 0,'25'0'47,"0"0"-47,0 0 15,0 0-15,-1 0 16,1 0-16,0 0 0,0 0 0,0 0 16,0 0-16,0 0 0,0 0 15,0 0-15,0 0 0,-1 0 0,1 0 16,0 0-16,0 0 15,0 0-15,0 0 16,0 0-16</inkml:trace>
  <inkml:trace contextRef="#ctx0" brushRef="#br0" timeOffset="-54225.71">29957 6425 0,'25'0'16,"-25"25"-1,25-25 1,-25 25-16,0 0 0,0 0 15,25-25-15,-25 25 0,0 0 16,0-1-16,25-24 0,-25 25 0,0 0 16,0 0-16,0 0 15,0 0-15,0 0 16,0 0-16,0 0 0,0 0 16,0-1-16,0 1 15,0-50 95,0 1-110,0-1 15,0 0-15,0 0 16,0 0-16,0 0 0,0 0 15,25 25-15,-25-25 0,0 0 0,0 0 16,0 1-16,24-1 0,-24 0 16,0 0-16,25 25 0,-25-25 0,25 25 15,-25-25-15,25 25 0,0 0 32,0 0-1,0 0-16,-25 25-15,0 0 16,25-25-16,-25 25 0,0 0 16,25-25-16,-25 25 0,0-1 15,0 1-15,0 0 16,25-25-16,-25 25 0,0 0 16,0 0-16,0 0 15,0 0-15,0 0 16,0 0-1,0-50 64,0 0-79,0 0 15,0 0-15,0 0 16,0 0-16,24 25 15,-24-25-15,0 0 0,0 0 0,0 1 16,25 24-16,-25-25 0,0 0 0,25 25 16,-25-25-16,25 25 0,0 0 15,-25-25-15,25 25 0,0 0 16,0 0 0,0 0 15,0 25-16,-25 0-15,25 0 16,-25 0-16,0-1 16,24-24-16,-24 25 0,0 0 0,0 0 15,25-25-15,-25 25 0,0 0 16,0 0-16,25-25 16,-25 25-16,0 0 31</inkml:trace>
  <inkml:trace contextRef="#ctx0" brushRef="#br0" timeOffset="-53843.62">30903 6749 0,'0'-25'15,"25"25"32</inkml:trace>
  <inkml:trace contextRef="#ctx0" brushRef="#br0" timeOffset="-52248.27">31501 6326 0,'0'0'16,"-25"0"-16,0 0 15,0 0 1,0 0-16,25 24 16,-25-24-16,1 0 0,24 25 0,-25-25 15,25 25-15,-25-25 0,0 25 16,0 0-16,25 0 15,-25-25-15,25 25 16,0 0-16,0 0 16,0 0-16,0-1 15,0 1-15,0 0 16,0 0 0,25 0-1,0-25 1,-25 25-1,25-25-15,0 0 16,0 0 0,-1 0-16,1 0 15,0 0 1,0 0-16,0 0 16,0 0-16,0 0 15,-25-25-15,25 25 16,-25-25-16,25 25 0,-25-25 15,25 25-15,-25-25 16,0 0-16,0 1 16,0-1-16,0 0 15,0 0-15,0 0 0,0 0 16,0 0 0,0 0-1,-25 25 32,25-25-47,0 50 94,0 0-94,0 0 15,0 0 1,0 0-16,0 0 16,0 0-16,0 0 15,25-25-15,-25 24 0,0 1 16,24-25-16,-24 25 0,25-25 16,-25 25-1,25-25 1,-25 25-1</inkml:trace>
  <inkml:trace contextRef="#ctx0" brushRef="#br0" timeOffset="-51635.13">31949 6674 0,'-25'0'63,"0"0"-48,1 0-15,-1 0 16,0 0 0,25 25-16,-25-25 0,25 25 15,-25-25-15,25 25 16,0 0-16,0 0 16,-25-25-16,25 25 15,0-1-15,0 1 16,0 0-1,0 0 1,25-25-16,-25 25 0,25-25 16,0 0-1,-25 25-15,25-25 16,0 0 0,-1 0-1,-24-25 32,0 0-31</inkml:trace>
  <inkml:trace contextRef="#ctx0" brushRef="#br0" timeOffset="-45542.76">26894 8168 0,'0'25'46,"0"0"-30,0 0-16,0 0 16,0 0-16,0 0 15,25-25-15,-25 25 0,0-1 0,0 1 0,0 0 16,0 0-16,25 0 0,-25 0 16,0 0-16,0 0 0,0 0 0,0 0 15,25-25-15,-25 25 0,0-1 0,0 1 16,0 0-16,25-25 0,-25 25 0,0 0 15,0 0-15,0 0 16,0 0-16,25-25 0,-25 25 0,0 0 16,0-1-16,0 1 0,0 0 15,25 0-15,-25 0 0,0 0 16,0 0-16,24-25 16,-24 25-16,0 0 15</inkml:trace>
  <inkml:trace contextRef="#ctx0" brushRef="#br0" timeOffset="-45024.65">26795 8343 0,'0'-25'63,"24"25"-48,1 0 1,0-25-16,0 25 0,0 0 16,0 0-16,-25-25 0,25 25 0,0 0 15,0 0-15,0 0 0,-25-25 16,24 25-16,1 0 0,0 0 0,0 0 16,0 0-16,-25-25 0,25 25 0,0 0 15,0 0-15,0 0 0,0 0 16,-1 0-16,-24-25 0,25 25 0,0 0 15,0 0 1</inkml:trace>
  <inkml:trace contextRef="#ctx0" brushRef="#br0" timeOffset="-44626.56">26745 8617 0,'25'0'16,"0"0"-16,-1 0 15,1 0-15,0 0 0,0 0 16,0 0-16,0 0 0,0 0 16,0 0-16,0 0 0,0 0 15,-1 0-15,1 0 0,0 0 16,0 0-16,0 0 0,0 0 15,0 0-15,0 0 0,0 0 16</inkml:trace>
  <inkml:trace contextRef="#ctx0" brushRef="#br0" timeOffset="-43996.42">27716 8866 0,'0'-25'16,"0"0"15,-25 25-31,0 0 15,0 0-15,0 0 16,0 0-16,0 0 16,1 0-16,-1 0 0,0 0 15,0 0-15,25 25 0,-25-25 0,0 0 16,25 25-16,-25-25 0,0 24 16,0-24-16,25 25 0,-25-25 0,25 25 15,-24-25-15,24 25 0,-25-25 0,25 25 16,-25-25-16,25 25 0,0 0 0,0 0 15,0 0-15,0 0 16,0-1-16,0 1 16,0 0-16,25-25 0,-25 25 15,25-25-15,-25 25 16,24-25-16,1 0 0,0 0 16,-25 25-16,25-25 0,0 0 15,0 0-15,0 0 0,0 0 0,0 0 16,0 0-16,-1 0 0,1 0 0,0 0 15,0 0-15,0 0 0,0 0 0,0 0 16,0 0-16,0 0 16</inkml:trace>
  <inkml:trace contextRef="#ctx0" brushRef="#br0" timeOffset="-43598.33">27965 8716 0,'25'0'47,"0"0"-31,0 0-16,0 0 15,-1 0-15,-24-25 0,25 25 16,0 0-16,0 0 16,0 0-16,0 0 15,0 0 1</inkml:trace>
  <inkml:trace contextRef="#ctx0" brushRef="#br0" timeOffset="-43223.25">28040 8890 0,'25'0'31,"-1"0"-15,1 0-1,0 0-15,0 0 16,0 0-16,0 0 16,0 0-16,0 0 15,0 0 1</inkml:trace>
  <inkml:trace contextRef="#ctx0" brushRef="#br0" timeOffset="-40666.67">29061 8691 0,'-25'0'16,"0"0"47,25-25-48,-25 25 1,25-25-16,0 1 15,0-1 1,-25 25-16,25-25 16,0 0-16,0 0 15,0 0 1,0 0-16,0 0 16,0 0-1,0 0 1,25 25-1,-25-25-15,25 25 16,0 0 0,0 0-1,-1 0 1,1 0 0,0 0-1,0 0 16,-25 25-31,0 0 16,25-25 0,-25 25-16,0 0 15,0 0-15,25-25 0,-25 25 16,0 0-16,0 0 16,0 0-1,0 0-15,0-1 16,0 1-16,0 0 15,0 0 1,0 0-16,-25 0 16,25 0-1,0 0-15,-25-25 0,25 25 16,-25-25-16,25 25 0,-25-25 0,25 24 16,-25-24-16,25 25 15,-24-25-15,24 25 0,-25-25 16,25 25-16,-25-25 0,25 25 15,-25-25-15,0 0 16,0 0-16,25 25 16,-25-25-16,0 0 15,0 0 1,0 0 46,25-25 17,0 0-64,0 0 16,25 25-15,0 0 0,0 0 15,0 0-15,0 0-1,0 0 1,0 0-1,0 0 17,0 0-17,-1 0 1,1 0 0,0 0-16,0 0 15,0 0 1,0 0-16,0 0 15,0 0 1,-25 25-16,25-25 0,0 0 16,0 0-1</inkml:trace>
  <inkml:trace contextRef="#ctx0" brushRef="#br0" timeOffset="-37804.03">29633 8866 0,'25'0'109,"0"0"-46,0 0-1,-25-25-46,0 0-1,0 0 17,-25 25 46,0 0-63,25 25 17</inkml:trace>
  <inkml:trace contextRef="#ctx0" brushRef="#br0" timeOffset="-36549.75">30032 8442 0,'25'0'125,"0"0"-47,-25 25-78,0 0 31,24-25-15,1 25 31,-25 0-32,25-25-15,-25 25 16,25-25-16,-25 25 0,25-25 16,-25 25-16,25-25 15,-25 24-15,25 1 31,-25 0-31,25-25 16,-25 25-16,25-25 16,-25 25-16,0 0 31,25-25-31,-1 0 156,-24-25-140,0 0-16,0 0 15,25 25-15,-25-25 0,0 0 16,0 1-16,0-1 0,25 25 0,-25-25 0,0 0 16,0 0-16,25 25 0,-25-25 0,0 0 0,0 0 15,0 0-15,25 25 0,-25-25 0,0 0 16,0 1-16,25 24 0,-25-25 16,0 0-16,0 0 31</inkml:trace>
  <inkml:trace contextRef="#ctx0" brushRef="#br0" timeOffset="-35992.63">30555 8592 0,'25'0'16,"0"0"-16,-1 0 15,1 0-15,0 0 16,0 0-16,0 0 16,0 0-16,0 0 0,0 0 15,0 0 1</inkml:trace>
  <inkml:trace contextRef="#ctx0" brushRef="#br0" timeOffset="-35557.53">30804 8592 0,'0'25'31,"-25"-25"-31,25 24 16,0 1 0,0 0-1,0 0-15,0 0 16,0 0-1,0 0 1,-25-25-16,25 25 16,0 0-16,0 0 15,0-1 1,0 1 0,0 0-1</inkml:trace>
  <inkml:trace contextRef="#ctx0" brushRef="#br0" timeOffset="-34524.3">30754 8243 0,'-25'0'16,"25"-25"0,0 0 15,0 0-16,0 0-15,0 0 16,0 1 0,0-1-16,25 25 15,-25-25-15,25 25 16,-25-25-16,25 25 16,0 0 62,-25 25-31,25-25-47,-25 25 0,0 0 15,0-1 1,0 1-1,0 0 1,0 0 0,0 0-1,0 0 1,0 0 0,-25-25-1,25 25-15,0 0 16,0 0 15,25-25 63,-1 0-79,1 0-15,0 0 0,0 0 16,0 0-16,0 0 16,0 0-16,0 0 0,0 0 15,0 0-15,-1 0 16,1 0 0,-25-25-16</inkml:trace>
  <inkml:trace contextRef="#ctx0" brushRef="#br0" timeOffset="-33713.12">29907 9115 0,'25'0'15,"0"0"1,0 0-16,0 0 0,0 0 0,0 0 16,0 0-16,-1 0 0,1 0 0,0 0 0,0 0 0,0 0 15,0 0-15,0 0 0,0 0 0,0 0 0,0 0 0,-1 0 0,1 0 16,0 0-16,0 0 0,0 0 0,0 0 0,0 0 0,0 0 0,0 0 0,0 0 16,0 0-16,-1 0 0,1 0 0,0 0 0,0 0 0,0 0 0,0 0 15,-25-25-15,25 25 0,0 0 0,0 0 0,0 0 0,-1 0 0,1 0 16,0 0-16,0 0 0,0 0 0,0 0 15</inkml:trace>
  <inkml:trace contextRef="#ctx0" brushRef="#br0" timeOffset="-31918.72">30430 9364 0,'25'24'31,"-25"1"-31,0 0 0,0 0 16,0 0-16,0 0 16,0 0-16,25 0 15,-25 0-15,0 0 0,0-1 16,0 1-16,0 0 0,0 0 15,0 0-15,0 0 16,0 0-16,25-25 0,-25 25 0,0 0 16,0 0-1,0 0-15,0-50 157,0 0-157,0 0 15,-25 25-15,25-25 0,0 0 0,0 0 16,0 0-16,0 0 15,0 0 1,-25 25-16,25-25 0,0 1 16,0-1-16,0 0 15,0 0-15,0 0 16,-25 25-16,25-25 16,0 0-1,0 0-15,0 0 16,0 0-1,0 1 1,0-1 15,0 0-15,25 25 0,-25-25-16,25 25 15,0 0 16,0 0-15,0 0 47,-25 25-63,25-25 15,0 25-15,-1-25 16,-24 25-1,25-25 1,-25 24 0,25-24 15,-25 25-15,0 0 15,0 0 0,-25-25-15,25 25-16,-25-25 15,25 25 1,-24-25-16,-1 0 16,25 25-16,-25-25 15,0 0 1,25 25-16,-25-25 15,0 0 1,0 0 15,25 25 94,25-25-109,0 0 0,0 0-16,0 25 15,0-25 1,0 0-1,-25 24-15,24-24 0,1 0 16,0 0-16,-25 25 0,25-25 16,0 0-16,0 0 15,0 0-15,-25 25 0,25-25 16,0 0-16,0 0 16,-1 0-16,1 0 15,0 0 1</inkml:trace>
  <inkml:trace contextRef="#ctx0" brushRef="#br0" timeOffset="-30448.39">27143 10335 0,'0'25'47,"0"0"-32,0-1-15,0 1 0,0 0 0,0 0 16,0 0-16,0 0 0,0 0 0,0 0 0,0 0 0,0 0 16,0-1-16,0 1 0,0 0 0,0 0 0,25 0 0,-25 0 0,0 0 15,0 0-15,0 0 0,25 0 0,-25-1 0,0 1 0,0 0 16,0 0-16,0 0 0,25-25 0,-25 25 0,0 0 0,0 0 15,0 0-15,0 0 0,25-25 0,-25 25 16,0-1-16</inkml:trace>
  <inkml:trace contextRef="#ctx0" brushRef="#br0" timeOffset="-29925.27">26919 10335 0,'25'0'63,"-25"-25"-63,25 25 0,0 0 15,0 0-15,-25-25 0,25 25 0,-1 0 16,1 0-16,0 0 0,-25-25 0,25 25 0,0 0 16,0 0-16,0 0 0,0 0 0,0 0 15,0 0-15,-1 0 0,1 0 0,0 0 16,0 0-16,0 0 0,0 0 0,0 0 0,0 0 16,0 0-16,0 0 0,-1 0 0,1 0 15,0 0-15,0 0 16</inkml:trace>
  <inkml:trace contextRef="#ctx0" brushRef="#br0" timeOffset="-29441.16">26894 10708 0,'25'0'16,"0"0"-1,0 0 1,0 0-16,0 0 15,0 0-15,-1 0 0,1 0 16,0 0-16,0 0 0,0 0 16,0 0-16,0 0 0,0 0 0,0 25 15,0-25-15,-1 0 0,1 0 0,0 0 16,0 0-16,0 0 0,0 0 0,0 0 16,0 0-16,0 0 0,0 0 0,-1 0 15,1 0-15</inkml:trace>
  <inkml:trace contextRef="#ctx0" brushRef="#br0" timeOffset="-28815.02">28015 10883 0,'-25'0'47,"0"0"-32,0 0-15,0 0 0,0 0 16,0 0-16,0 24 0,0-24 15,1 0-15,24 25 0,-25-25 0,0 0 16,25 25-16,-25-25 16,25 25-16,-25-25 0,25 25 0,0 0 15,0 0 1,-25-25-16,25 25 0,0 0 16,0 0-1,0 0 1,25-25-16,-25 24 15,25-24-15,0 0 0,-25 0 0,25 25 16,0-25-16,-1 0 16,-24 25-16,25-25 0,0 0 0,0 0 15,0 0-15,0 0 0,0 0 16,0 0-16,0 0 16</inkml:trace>
  <inkml:trace contextRef="#ctx0" brushRef="#br0" timeOffset="-28432.93">28264 10932 0,'50'-25'15,"-50"1"-15,24 24 16,1 0-16,0 0 0,0 0 16,0 0-16,0 0 0,0 0 15,0 0-15,0 0 0,0 0 0,-1 0 16,1 0-16,0 0 0,0 0 16,0 0-16,0 0 0</inkml:trace>
  <inkml:trace contextRef="#ctx0" brushRef="#br0" timeOffset="-28055.85">28438 11032 0,'25'0'15,"0"0"1,0 0-16,0 0 16,0 0-16,-1 0 15,1 0-15,0 0 0,0 0 16,0 0-16,0 0 16,0 0-1</inkml:trace>
  <inkml:trace contextRef="#ctx0" brushRef="#br0" timeOffset="-26519.51">29559 10783 0,'0'-25'47,"0"0"-32,0 0 1,0 0-16,0 0 16,0 1-1,0-1-15,0 0 16,25 25-16,-1 0 16,-24-25-16,25 25 0,0 0 0,0 0 15,0 0-15,0 0 16,0 0-16,0 0 0,0 0 15,0 0-15,-1 0 0,1 0 16,0 0-16,-25 25 16,25-25-16,-25 25 15,25-25-15,-25 25 16,0-1-16,0 1 16,0 0-1,0 0-15,0 0 0,-25-25 16,25 25-16,-25-25 0,25 25 0,-25-25 0,25 25 0,-25-25 15,25 25-15,-24-25 0,24 25 0,-25-25 0,0 0 16,25 24-16,-25-24 0,25 25 0,-25-25 0,0 0 16,25 25-16,-25-25 0,0 0 0,25 25 0,-25-25 0,0 0 0,25 25 15,-24-25-15,-1 0 0,0 0 0,25 25 0,-25-25 0,0 0 16,0 0-16,25 25 0,-25-25 0,0 0 16,0 0-16,0 0 0,25-25 78,25 25-78,-25-25 15,25 25-15,-25-25 0,25 25 16,0 0-16,0 0 16,0 0-16,0 0 15,0 0-15,0 0 16,-1 0-16,1 0 0,0 0 15,-25 25-15,25-25 0,0 0 0,-25 25 16,25-25-16,0 0 0,0 0 16,-25 25-16,25-25 0,0 0 15,-1 0 1,1 0 15,0 0 16</inkml:trace>
  <inkml:trace contextRef="#ctx0" brushRef="#br0" timeOffset="-25938.38">30206 10957 0,'25'0'93,"0"0"-77,-25 25 0,25-25-16,0 0 15,-25 25-15,25-25 16,-25 25 0,24-25-1,-24 25 16,25-25-15</inkml:trace>
  <inkml:trace contextRef="#ctx0" brushRef="#br0" timeOffset="-25474.27">30380 10932 0,'0'25'78,"-25"-25"-78,25 25 15,-24-25-15,24 25 16,0 0 0,-25-25-1,0 0 1,25 25-16</inkml:trace>
  <inkml:trace contextRef="#ctx0" brushRef="#br0" timeOffset="-22274.56">30754 10459 0,'0'25'31,"0"0"-15,0 0-1,0 0 1,0 0-1,0 0-15,0 0 16,0-1 0,0 1-1,0 0 1,0 0 0,0 0 30,25-25-30,0 0 0,0 0-16,0 0 15,-1 0-15,1 0 0,0 0 16,0 0-16,0 0 0,0 0 16,-25-25 30,0 0-30</inkml:trace>
  <inkml:trace contextRef="#ctx0" brushRef="#br0" timeOffset="-21804.45">31003 10484 0,'0'25'63,"0"0"-47,0 0-16,0 0 15,0 0 1,0 0-16,0-1 0,0 1 15,0 0-15,0 0 16,0 0-16,0 0 0,0 0 16,0 0-16,0 0 0,0 0 15,0-1-15,0 1 0,0 0 16,0 0-16,0 0 16,0 0-16,0 0 0,0 0 15,25-25-15,-25 25 0,0 0 16,0 0-1</inkml:trace>
  <inkml:trace contextRef="#ctx0" brushRef="#br0" timeOffset="-20948.26">29808 11505 0,'25'0'62,"-1"0"-46,1 0-16,0 0 0,0 0 0,0 0 15,0 0-15,0 0 0,0 0 0,0 0 0,0 0 0,-1 0 16,1 0-16,0 0 0,0 0 0,0 0 0,0 0 0,0 0 0,0 0 0,0 0 0,0 0 0,-1 0 16,1 0-16,0 0 0,25 0 0,-25 0 0,0 0 0,0 0 0,0-25 0,0 25 0,0 0 0,-1 0 0,1 0 0,0 0 15,0 0-15,0 0 0,0 0 0,25 0 0,-25 0 0,0 0 0,-1 0 0,1 0 0,0 0 0,0 0 0,0 0 16,0 0-16,0 0 0,0 0 0,0 0 0,0 0 0,-1 0 0,1 0 0,0 0 16,0 0-16,0 0 0,0 0 0,0 0 0,0 0 15,0 0-15</inkml:trace>
  <inkml:trace contextRef="#ctx0" brushRef="#br0" timeOffset="-19789">30754 11978 0,'0'-25'47,"0"0"-31,0 1-16,0-1 16,0 0-16,0 0 0,0 0 15,0 0-15,0 0 16,-25 25-16,25-25 0,0 50 109,0 0-93,0 0-16,0 0 15,0 0-15,0 0 0,0 0 16,0-1 0,0 1-16,0 0 15,25-25 1,-25 25 0</inkml:trace>
  <inkml:trace contextRef="#ctx0" brushRef="#br0" timeOffset="-19418.92">30580 12078 0,'25'0'31,"-1"0"-31,-24 25 15,25-25-15,0 0 0,0 0 0,0 0 16,0 0-16,0 0 0,0 0 0,0 0 16,0 0-16,-1 0 0,1 0 0,0 0 15,0 0-15,0 0 0,-25 25 0,25-25 0,0 0 0,0 0 16,0 0-16,0 0 16</inkml:trace>
  <inkml:trace contextRef="#ctx0" brushRef="#br0" timeOffset="-18402.69">30754 12277 0,'25'0'94,"0"0"-94,0 0 15,0 0 1,-1 0-16,1 0 16,0 0-16,0 0 15,0 0-15,0 0 16,-25 25 15,25-25-15,-25 25-16,0 0 15,0 0 1,0 0 0,0 0-1,-25-25 1,25 24-16,-25 1 0,0-25 16,25 25-16,-25-25 0,0 0 15,25 25-15,-25-25 0,25 25 0,-24-25 0,-1 0 16,25 25-16,-25-25 0,0 0 0,25 25 15,-25-25-15,0 0 0,25 25 0,-25-25 16,25-25 93,25 25-77,0 0-17,0 0 1,0 0 15,0 0-15,-25 25-16,25-25 15,-1 0-15,1 0 16,0 0-16,0 0 16,0 0-16,0 0 0,0 0 15,0 0-15,0 0 0,0-25 16,-25 0 15,0 0-15,0 0-1</inkml:trace>
  <inkml:trace contextRef="#ctx0" brushRef="#br0" timeOffset="-17472.48">30903 12476 0,'0'-25'109,"-25"25"-77,25-24-17,-24 24 1,24-25 0,-25 25 46,25-25-62,0 0 47,0 0-16,25 25-15,-25-25-1,24 25 1,1-25 0</inkml:trace>
  <inkml:trace contextRef="#ctx0" brushRef="#br0" timeOffset="-4599.6">27068 13348 0,'25'0'0,"0"0"31,-25 25-31,0 0 0,25-25 0,-25 25 16,0-1-16,25-24 0,-25 25 0,0 0 15,0 0-15,25-25 0,-25 25 0,0 0 0,0 0 16,25-25-16,-25 25 0,0 0 0,0 0 0,0 0 0,25-25 0,-25 24 16,0 1-16,0 0 0,0 0 0,25-25 0,-25 25 0,0 0 15,0 0-15,0 0 0,25-25 0,-25 25 0,0 0 16,0-1-16,24-24 0,-24 25 0,0 0 0,0 0 15,0 0-15,25 0 16</inkml:trace>
  <inkml:trace contextRef="#ctx0" brushRef="#br0" timeOffset="-4214.51">26994 13398 0,'0'-25'32,"0"0"-17,25 25-15,0 0 0,-1 0 16,-24-25-16,25 25 0,0 0 0,0 0 15,-25-25-15,25 25 0,0 0 0,0 0 0,0 0 0,0 0 16,0 0-16,-1 0 0,1 0 0,0 0 16,0 0-16,0 0 0,0 0 0,0 0 0,0 0 15,0 0-15,0 0 0,-1 0 0,1 0 16,0 0-16</inkml:trace>
  <inkml:trace contextRef="#ctx0" brushRef="#br0" timeOffset="-3747.41">26944 13771 0,'25'0'31,"0"0"-31,0 0 16,0 0-16,-1 0 16,1 0-16,0 0 0,0 0 0,0 0 0,0 0 15,0 0-15,0 0 0,0 0 0,0-25 16,-1 25-16,1 0 0,0 0 0,0 0 0,0 0 15,0 0-15,0 0 0,0 0 0,0 0 16</inkml:trace>
  <inkml:trace contextRef="#ctx0" brushRef="#br0" timeOffset="-3031.25">28065 13896 0,'0'-25'47,"-25"25"-31,0 0 0,0 0-16,0 0 15,0 0-15,0 0 16,0 0-1,0 0-15,25 25 0,-25-25 16,0 0-16,25 25 0,-24-25 0,24 25 16,-25-25-16,0 0 0,25 24 0,-25-24 15,25 25-15,-25 0 0,25 0 16,0 0-16,0 0 16,0 0-1,0 0 1,25-25-16,0 0 15,0 0-15,-25 25 16,25-25-16,-1 0 0,1 0 0,0 0 16,-25 25-16,25-25 0,0 0 0,0 0 15,0 0-15,0 0 0,0 0 16,0 0-16,0 0 0,-1 0 16,1 0-16,0 0 0,0 0 15,0 0-15,0 0 31</inkml:trace>
  <inkml:trace contextRef="#ctx0" brushRef="#br0" timeOffset="-2578.14">28637 13697 0,'25'0'63,"-25"-25"-63,25 25 0,0 0 15,0-25-15,0 25 16,0 0-16,0 0 0,-1 0 16,1 0-16,0 0 0,0 0 15,-25-25-15,25 25 0,0 0 0,0 0 16,0 0-16,0 0 0,0 0 16</inkml:trace>
  <inkml:trace contextRef="#ctx0" brushRef="#br0" timeOffset="-2199.06">28762 13821 0,'0'25'31,"25"-25"-15,0 0-1,-1 0-15,1 0 16,0 0-16,0 0 0,0 0 16,0 0-16,0 0 15,0 0-15,0 0 0,0 0 16,-1 0 0</inkml:trace>
  <inkml:trace contextRef="#ctx0" brushRef="#br0" timeOffset="1527.77">29907 13796 0,'0'-25'62,"0"0"-46,0 0 15,0 1-31,0-1 16,0 0-1,0 0-15,0 0 16,25 25-16,-25-25 0,0 0 15,0 0-15,0 0 16,0 0 0,0 0-16,0 1 15,25 24-15,-25-25 0,0 0 16,0 0 0,0 0-16,25 25 0,-25-25 15,0 0-15,0 0 16,25 25-16,-25-25 0,0 0 15,0 1-15,25 24 16,-25-25-16,0 50 78,0-1-78,0 1 16,0 0-16,0 0 0,0 0 15,0 0-15,0 0 0,0 0 0,0 0 16,0 0-16,0-1 0,25-24 0,-25 25 0,0 0 16,0 0-16,0 0 0,0 0 0,0 0 15,0 0-15,0 0 0,0 0 0,0 0 0,25-1 16,-25 1-16,0 0 0,0 0 0,0 0 0,0 0 16,0 0-16,24 0 0,-24 0 15,0 0-15,0-1 0,0 1 16,25-25-16,-25 25 0</inkml:trace>
  <inkml:trace contextRef="#ctx0" brushRef="#br0" timeOffset="2614.02">30654 13323 0,'-25'0'16,"1"0"0,-1 0-1,0 0-15,0 0 16,0 0-1,0 0-15,0 0 0,25 25 16,-25-25-16,0 0 16,25 25-16,-25 0 0,25 0 15,-25-25-15,25 24 0,0 1 0,-24-25 16,24 25-16,-25 0 0,25 0 16,0 0-16,-25-25 0,25 25 0,0 0 15,0 0-15,0 0 0,0 0 16,0-1-16,0 1 0,0 0 15,0 0-15,0 0 16,0 0-16,0 0 16,0 0-1,25-25-15,-25 25 16,25-25-16,-25 25 16,24-25-16,-24 24 0,25-24 0,0 0 15,0 0-15,0 0 16,0 0-16,0 0 15,0 0-15,0 0 16,0 0-16,0 0 16,-1-24-16,1 24 15,-25-25-15,25 25 16,-25-25-16,0 0 0,25 25 16,-25-25-16,0 0 15,0 0-15,25 25 0,-25-25 16,0 0-16,0 0 15,0 1-15,0-1 16,0 0 0,-25 25-1,25-25-15,-25 25 0,25-25 16,-25 25-16,0 0 16,1 0-16,-1 0 15,0 0-15,0 0 16,0 0-16,25 25 15,-25-25-15,25 25 0,-25-25 16,25 25-16,-25 0 0,25-1 16,-25-24-16,25 25 0,-25-25 15,25 25-15,0 0 16,-25-25-16,25 25 0,0 0 47</inkml:trace>
  <inkml:trace contextRef="#ctx0" brushRef="#br0" timeOffset="3127.13">31103 13497 0,'24'0'16,"-24"25"-16,0 0 15,0 0-15,25-25 0,-25 25 16,0 0-16,0 0 0,0 0 16,0 0-16,0-1 15,0 1-15,0 0 0,0 0 16,0 0-16,0 0 16,0 0-1</inkml:trace>
  <inkml:trace contextRef="#ctx0" brushRef="#br0" timeOffset="3678.26">31103 13447 0,'24'0'31,"-24"25"-31,25-25 16,-25 25-16,25-25 0,-25 25 0,25-25 0,-25 25 15,25-25-15,-25 25 0,25 0 0,-25 0 16,25-25-16,-25 25 0,25 0 16,-25 0-16,25-25 0,-25 24 0,25-24 15,-25 25-15,0 0 0,24-25 0,-24 25 16,25-25-16,-25 25 0,25-25 0,-25 25 15,25-25 1,-25-25 47,25 25-63,-25-25 15,0 0-15,0 0 0,25 25 16,-25-25-16,0 1 0,0-1 0,0 0 15,0 0-15,0 0 0,0 0 0,0 0 16,0 0-16,0 0 0,25 25 16,-25-25-16</inkml:trace>
  <inkml:trace contextRef="#ctx0" brushRef="#br0" timeOffset="4509.44">28189 14668 0,'25'0'31,"0"0"-31,0 0 0,0 0 0,0 0 0,-25-25 0,24 25 16,1 0-16,0 0 0,0 0 0,0 0 0,0-25 0,0 25 0,0 0 0,0 0 0,0 0 15,-1 0-15,1 0 0,0 0 0,0 0 0,0-25 0,0 25 0,0 0 0,0 0 0,0 0 0,0 0 0,-1-25 0,1 25 0,0 0 16,0 0-16,0 0 0,0 0 0,0 0 0,0 0 0,0 0 0,0 0 0,49 0 0,-49 0 0,0-25 0,0 50 0,25-25 0,-25 0 0,0 0 16,0 0-16,-1 0 0,1 0 0,0 0 0,0 0 0,0 0 0,25 0 0,-25 0 0,25 0 0,-26 0 0,1 0 0,25 0 0,-25 0 0,0 0 0,0 0 15,0 0-15,25 0 0,-1 0 0,-24 0 0,0 0 0,0 0 0,0 0 0,25 0 0,0 0 0,-26 0 0,1 0 0,0 0 0,0 0 16,0 0-16,0 0 0,0 0 0,0 0 0,0 0 0,0 0 0,-1 0 0,1 0 0,0 0 0,0 25 0,0-25 0,0 0 0,0 0 0,0 0 0,0 0 15,0 0-15,0 0 0,-1 0 0,1 25 0,0-25 0,0 0 0,0 0 0,0 0 0,0 25 0,0-25 0,0 0 0,0 0 16,-1 0-16,1 0 0,0 0 0,0 0 0,0 0 0,0 0 16,-25 25-16,25-25 0,0 0 0,0 0 0,0 0 0,-1 0 15,1 0-15,0 0 0,0 0 16,0 0 0,0 0-16,0 0 15,-25-25 16,25 25-15</inkml:trace>
  <inkml:trace contextRef="#ctx0" brushRef="#br0" timeOffset="4974.55">31501 14294 0,'0'25'47,"0"0"-47,-25 0 16,25 0-16,-25-25 0,25 25 0,-25 0 15,25-1-15,-25-24 0,25 25 16,-25-25-16,25 25 0,-24 0 0,24 0 0,-25-25 16,25 25-16,-25-25 0,25 25 0,-25-25 0,25 25 15,0 0-15,-25-25 0,25 25 0,-25-25 16,25 24-16,0 1 16</inkml:trace>
  <inkml:trace contextRef="#ctx0" brushRef="#br0" timeOffset="5363.63">31650 14294 0,'0'25'47,"0"0"-31,0 0-16,0 0 0,0 0 15,-25-50-15,25 75 0,0-26 0,-24-24 0,24 25 16,-25-25-16,25 25 0,0 0 0,0 0 0,-25-25 0,25 25 16,0 0-16,-25-25 0,25 25 0,0 0 15,-25-25-15,25 25 0,-25-25 16,25 24-16,0 1 0,-25-25 15</inkml:trace>
  <inkml:trace contextRef="#ctx0" brushRef="#br0" timeOffset="9496.56">5030 8168 0,'0'25'15,"0"0"1,0 0-16,0 0 0,25-25 16,-25 25-16,0 0 0,0 0 0,25-25 15,-25 24-15,0 1 0,0 0 0,25-25 0,-25 25 0,0 0 16,0 0-16,0 0 0,25-25 0,-25 25 0,0 0 0,0 0 16,25-25-16,-25 25 0,0-1 0,0 1 0,25 0 0,-25 0 15,0 0-15,0 0 0,25-25 0,-25 25 0,0 0 16,0 0-16,24-25 0,-24 25 0,0-1 15</inkml:trace>
  <inkml:trace contextRef="#ctx0" brushRef="#br0" timeOffset="9876.64">4781 8094 0,'25'0'16,"0"0"-1,-25-25-15,25 25 0,0 0 16,0 0-16,0 0 0,-1 0 16,1 0-16,0 0 0,0 0 0,0 0 0,0 0 15,0 0-15,0 0 0,0 0 0,0 0 0,0 0 16,-1 0-16,1 0 0,0 0 0,0 0 0,0 0 15,0 0-15,0 0 0,0 0 0,0 0 16,0 0-16,-1 0 0,-24-25 0,25 25 0,0 0 16,0 0-16,0 0 15</inkml:trace>
  <inkml:trace contextRef="#ctx0" brushRef="#br0" timeOffset="10264.73">4856 8492 0,'25'0'32,"0"0"-32,0 0 15,-1 0-15,1 0 0,0 0 0,0 0 16,0 0-16,0 0 0,0 0 0,0 0 15,0 0-15,0 0 0,0 0 0,-1 0 16,1 0-16,0 0 0,0 0 0,0 0 16,0 0-16,0 0 0,-25 25 0,25-25 0,0 0 15,0 0-15,-1 0 0,1 0 16</inkml:trace>
  <inkml:trace contextRef="#ctx0" brushRef="#br0" timeOffset="10760.84">6001 8666 0,'0'-25'16,"-25"25"15,1 0-31,-1 0 16,0 0-16,0 0 15,0 0-15,0 0 16,0 0-16,0 0 16,0 25-16,0-25 15,25 25-15,0 0 0,-24-25 16,24 25-16,0 0 16,0 0-16,0 0 15,24-25 1,-24 25-16,25-25 15,-25 25-15,25-25 0,0 24 16,0-24-16,0 0 0,0 0 16,0 0-16,0 0 15,0 0-15,-1 0 0</inkml:trace>
  <inkml:trace contextRef="#ctx0" brushRef="#br0" timeOffset="11095.92">6475 8442 0,'24'0'16,"1"0"-16,0 0 15,0 0-15,0 0 16,0 0-16,0 0 0,0 0 0,0 0 16,0 0-16,-1 0 0,1 0 0,0 0 15,0 0-15,0 0 0,0 0 0,0 0 0,0 0 16,0 0-16,0 0 0,-1 0 15,1 0-15</inkml:trace>
  <inkml:trace contextRef="#ctx0" brushRef="#br0" timeOffset="11432.99">6549 8641 0,'25'0'47,"0"0"-31,0 0-16,0 0 15,0 0-15,0 0 0,0 0 16,-1 0-16,1 0 0,0 0 0,0 0 16,0 0-16,0 0 0,0 0 15,0 0-15,0 0 0</inkml:trace>
  <inkml:trace contextRef="#ctx0" brushRef="#br0" timeOffset="12526.24">7570 8168 0,'25'0'0,"-25"25"15,25 0-15,-25 0 16,25 0-16,-25 0 0,25 0 15,-25 0-15,25-25 0,-25 24 0,0 1 0,25 0 16,-25 0-16,0 0 0,25-25 0,-25 25 0,0 0 16,0 0-16,0 0 0,24-25 15,-24 25-15,0 0 0,0-1 0,0 1 16,0 0-16,0 0 16,0-50 46,0 0-46,0 0-16,25 25 0,-25-24 0,0-1 15,0 0-15,0 0 0,25 0 16,-25 0-16,0 0 0,25 0 0,-25 0 16,0 0-16,0 0 0,25 25 0,-25-24 0,0-1 0,0 0 15,25 25-15,-25-25 0,0 0 0,25 25 0,-25-25 0,25 25 16,-25-25-16,25 25 0,0 0 15,-1 0 1,1 0 15,-25 25-15,0 0-16,25-25 0,-25 25 0,0 0 16,25-25-16,-25 25 0,0 0 0,25-25 15,-25 24-15,0 1 0,25-25 0,-25 25 0,0 0 16,0 0-16,0 0 15,25-25-15,-25 25 0,0 0 16,0 0-16,0 0 16,0-50 62,0 0-63,0 0-15,0 0 0,25 25 16,-25-25-16,0 0 0,0 0 0,0 0 16,0 0-16,0 1 0,25 24 0,-25-25 0,0 0 15,0 0-15,0 0 0,25 25 0,-25-25 0,0 0 16,24 25-16,-24-25 0,25 25 0,-25-25 16,25 25-16,0 0 0,0 0 15,0 0 1,0 0-1,-25 25-15,25-25 16,-25 25-16,25-25 0,-25 25 0,0 0 16,25-25-16,-25 25 0,24-25 0,-24 25 0,25-25 15,-25 25-15,25 0 0,-25-1 0,0 1 16,25-25-16,-25 25 0,0 0 0,25-25 0,-25 25 16,0 0-16,25-25 0,-25 25 15,25-25-15,-25 25 0</inkml:trace>
  <inkml:trace contextRef="#ctx0" brushRef="#br0" timeOffset="13047.35">8865 8517 0,'25'0'32,"0"0"-17,-25 25-15,25-25 16,-25 25 0,0 0-1,25-25-15,-25 25 16,25-25-16,-25 24 15,25-24 1</inkml:trace>
  <inkml:trace contextRef="#ctx0" brushRef="#br0" timeOffset="13383.43">9015 8542 0,'-25'0'16,"25"25"0,-25-25-1,25 25-15,-25-25 16,25 25-16,-25-25 16,0 0-16,25 24 15,-25-24 1</inkml:trace>
  <inkml:trace contextRef="#ctx0" brushRef="#br0" timeOffset="14538.69">9737 8193 0,'0'-25'0,"-25"25"78,0 0-62,0 0-1,0 0-15,0 0 16,0 0-16,25 25 16,-25-25-16,25 25 0,-25-25 0,25 25 15,-24-25-15,24 25 0,0 0 16,-25-25-16,25 25 0,0 0 16,0-1-16,-25-24 0,25 25 0,0 0 15,0 0-15,0 0 16,0 0-16,0 0 0,0 0 15,0 0-15,0 0 16,25-25-16,-25 25 16,25-25-16,-25 24 15,24-24 1,1 0 0,0 0-1,0 0-15,0 0 16,-25-24-1,25 24-15,-25-25 16,0 0-16,25 25 0,-25-25 16,0 0-16,25 25 0,-25-25 15,0 0-15,0 0 0,0 0 16,0 0-16,0 0 16,0 1-16,0-1 0,0 0 15,0 0-15,0 0 0,0 0 16,0 0-16,0 50 94,0 0-79,0 0-15,25-25 16,-25 25-16,0 0 0,0 0 0,25-25 0,-25 24 15,0 1-15,24-25 16,-24 25-16,0 0 0,0 0 16,25-25-16,-25 25 0,0 0 0,25-25 15,-25 25-15,0 0 32,25-25-17,-25 25 1,25-25 15,-25 25-31</inkml:trace>
  <inkml:trace contextRef="#ctx0" brushRef="#br0" timeOffset="15388.88">10210 8492 0,'-25'0'94,"0"0"-94,0 0 15,0 0-15,0 0 16,0 0-16,0 0 16,25 25-16,-24-25 0,24 25 15,-25-25-15,25 25 16,-25-25-16,25 25 0,0 0 16,0-1 15,0 1-16,25-25-15,-25 25 16,25-25-16,-1 0 16,1 0-1,-25 25-15,25-25 0,0 0 16,0 0-16,0 0 0,0 0 16,0 0-1,0 0-15,0 0 16,-25 25 31</inkml:trace>
  <inkml:trace contextRef="#ctx0" brushRef="#br0" timeOffset="18027.47">4532 9214 0,'25'0'31,"0"0"-15,0 0-16,0 0 0,0 0 0,0 0 16,-1 0-16,1 0 0,0 0 0,0 0 0,0 0 0,0 0 0,0 0 15,0 0-15,-25 25 0,25-25 0,0 0 0,-1 0 0,1 0 0,0 0 0,0 0 0,0 0 0,0 0 0,0 0 16,0 0-16,0 0 0,0 0 0,0 0 0,-1 25 0,1-25 0,0 0 0,0 0 0,0 0 0,0 0 0,25 0 0,-25 0 16,0 0-16,-1 0 0,1 0 0,0 25 0,0-25 0,0 0 0,0 0 0,0 0 0,0 0 0,0 0 0,0 0 0,-1 0 0,76 0 15,-75 0-15,0 25 0,0-25 0,0 0 0,0 0 0,-1 0 0,26 0 0,-25 0 0,0 0 0,0 0 0,0 0 0,25 0 0,-1 0 0,1 25 16,-25-25-16,0 0 0,25 0 0,-25 0 0,0 0 0,0 0 0,0 0 0,24 0 0,-24 0 0,0 0 0,0 0 0,0 0 0,0 0 0,25 0 0,-25 0 15,24 0-15,-24 0 0,0 0 0,0 0 0,25 0 0,-25 0 0,0 0 0,0 0 0,-1 0 0,26 0 0,-25 0 0,0 0 0,0 0 0,0 0 0,25 0 16,-1 0-16,-24 0 0,0 0 0,0 0 0,0 0 0,0 0 0,25 0 0,-25 0 0,0 0 0,-1 0 0,1 0 0,0 0 0,0 0 0,0 0 16,0 0-16,25 0 0,0 0 0,-25 0 0,-1 0 0,1 0 0,0 0 0,0 0 0,0 0 0,0 0 0,25 0 0,-25 0 0,0 0 0,-1 0 0,1 0 15,0 0-15,0 0 0,0 0 0,25 0 0,-25 0 0,0 0 0,0 0 0,-1 0 0,1 0 0,0-25 0,0 50 0,0-25 0,0 0 0,0 0 0,0 0 16,0 0-16,0 0 0,-1 0 0,51 0 0,-50 0 0,0 0 0,0 0 0,0 0 0,0 0 0,24 0 0,-24 0 16,0 0-16,0 0 0,0 0 0,0 0 0,0 0 0,0 0 0,-25-25 0,50 25 0,-25 0 0,-1 0 0,1 0 0,0 0 0,0 0 15,0 0-15,0 0 0,0-25 0,0 25 0,0 0 0,0-25 0,-1 50 0,1-50 0,0 25 0,0 0 0,0 0 0,0 0 16,0 0-16,0 0 0,0 0 0,0 0 0,-1 0 0,1 0 0,-25-25 0,25 25 0,0 0 0,0 0 0,0 0 15,0 0-15,0 0 0,0 0 0,0 0 0,-1 0 0,1 0 0,0 0 0,0-25 0,0 25 16,0 0-16,0 0 0,0 0 0,0 0 0,0 0 0,-1 0 0,1 0 0,0 0 16,0 0-16,0 0 0,0 0 0,0-25 0,0 25 0,0 0 0,0 0 0,0 0 15,-1 0-15,1 0 0,0 0 0,0-25 0,0 25 0,0 0 16,0 0-16,0-25 0,0 25 0,0 0 0,-1 0 16,-24-24-16,25 24 0,0 0 0,0-25 0,0 25 15,-25-25-15,25 25 0,0 0 16,-25-25-16,25 25 0,-25-25 0,25 25 0,-25-25 15,25 25-15,-25-25 0,24 25 0,-24-25 0,25 25 16,-25-25-16,25 25 0,-25-25 0,0 1 16,25 24-16,-25-25 0,25 25 0,-25-25 0,25 25 15,-25-25-15,0 0 0,25 0 0,-25 0 16,0 0-16,25 25 0,-25-25 0,0 0 0,0 1 16,0-1-16,0 0 0,25 0 0,-25 0 15,0 0-15,0 0 0,0 0 0,0 0 16,0 0-16,0 0 0,0 1 15,0-1-15,0 0 0,0 0 16,0 0-16,-25 25 0,25-25 0,0 0 16,0 0-16,-25 25 0,25-25 0,0 0 15,-25 25-15,25-24 0,-25 24 0,25-25 16,-25 25-16,25-25 0,-25 25 0,25-25 16,-25 25-16,0 0 0,25-25 0,-24 25 15,24-25-15,-25 25 0,0 0 0,25-25 0,-25 25 16,25-25-16,-25 25 0,0 0 0,25-25 0,-25 25 0,0 0 15,25-25-15,-25 25 0,0 0 0,25-24 0,-24 24 0,-1 0 0,0-25 16,0 25-16,0 0 0,0 0 0,25-25 0,-25 25 0,0 0 0,0 0 0,25-25 16,-25 25-16,1 0 0,-1 0 0,0 0 0,0 0 0,25-25 0,-25 25 0,0 0 0,0 0 15,0 0-15,0 0 0,0-25 0,0 25 0,1 0 0,-1 0 0,0 0 16,25-25-16,-25 25 0,0 0 0,0 0 0,0 0 0,0 0 0,0 0 0,0 0 0,1 0 0,-1 0 16,0 0-16,0-25 0,0 25 0,0 0 0,0 0 0,0 0 0,0 0 0,0 0 0,1 0 15,-1 0-15,0 0 0,0 0 0,0 0 0,0 0 0,0 0 0,0 0 0,0 0 0,0 0 0,1 0 16,-1 0-16,0 0 0,0 0 0,0 0 0,0 0 0,0 0 0,0 0 0,0 0 0,0 0 0,1 0 0,-1 0 15,0 0-15,0 0 0,0 0 0,0 0 0,0-25 0,0 25 0,0 25 0,0-25 0,0 0 0,1 0 0,-1 0 16,0 0-16,0 0 0,0 0 0,0 0 0,0 0 0,0 0 0,0 0 0,0 0 0,1 0 0,-1 0 0,0 0 16,0 0-16,0 0 0,0 25 0,0-25 0,0 0 0,0 0 0,0 0 0,1 0 0,-1 0 0,0 0 0,0 25 0,0-25 0,0 0 15,0 0-15,0 0 0,0 0 0,0 0 0,1 0 0,-1 0 0,0 0 0,25 25 0,-25-25 0,0 0 0,0 0 0,0 0 0,0 0 16,0 0-16,0 25 0,1-25 0,-1 0 0,0 0 0,0 0 0,0 0 0,0 0 0,0 0 0,0 0 0,0 0 16,0 25-16,0-25 0,1 0 0,-1 0 0,0 0 0,0 0 0,0 0 0,0 0 0,25 25 0,-25-25 0,0 0 0,0 0 15,0 0-15,1 0 0,-1 0 0,0 0 0,0 0 0,0 0 0,0 25 0,0-25 0,0 0 0,0 0 16,0 0-16,1 0 0,-1 0 0,0 0 0,0 24 0,0-24 0,0 0 0,0 0 0,0 0 15,0 0-15,0 0 0,1 0 0,-1 0 0,0 0 0,0 0 0,25 25 0,-25-25 0,0 0 16,0 0-16,0 0 0,0 0 0,0 0 0,1 0 0,-1 0 0,0 0 16,0 0-16,0 0 0,0 25 0,0-25 0,0 0 0,0 0 0,0 0 15,0 0-15,1 0 0,-1 0 0,0 0 0,0 0 0,0 0 0,0 0 16,0 0-16,0 0 0,0 0 0,0 0 0,1 0 0,-1 0 0,0 0 0,0 0 16,0 0-16,25 25 0,-25-25 0,0 0 0,0 0 0,0 0 0,0 0 0,1 0 0,-1 0 15,0 0-15,0 0 0,0 0 0,0 0 0,0 0 0,0 0 0,0 25 16,0-25-16,1 0 0,-1 0 0,0 0 0,0 0 0,0 0 0,0 0 15,0 0-15,0 0 0,0 0 0,0 25 0,1-25 0,-1 0 0,0 0 16,0 0-16,0 0 0,0 0 0,25 25 0,-25-25 0,0 0 16,0 0-16,0 0 0,0 0 0,25 25 0,-24-25 15,-1 0-15,0 0 0,25 25 16,-25-25-16,0 0 0,25 25 0,-25-25 16,0 0-16,25 24 0,-25-24 15,25 25-15,-25-25 0,0 0 0,25 25 0,-24-25 16,24 25-16,-25-25 0,25 25 0,-25-25 0,0 25 15,0-25-15,25 25 0,-25-25 0,25 25 16,-25-25-16,25 25 0,-25-25 0,25 25 0,-25-25 16,25 24-16,-25-24 0,25 25 0,-24-25 0,-1 25 15,25 0 1,-25-25-16,25 25 0,-25-25 0,25 25 0,-25-25 16,25 25-16,0 0 0,-25-25 0,25 25 15,-25-25-15,25 25 0,-25-25 0,25 25 0,-25-25 16,25 24-16,-25 1 0,25 0 0,-24-25 0,24 25 15,-25-25-15,25 25 0,0 0 0,-25 0 16,25 0-16,0 0 16,0 0-16,0-1 15,0 1-15,25-25 0,-25 25 0,0 0 16,25-25-16,-25 25 0,24-25 0,-24 25 0,0 0 16,25-25-16,-25 25 0,25-25 0,-25 25 0,25-25 0,0 0 0,-25 25 15,25-25-15,-25 24 0,25-24 0,0 0 0,-25 25 0,25-25 0,0 25 16,-1-25-16,1 25 0,0-25 0,0 0 15,-25 25-15,25-25 0,0 0 0,0 0 0,0 25 16,0-25-16,0 0 0,-1 0 0,1 0 0,-25 25 16,25-25-16,0 0 0,0 0 0,0 0 0,0 0 15,0 25-15,0-25 16</inkml:trace>
  <inkml:trace contextRef="#ctx0" brushRef="#br0" timeOffset="19308.76">2665 11430 0,'0'0'0,"24"-24"0,-24-1 16,0 0-16,0 0 0,25 25 16,-25-25-16,0 0 0,0 0 0,0 0 15,0 0-15,0 0 0,0 1 0,0-1 16,0 0-16,-25 25 0,25-25 0,0 0 15,-24 25-15,24-25 0,0 0 16,-25 25-16,25-25 0,-25 25 16,25-25-16,-25 25 15,0 0-15,0 0 16,0 0 0,0 0-16,0 0 15,0 0-15,0 0 0,1 0 16,-1 0-16,25 25 0,-25-25 0,25 25 15,-25-25-15,25 25 0,-25-25 0,25 25 16,-25-25-16,25 25 0,-25 0 0,25 0 16,-25-25-16,25 25 0,0-1 0,0 1 15,0 0-15,0 0 16,0 0-16,0 0 0,0 0 16,0 0-16,25-25 0,-25 25 0,0 0 15,25-25-15,-25 24 0,25-24 0,-25 25 0,25-25 16,-25 25-16,25-25 0,-25 25 0,25-25 15,-25 25-15,25-25 0,-1 0 0,-24 25 16,25-25-16,0 0 0,-25 25 0,25-25 0,0 0 16,0 0-16,0 0 0,0 0 15,0 0-15,0 0 16,0 0-16,-1 0 16,-24-25-16,0 0 15,25 25-15,-25-25 0,0 0 16,25 25-16,-25-25 0,0 0 15,0 1-15,0-1 0,0 0 0,0 0 16,0 0-16,0 0 0,0 0 16,0 0-16,0 0 15,0 0 1,0 1 15,0 48 32,0 1-48,0 0-15,0 0 0,0 0 16,25-25-16,-25 25 0,0 0 0,0 0 16,0 0-16,0 0 0,0-1 15,25-24-15,-25 25 0,0 0 0,0 0 16,25-25-16,-25 25 0,0 0 15,25-25-15,-25 25 0,25-25 16,-25 25-16</inkml:trace>
  <inkml:trace contextRef="#ctx0" brushRef="#br0" timeOffset="19892.89">3387 11530 0,'-25'0'15,"25"-25"-15,-25 25 16,0 0-16,0 0 16,0 0-16,25-25 0,-25 25 15,0 0-15,0 0 16,1 0 0,-1 0-1,25 25 1,0 0-1,-25-25-15,25 25 0,0 0 16,0 0-16,0 0 16,0 0-1,0-1-15,0 1 16,25-25-16,-25 25 16,25-25-16,-1 0 15,-24 25-15,25-25 0,0 0 0,0 0 16,0 0-16,0 0 0,0 0 15,0 0-15,0 0 0,0 0 16,-1 0-16</inkml:trace>
  <inkml:trace contextRef="#ctx0" brushRef="#br0" timeOffset="20301.98">3661 11306 0,'24'0'15,"-24"-25"-15,25 25 16,0 0-1,0 0-15,0 0 0,0 0 16,0 0-16,0 0 0,0 0 0,0 0 0,0 0 16,-1 0-16,1 0 0,0 0 0,0 0 0,0 0 15,0 0-15,0 0 0,0 0 16,0 0-16</inkml:trace>
  <inkml:trace contextRef="#ctx0" brushRef="#br0" timeOffset="20679.06">3860 11480 0,'25'0'47,"0"0"-32,0 0-15,-1 0 0,1 0 16,0 0-16,0 0 0,0 0 0,0 0 16,0 0-16,0 0 0,0 0 0,0 0 0,-1 0 15,1 0-15,0 0 0,0 0 0,0 0 0,0 0 16,0 0-16,0 0 16</inkml:trace>
  <inkml:trace contextRef="#ctx0" brushRef="#br0" timeOffset="24729.97">4931 10982 0,'24'0'47,"-24"25"-47,25 0 15,-25 0-15,25-25 0,-25 25 0,25-25 0,-25 25 16,25 0-16,-25 0 0,25-25 0,-25 24 0,0 1 16,25-25-16,-25 25 0,25-25 0,-25 25 0,0 0 15,25-25-15,-25 25 0,25-25 0,-25 25 0,25 0 0,-1 0 16,-24 0-16,25-25 0,-25 24 15,25-24-15,-25 25 0,25 0 0,0-25 110,-25-25-95,0 0-15,25 25 0,-25-24 16,0-1-16,0 0 0,0 0 0,25 25 16,-25-25-16,0 0 0,0 0 0,0 0 0,25 25 15,-25-25-15,0 0 0,0 1 0,0-1 0,25 25 0,-25-25 16,0 0-16,0 0 0,0 0 0,0 0 0,25 25 16,-25-25-16,0 0 0,0 0 0,0 0 15,24 25-15,-24-24 0,0-1 0,0 0 16</inkml:trace>
  <inkml:trace contextRef="#ctx0" brushRef="#br0" timeOffset="25153.06">5528 11306 0,'25'0'32,"0"0"-32,0 0 15,0 0 1,0 0-16,-25 25 0,25-25 15,0 0-15,-1 0 16,1 0-16,0 0 16,-25 25-16,25-25 0,0 0 15,0 0 1</inkml:trace>
  <inkml:trace contextRef="#ctx0" brushRef="#br0" timeOffset="25565.16">5827 11331 0,'0'25'47,"0"0"-32,0 0-15,0-1 16,0 1-1,0 0-15,0 0 16,0 0-16,0 0 16,0 0-16,0 0 15,0 0 1,0 0 0</inkml:trace>
  <inkml:trace contextRef="#ctx0" brushRef="#br0" timeOffset="26357.33">5902 11007 0,'0'0'0,"0"-25"16,0 0-1,-25 25-15,25-25 16,25 25 31,0 0-32,-25-25-15,25 25 0,-1 0 16,1 0 0,0 0-16,0 0 15,0 0-15,0 0 16,0 0-16,0 0 16,-25 25 15,0 0-16,0 0 1,0 0-16,-25-25 16,25 25-16,0 0 15,-25-25-15,25 25 0,-25-25 16,25 25-16,0 0 16,25-25 77,0 0-93,0 0 16,0 0-16,0 0 16,-1 0-16,1 0 0,0 0 15,0 0 1</inkml:trace>
  <inkml:trace contextRef="#ctx0" brushRef="#br0" timeOffset="27016.48">5080 11779 0,'25'0'0,"0"0"16,0 0-16,0 25 0,0-25 15,-1 0-15,1 0 0,0 0 0,0 0 0,0 0 0,0 0 16,0 0-16,0 25 0,0-25 0,0 0 0,-1 0 0,1 0 0,0 0 16,0 0-16,0 0 0,0 0 0,-25 25 0,25-25 0,0 0 0,0 0 0,0 0 0,-1 0 0,1 0 15,0 0-15,0 0 0,0 0 0,0 0 0,0 0 0,0 0 0,0 0 0,0 0 0,-1 0 16,1 0-16,0 0 0,0 0 0,0 25 0,0-25 0,0 0 0,0 0 0,0 0 16,0 0-16,-1 0 0,1 0 0,0 0 0,0 0 0,0 0 0,0 0 15,0 0-15,-25 25 0,25-25 0,0 0 0,0 0 16</inkml:trace>
  <inkml:trace contextRef="#ctx0" brushRef="#br0" timeOffset="28307.77">5653 12277 0,'0'25'0,"0"0"0,0 0 16,0 0-16,0 0 0,0 0 15,25-25-15,-25 24 0,0 1 0,0 0 16,0 0-16,0 0 0,0 0 15,0 0-15,0 0 0,0 0 16,0 0-16,0-1 16,0 1-16,0 0 0,0 0 15,0 0 1,0 0 0,0-50 77,0 0-93,0 0 0,-25 25 16,25-25-16,0 0 0,-25 25 0,25-24 16,0-1-16,0 0 0,-25 0 15,25 0-15,0 0 0,0 0 16,0 0-16,0 0 15,0 0-15,0 1 16,0-1-16,0 0 16,0 0-16,0 0 0,25 0 15,-25 0 1,25 25-16,0 0 0,-25-25 0,25 25 16,-1 0-16,1 0 15,0 0-15,0 0 16,0 0-1,0 0-15,0 0 16,0 0 0,-25 25-16,25-25 0,-25 25 15,25-25-15,-25 25 0,24 0 16,-24 0-16,25-25 16,-25 25-1,0 0 1,0-1-1,-25-24 1,25 25-16,-24-25 16,-1 0-16,25 25 15,-25-25-15,0 0 0,25 25 16,-25-25-16,0 0 0,0 0 16,25 25-16,-25-25 0,0 0 15,25 25-15,-25-25 0,1 0 16,24 25 15,24-25 0,-24 25-31,25-25 16,-25 25-16,25-25 16,-25 25-16,25-25 0,0 0 0,-25 24 0,25-24 15,0 0-15,-25 25 0,25-25 0,0 0 0,-25 25 0,25-25 0,-1 0 0,1 0 0,-25 25 16,25-25-16,0 0 0,-25 25 0,25-25 0,0 0 0,0 0 0,0 0 0,0 0 0,-25 25 15,25-25-15,-1 0 0,1 0 0,0 0 0,0 0 0,-25 25 0,25-25 16,0 0-16,0 0 0,0 0 0,-50 0 63,0 0-48,25-25-15</inkml:trace>
  <inkml:trace contextRef="#ctx0" brushRef="#br0" timeOffset="42841.02">19324 9239 0,'25'0'94,"0"0"-79,0 0-15,0 0 0,-1 0 16,-24 25-16,25-25 0,0 0 0,0 0 0,0 0 0,0 0 16,0 0-16,0 25 0,0-25 0,0 0 0,-1 0 0,1 0 0,0 0 0,-25 25 15,25-25-15,0 0 0,0 0 0,0 0 0,0 0 0,0 0 0,0 0 0,-1 0 0,1 25 0,0-25 0,0 0 16,0 0-16,25 0 0,-25 0 0,0 25 0,0-25 0,-1 0 0,1 0 0,0 0 0,0 0 0,0 0 0,0 0 15,0 0-15,0 24 0,0-24 0,0 0 0,0 0 0,-1 0 0,-24 25 0,25-25 0,0 0 0,0 0 0,0 0 0,0 0 0,0 0 0,0 0 16,0 0-16,0 0 0,-1 0 0,1 25 0,0-25 0,0 0 0,0 0 0,0 0 0,0 0 0,0 0 0,0 25 0,0-25 16,-1 0-16,1 0 0,0 0 0,0 0 0,0 0 0,0 0 0,0 0 0,0 0 0,0 0 15,0 0-15,-25 25 0,24-25 0,1 0 0,0 0 0,0 0 0,0 0 0,0 0 16,0 0-16,0 0 0,0 0 16</inkml:trace>
  <inkml:trace contextRef="#ctx0" brushRef="#br0" timeOffset="46676.88">19872 8940 0,'25'0'110,"0"0"-79,-1 0 0,1 0-15,0 0 15</inkml:trace>
  <inkml:trace contextRef="#ctx0" brushRef="#br0" timeOffset="47218">19946 8940 0,'0'25'78,"0"0"-62,0 0 0,0 0-1,0 0 1,0 0-1,0 0 1,-24-25 0,24 24-1</inkml:trace>
  <inkml:trace contextRef="#ctx0" brushRef="#br0" timeOffset="53235.35">9388 5753 0,'0'25'63,"0"0"-48,0-1-15,-25-24 16,25 25-16,0 0 0,0 0 15,0 0-15,-25-25 16,25 25-16,0 0 0,0 0 16,0 0-16,0 0 15,0 0-15,0-1 0,-25-24 16,25 25-16,0 0 16,0 0-16,0 0 15,0 0-15,0 0 0,-25-25 0,25 25 16,0 0-16,0 0 0,0-1 15,0 1-15,0 0 0,-24 0 0,24 0 16,0 0-16,0 0 0,0 0 16,0 0-1,0 0 1</inkml:trace>
  <inkml:trace contextRef="#ctx0" brushRef="#br0" timeOffset="58295.49">21291 3786 0,'25'0'62,"0"0"-30,0 0-1,-25 24-15,25-24 15,0 0 0,0 0 0,-25 25 1,24-25-17,1 0 16,0 0 1,0 0 15,0 0-16,0 0 0,-25-25-15,25 25-16,0 0 31,-25-24-31,25 24 47,-25-25-47</inkml:trace>
  <inkml:trace contextRef="#ctx0" brushRef="#br0" timeOffset="61292.16">21266 3736 0,'25'0'32,"0"0"15,0 0-1,0 0-14,0 0-1,0 0-15,0 0-1,-1 0 1,1 0-1,0 0 1,0 0-16,0 0 16,0 0-1,0 0 17,0 0-17,-25-25 16,25 25-31,0 0 32</inkml:trace>
  <inkml:trace contextRef="#ctx0" brushRef="#br0" timeOffset="75271.29">21565 7122 0,'-25'0'125,"0"0"-109,0 0-1,0 0-15,1 0 16,-1 0 0,0 0-16,0 0 15,0 0-15,0 0 16,0 0-16,25 25 16,-25-25-16,0 0 0,0 0 0,1 0 15,-1 0-15,25 25 0,-25-25 0,0 0 0,0 0 0,0 0 16,0 0-16,0 0 0,25 25 0,-25-25 0,0 0 15,1 0-15,-1 0 0,0 0 0,25 25 0,-25-25 16,0 0-16,0 0 0,0 0 0,25 25 16,-25-25-16,0 0 0,0 0 0,1 0 0,24 25 0,-25-25 0,0 0 15,0 0-15,25 25 0,-25-25 0,0 0 0,0 0 0,25 25 16,-25-25-16,0 0 0,0 0 0,25 25 0,-24-25 0,-1 0 16,0 0-16,25 24 0,-25-24 0,0 0 0,0 0 15,25 25-15,-25-25 0,0 0 0,0 0 0,25 25 16,-25-25-16,0 0 0,1 0 0,24 25 15,-25-25-15,0 0 0,25 25 0,-25-25 0,0 0 16,0 0-16,0 25 0,0-25 16,0 0-16,0 0 0,1 25 15,-1-25-15,0 0 0,0 0 16,25 25-16,-25-25 0,0 0 16,0 0-16,25 25 15,-25-25 1,0 0-1,0 0 1,1 0 0,24 25 31,-25-25-32,0 0 1,0 0-16,0 0 140,25 24-140,-25-24 47,0 0-31,25 25-16,-25-25 31,25 25 16</inkml:trace>
  <inkml:trace contextRef="#ctx0" brushRef="#br0" timeOffset="95076.71">21241 6923 0,'0'25'47,"0"0"-32,0 0 1,0 0 0,0 0-1,0 0 16,0-1-15,0 1-16,0 0 47</inkml:trace>
  <inkml:trace contextRef="#ctx0" brushRef="#br0" timeOffset="95564.83">21241 6923 0,'25'0'0,"0"0"31,-25-25-15,25 25-16,0 0 15,0 0 1,0 0-16,0 0 0,-25-25 16,25 25-16,-1 0 0,-24-25 0,25 25 15,0 0-15,0 0 16,-25-24-16,25 24 47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.5" units="1/cm"/>
          <inkml:channelProperty channel="Y" name="resolution" value="8.53333" units="1/cm"/>
          <inkml:channelProperty channel="T" name="resolution" value="1" units="1/dev"/>
        </inkml:channelProperties>
      </inkml:inkSource>
      <inkml:timestamp xml:id="ts0" timeString="2021-08-06T20:11:06.81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15140 6126 0,'25'0'110,"-25"25"-95</inkml:trace>
  <inkml:trace contextRef="#ctx0" brushRef="#br0" timeOffset="262.05">15240 6276 0,'25'0'31,"0"25"-15,0-25-1,0 0 1,-25 25-16,25-25 0</inkml:trace>
  <inkml:trace contextRef="#ctx0" brushRef="#br0" timeOffset="490.1">15638 6500 0,'0'0'0,"25"0"0,0 0 16,0 0-16,0 0 16,-25 25-16,25-25 0,0 0 15,0 0-15,0 25 16,0-25-1</inkml:trace>
  <inkml:trace contextRef="#ctx0" brushRef="#br0" timeOffset="690.15">16236 6649 0,'0'0'0,"0"25"0,25-25 0,0 0 16,-25 25-16,25-25 15,0 0-15,-25 25 16,25-25-16,-1 0 16,-24 25-16,25-25 0</inkml:trace>
  <inkml:trace contextRef="#ctx0" brushRef="#br0" timeOffset="901.2">16933 6799 0,'0'0'0,"25"0"0,0 0 0,0 0 0,0 0 16,0 0-16,0 0 0,0 0 15,-25 25-15,25-25 0,-1 0 0,1 0 16,0 0-16,0 0 0,-25 24 0,25-24 0,0 0 16,0 0-16,0 0 0,-25 25 0,25-25 15</inkml:trace>
  <inkml:trace contextRef="#ctx0" brushRef="#br0" timeOffset="1131.25">18278 7023 0,'25'0'0,"-50"0"0,75 0 0,-25 0 16,0 0-16,0 0 0,-1 0 15,1 0-15,0 0 16,0 0-16,0 0 0,0 0 15,0 0-15,0 0 0,-25 25 0,25-25 16,0 0-16,-1 0 0,1 0 0</inkml:trace>
  <inkml:trace contextRef="#ctx0" brushRef="#br0" timeOffset="4870">19573 7073 0,'0'0'15,"25"0"-15,0 0 0,0 0 16,-25-25-16,25 25 0,-1 0 0,1 0 16,0 0-16,-25-25 15,25 25-15,0 0 0,0 0 0,0 0 16,0 0-16,0 0 0,-25-25 15,124 25 1,-99 0-16</inkml:trace>
  <inkml:trace contextRef="#ctx0" brushRef="#br0" timeOffset="5070.04">20594 6923 0,'25'0'0,"0"0"0,0 0 16,0 0-16,-1 0 16,1 0-16,0 0 15,0 0-15,0 0 16,0 0-16,0 0 16,0 0-16,0 0 0,0 0 15</inkml:trace>
  <inkml:trace contextRef="#ctx0" brushRef="#br0" timeOffset="5325.1">21789 6749 0,'0'0'0,"25"0"0,0 0 0,0 0 16,0 0-16,0 0 0,0 0 0,0 0 16,-1 0-16,-24-25 0,25 25 0,0 0 15,0 0-15,0 0 0,0 0 16,0 0-16,0 0 16,0 0-16,0 0 15,-25-25-15,24 25 0</inkml:trace>
  <inkml:trace contextRef="#ctx0" brushRef="#br0" timeOffset="5549.15">22910 6525 0,'0'0'0,"50"-50"16,-25 50-16,-1 0 16,1-25-1,0 25-15,0 0 16,-25-25-16</inkml:trace>
  <inkml:trace contextRef="#ctx0" brushRef="#br0" timeOffset="5794.2">23557 6201 0,'25'0'15,"-25"-25"-15,25 25 0,-25-25 16,25 25-16,-25-25 15,25 25-15,0-25 16,0 25 0,-25-24-16,25 24 15,-25-25 1</inkml:trace>
  <inkml:trace contextRef="#ctx0" brushRef="#br0" timeOffset="7598.61">15091 6101 0,'-25'0'94,"0"0"-94,0 0 15,0 0 1,0 0-16,0 0 15</inkml:trace>
  <inkml:trace contextRef="#ctx0" brushRef="#br0" timeOffset="7846.66">14717 5827 0,'0'-24'32,"0"-1"-1,0 0-15,0 0-1,-25 25-15,25-25 0,0 0 16,0 0-16,0 0 15</inkml:trace>
  <inkml:trace contextRef="#ctx0" brushRef="#br0" timeOffset="8076.71">14742 5130 0,'0'0'0,"25"-25"31,-25 0-31,25 25 16,-25-24-16,25 24 15,-25-25-15,25 25 0,-1 0 16,-24-25 0,25 25-16,0 0 15</inkml:trace>
  <inkml:trace contextRef="#ctx0" brushRef="#br0" timeOffset="8290.76">15140 4931 0,'50'0'31,"-25"0"-31,0 0 16,0 0-16,0 0 16,0 0-16,0 0 15,0 0-15,-1 0 0,1 0 16,-25-25-16</inkml:trace>
  <inkml:trace contextRef="#ctx0" brushRef="#br0" timeOffset="8537.82">15912 4732 0,'75'-25'15,"-50"25"1,0 0-1,0 0-15,0 0 16,0 0-16,-1 0 16,1 0-1,0 0-15,0 0 16</inkml:trace>
  <inkml:trace contextRef="#ctx0" brushRef="#br0" timeOffset="8761.87">16659 4582 0,'75'-25'16,"-50"25"-16,0 0 0,0 0 0,0 0 16,-25-24-16,25 24 0,0 0 0,-1 0 15,1 0-15,0 0 0,0 0 16,0 0-16,0 0 0,0 0 15,-25-25-15,25 25 0,0 0 0,0 0 16,-1 0-16,1 0 0,0 0 16,0 0-16</inkml:trace>
  <inkml:trace contextRef="#ctx0" brushRef="#br0" timeOffset="9006.92">18029 4458 0,'75'0'15,"-150"0"-15,175 0 0,-75 0 16,-1 0-16,1 0 0,0 0 0,0 0 16,0 0-16,0 0 0,0 0 15,0 0-15,0 0 16,0 0-16,-1 0 0,1 0 15,0 0-15,0 0 16,0 0-16,0 0 16</inkml:trace>
  <inkml:trace contextRef="#ctx0" brushRef="#br0" timeOffset="9220.96">19299 4483 0,'0'0'0,"25"0"0,0 0 0,0 0 15,0 0-15,-25 25 0,25-25 16,-1 0 0,1 0-16,0 0 15,0 0-15,0 0 16,0 0-16</inkml:trace>
  <inkml:trace contextRef="#ctx0" brushRef="#br0" timeOffset="9435.02">20195 4533 0,'75'0'15,"-50"0"-15,0 0 0,0 0 16,0 0-16,0 0 16,0 0-16,-25 24 15,25-24-15,-1 0 0,1 0 16,0 0-16,0 0 0,0 0 16,-25 25-16,25-25 0,0 0 0</inkml:trace>
  <inkml:trace contextRef="#ctx0" brushRef="#br0" timeOffset="9636.06">21291 4657 0,'100'25'16,"-75"-25"-16,0 0 16,-25 25-16,24-25 0,1 0 0,0 0 15,0 0-15,0 0 16,-25 25-16,25-25 0,0 0 0,0 0 15,0 0-15,0 25 0,0-25 16,-1 0-16,1 0 0,0 0 16,0 0-16,-25 25 0</inkml:trace>
  <inkml:trace contextRef="#ctx0" brushRef="#br0" timeOffset="9824.11">22412 4856 0,'0'0'0,"25"0"0,-25 25 16,25-25-16,-1 0 0,1 0 16,-25 25-16,25-25 0,0 0 15,-25 25 1,25-25-16,0 0 16,0 0-16,-25 25 15,25-25-15</inkml:trace>
  <inkml:trace contextRef="#ctx0" brushRef="#br0" timeOffset="10015.15">23084 5105 0,'0'0'16,"0"25"-16,25-25 0,-25 25 15,25-25-15,-25 25 16,0 0 0,25-25-16</inkml:trace>
  <inkml:trace contextRef="#ctx0" brushRef="#br0" timeOffset="10236.2">23333 5354 0,'25'75'31,"-25"-50"-31,0 0 16,0 0-16,0 0 16,25-25-16,-25 25 0,0-1 15,0 1 16</inkml:trace>
  <inkml:trace contextRef="#ctx0" brushRef="#br0" timeOffset="10525.26">23607 5753 0,'0'0'0,"0"25"31,25-25-15,-25 25 0,0-1 15,0 1 16</inkml:trace>
  <inkml:trace contextRef="#ctx0" brushRef="#br0" timeOffset="16068.5">16286 6575 0,'-75'-25'16,"50"25"0,0 0-1,0 0 1,1 0-1,-1 0 1,25 25-16,0-1 31,0 1-15,0 0 0,0 0-1,0 0 1,25-25-16,-25 25 0,24-25 15,-24 25-15,25-25 0,0 0 32,-25 25-32,25-25 15,0 0-15,0 0 16,0 0 0,0 0-16,0 0 15,0 0 1,-1 0-16,-24-25 0,25 25 15,-25-25-15,0 0 16,25 25-16,-25-25 0,0 0 16,0 0-16,0 0 15,0 1-15,0-1 16,0 0 0,-25 25-16,25-25 0,-25 25 15,1 0-15,24-25 16,-25 25-16,0 0 15,0 0 1,0 0-16,0 0 16,0 0-16,0 0 15,0 0 1,25 25-16,0 0 16,-25-25-16,25 25 0,0 0 15,0-1-15,0 1 16,0 0-16,0 0 15,0 0 1,0 0-16,25-25 16,-25 25-16,25-25 15,0 0-15,0 0 16,-25 25-16,25-25 16,0 0-16,0 0 15,0 0 1,-25-25-1,25 25-15,-25-25 0,0 0 16,0 0 0,0 0-16,0 0 0,0 0 15,-25 25-15,25-24 0,-25-1 16,0 25-16,25-25 0,-25 25 16,0 0-16,25-25 15,-25 25-15,0 0 0,0 0 16,0 0-1,25 25 1,0 0-16,-24-25 0,24 25 16,0-1-16,0 1 15,0 0-15,0 0 0,0 0 16,0 0-16,24-25 16,-24 25-16,25-25 0,0 0 15,-25 25-15,25-25 0,0 0 0,0 0 16,0 0-16,0 0 15,0 0 1,0 0 0,-25-25-16,0 0 15,0 0-15,0 0 16,0 0-16,0 0 16,0 0-16,-25 25 0,25-24 0,-25-1 15,0 0-15,0 25 16,0 0-1,0 0-15,0 0 16,0 0 0,25 25-16,0 0 15,-25-1-15,25 1 0,0 0 16,0 0 0,25-25-16,-25 25 0,0 0 15,25-25-15,0 0 16,0 0-16,0 0 15,0 0-15,0 0 16,0 0-16,0 0 0,-1 0 16,-24-25-1,0 0 1,0 0-16,0 0 16,0 0-16,-24 25 15,24-24-15,-25 24 0,25-25 0,-25 25 16,0 0-16,0 0 15,0 0 1,0 0-16,25 25 16,0-1-1,-25-24-15,25 25 0,0 0 0,0 0 16,0 0-16,0 0 16,25-25-16,-25 25 0,25-25 15,0 0-15,-25 25 16,25-25-16,0 0 0,0 0 15,0 0-15,-1 0 0,1 0 16,0 0-16,-25-25 0,25 25 16,-25-25-16,0 0 15,0 0-15,0 0 16,0 0-16,0 0 16,-25 25-16,25-24 0,-25 24 0,25-25 0,-25 25 15,25-25-15,-24 25 0,24-25 0,-25 25 0,0 0 16,25-25-16,-25 25 0,0 0 0,0 0 15,0 0-15,0 0 16,0 0-16,0 0 16,25 25-16,0 0 0,-24-25 15,24 25-15,0 0 0,0-1 0,0 1 0,0 0 16,0 0-16,0 0 0,0 0 16,0 0-16,0 0 0,24-25 15,-24 25-15,25-25 0,-25 25 16,25-25-16,0 0 0,0 0 15,0 0-15,0 0 0,0 0 16,0 0-16,0 0 0,-1 0 16,1 0-16,0 0 0,-25-25 15,25 25-15,0 0 0,-25-25 0,0 0 16,25 25-16,-25-25 0,0 0 0,0 0 16,0 0-16,0 0 0,-25 25 15,25-25-15,-25 1 0,25-1 0,-25 25 0,25-25 0,-25 25 0,25-25 16,-25 25-16,25-25 0,-24 25 0,-1-25 0,0 25 15,25-25-15,-25 25 0,0 0 0,0 0 16,25-25-16,-25 25 0,0 0 0,0 0 16,0 0-16,25 25 15,-24-25-15,24 25 16,-25-25-16,25 25 0,0 0 0,-25 0 16,25 0-16,0 0 0,0-1 0,0 1 15,0 0-15,0 0 0,0 0 0,0 0 0,0 0 16,0 0-16,0 0 0,25-25 15,-25 25-15,25-25 0,-25 24 0,24-24 16,1 0-16,0 0 0,-25 25 16,25-25-16,0 0 0,0 0 15,0 0-15,0 0 0,-25-25 16,25 25-16,0 0 0,-25-24 0,24 24 16,-24-25-16,25 25 0,-25-25 0,25 25 15,-25-25-15,0 0 0,25 25 0,-25-25 0,0 0 16,0 0-16,0 0 0,0 0 0,0 1 15,0-1-15,0 0 0,-25 25 0,25-25 0,-25 0 16,0 0-16,25 0 0,-24 25 0,-1 0 16,25-25-16,-25 25 0,0 0 0,25-50 0,-25 75 0,0-50 15,0 25-15,0 0 0,0 0 16,0 0-16,1 0 0,-1 0 16,0 0-16,25 25 0,-25 0 15,25 0-15,0 0 0,0 0 16,-25-25-16,25 25 0,0 0 0,0 0 0,0 0 15,0-1-15,0 1 0,0 0 16,25-25-16,-25 25 0,0 0 0,25-25 0,-25 25 16,25-25-16,-25 25 0,25-25 0,-1 0 15,-24 25-15,25-25 0,0 0 0,-25 25 16,25-25-16,0 0 0,0 0 0,0 0 16,0 0-16,0 0 0,0 0 15,-1 0-15,1 0 16,-25-25-16,25 25 0,-25-25 15,25 25-15,-25-25 0,0 0 0,0 0 16,0 0-16,0 0 16,0 0-16,-25 25 0,25-24 0,-25 24 15,25-25-15,-25 25 0,25-25 0,-24 25 0,-1 0 16,25-25-16,-25 25 0,0 0 16,0 0-16,0 0 15,0 0-15,0 25 16,25 0-16,-25-25 0,25 25 0,0-1 15,0 1-15,0 0 0,0 0 16,0 0-16,0 0 0,0 0 16,25-25-1,-25 25-15,25-25 0,0 0 16,0 0-16,0 0 16,0 0-16,0 0 15,0 0-15,-25-25 16,24 25-16,-24-25 0,0 0 15,0 0-15,0 0 16,0 0 0,-24 25-16,-1 0 47,25 25-32,0 0-15,0 0 16,0 0-1,25-25-15,-25-25 63,0 0-47,0 0-16,0 0 15,0 0 1,-25 25-16,0 0 15,0 0 1,0 25 0,50-25 77,0 0-77,-25-25-16,-25 25 78,0 0-47,25 25 1</inkml:trace>
  <inkml:trace contextRef="#ctx0" brushRef="#br0" timeOffset="17152.75">19000 5628 0</inkml:trace>
  <inkml:trace contextRef="#ctx0" brushRef="#br0" timeOffset="17610.84">19025 5305 0,'0'-25'78,"0"0"-47</inkml:trace>
  <inkml:trace contextRef="#ctx0" brushRef="#br0" timeOffset="17817.9">19025 5080 0,'0'-24'15,"25"24"1,-25-25 15,25 25 1,-25-25-17</inkml:trace>
  <inkml:trace contextRef="#ctx0" brushRef="#br0" timeOffset="18050.95">19100 4807 0,'0'-25'0,"0"0"16,0 0-1,0 0 17,25 25-32,-25-25 31</inkml:trace>
  <inkml:trace contextRef="#ctx0" brushRef="#br0" timeOffset="19465.25">19125 4607 0,'-25'0'125</inkml:trace>
  <inkml:trace contextRef="#ctx0" brushRef="#br0" timeOffset="19680.31">19000 4408 0</inkml:trace>
  <inkml:trace contextRef="#ctx0" brushRef="#br0" timeOffset="21168.65">19075 5130 0</inkml:trace>
  <inkml:trace contextRef="#ctx0" brushRef="#br0" timeOffset="21453.71">19050 4981 0,'0'-25'47,"0"0"0</inkml:trace>
  <inkml:trace contextRef="#ctx0" brushRef="#br0" timeOffset="21703.77">19050 4757 0,'0'-25'109</inkml:trace>
  <inkml:trace contextRef="#ctx0" brushRef="#br0" timeOffset="21962.82">19050 4582 0,'0'-25'109</inkml:trace>
  <inkml:trace contextRef="#ctx0" brushRef="#br0" timeOffset="22200.88">19050 4308 0</inkml:trace>
  <inkml:trace contextRef="#ctx0" brushRef="#br0" timeOffset="22442.93">19050 4084 0,'0'-25'110</inkml:trace>
  <inkml:trace contextRef="#ctx0" brushRef="#br0" timeOffset="22719.99">19025 3860 0,'0'-25'31,"0"0"32,0 1-32,0-1-15</inkml:trace>
  <inkml:trace contextRef="#ctx0" brushRef="#br0" timeOffset="22966.05">19025 3561 0,'0'-24'15,"0"-1"79,0 0-78</inkml:trace>
  <inkml:trace contextRef="#ctx0" brushRef="#br0" timeOffset="23211.1">19000 3287 0,'0'-24'62</inkml:trace>
  <inkml:trace contextRef="#ctx0" brushRef="#br0" timeOffset="23683.21">19000 3063 0,'0'-25'16,"0"1"46,0-1-15,0 0-31,0 0 15,0 0-15,0 0-1,0 0 1,0 0-1,0 0 1,0 0 0</inkml:trace>
  <inkml:trace contextRef="#ctx0" brushRef="#br0" timeOffset="25247.56">19025 2540 0</inkml:trace>
  <inkml:trace contextRef="#ctx0" brushRef="#br0" timeOffset="25587.64">19025 2341 0</inkml:trace>
  <inkml:trace contextRef="#ctx0" brushRef="#br0" timeOffset="25884.7">19025 2142 0</inkml:trace>
  <inkml:trace contextRef="#ctx0" brushRef="#br0" timeOffset="26161.76">19050 1843 0</inkml:trace>
  <inkml:trace contextRef="#ctx0" brushRef="#br0" timeOffset="26418.82">19050 1619 0</inkml:trace>
  <inkml:trace contextRef="#ctx0" brushRef="#br0" timeOffset="32782.25">16410 6500 0,'25'0'610,"-25"-25"-313,0 0-266,25 25-16,-25-25 720,0 0-688,0 0-32,0 0 79,0 1-63,25 24-15,-25-25 31,0 0-16,25 25-31,-25-25 16,0 0-1,25 25 1,-25-25 0,25 25-1,-25-25-15,0 0 31,25 25 1,-25-25-32,0 0 15,25 25 17,-25-24-17,25 24 1,-25-25-16,0 0 47,24 25-47,-24-25 15,0 0 1,25 25-16,-25-25 16,0 0-1,25 25-15,-25-25 16,25 25 15,-25-25-15,0 0 15,25 25-15,-25-25-1,0 1 1,25 24-1,-25-25-15,0 0 16,25 25 0,-25-25-16,25 25 31,-25-25-31,0 0 31,25 25-15,-25-25-1,25 0 1,-25 0 0,24 25-1,-24-25 1,25 25 0,-25-24-1,0-1 1,25 25-16,-25-25 15,25 25 1,-25-25-16,0 0 16,25 25-16,-25-25 15,25 25 1,-25-25-16,0 0 16,25 25-16,-25-25 15,25 0 1,-25 1-1,25 24 1,-25-25 0,0 0-1,25 25 1,-25-25-16,0 0 31,24 25-15,-24-25-1,0 0 1,25 25 0,-25-25-1,0 0 17,25 25-32,-25-25 31,0 1-16,25 24-15,-25-25 16,0 0 0,25 25-1,-25-25 1,25 25 0,-25-25-16,0 0 15,25 25 1,-25-25-16,25 25 0,-25-25 15,0 0 1,25 25-16,-25-25 16,0 1-1,25 24 1,-25-25-16,0 0 16,24 25 15,-24-25-31,0 0 31,0 0 0,25 25-15,-25-25 0,0 0-1,0 0 1,25 25-16,-25-25 0,0 0 15,25 25 1,-25-24-16,0-1 16,0 0-1,25 25 1,-25-25 0,0 0-1,25 25 1,-25-25-16,0 0 15,25 25-15,-25-25 32,0 0-32,25 25 15,-25-25-15,25 25 16,-25-24-16,0-1 16,25 25-1,-25-25-15,0 0 16,24 25-16,-24-25 0,25 25 15,-25-25-15,25 25 16,-25-25-16,0 0 0,25 25 16,-25-25-16,0 0 15,25 25-15,-25-24 16,25 24 15,-25-25-31,0 0 16,0 0-16,25 25 15,-25-25-15,0 0 16,25 25-16,-25-25 0,25 25 16,-25-25-16,0 0 15,25 25-15,-25-25 0,0 1 16,25 24-16,-25-25 16,0 0-1,24 25-15,-24-25 0,0 0 16,25 25-16,-25-25 15,0 0-15,25 25 0,-25-25 16,0 0 0,25 25-16,-25-25 0,25 25 15,-25-24-15,0-1 0,25 25 0,-25-25 16,25 0 0,-25 0-16,25 25 15,-25-25-15,0 0 0,25 25 16,-25-25-16,0 0 15,25 25-15,-25-25 0,24 0 16,-24 1 0,0-1-16,25 25 15,-25-25-15,25 25 16,-25-25-16,0 0 16,25 25-1,-25-25-15,0 0 31,25 25-15,-25-25-16,0 0 0,25 25 16,-25-25-16,0 1 15,25 24-15,-25-25 0,0 0 16,25 25-16,-25-25 0,0 0 16,25 25-16,-25-25 0,25 25 0,-25-25 15,24 0-15,-24 0 0,25 25 16,-25-25-16,25 1 0,-25-1 15,25 25-15,-25-25 0,0 0 16,25 25-16,-25-25 0,25 25 16,-25-25-16,0 0 15,25 25-15,-25-25 0,25 25 16,-25-25-16,0 0 0,25 25 0,-25-24 16,25 24-16,-25-25 15,24 25-15,-24-25 0,0 0 16,25 25-16,-25-25 15,25 25-15,-25-25 16,25 25-16,-25-25 16,25 25-16,-25-25 0,0 0 15,25 25-15,-25-25 16,25 25-16,-25-24 16,0-1-16,25 25 0,-25-25 15,25 0-15,-25 0 16,25 25-16,-25-25 0,24 0 15,-24 0-15,25 25 16,-25-25-16,0 0 0,25 25 16,-25-25-16,25 25 0,-25-24 15,25-1-15,-25 0 16,25 25-16,-25-25 0,0 0 16,25 25-16,-25-25 0,25 25 0,-25-25 0,0 0 15,25 25-15,-25-25 16,0 0-16,25 25 0,-25-24 15,25-1 1,-25 0 0,24 25-1,-24-25-15</inkml:trace>
  <inkml:trace contextRef="#ctx0" brushRef="#br0" timeOffset="34386.61">18353 1644 0,'-25'0'0,"50"0"0,-75 0 15,25 0 1,50 0 93,0 0-109,0 0 0,0 0 16,0 0-16,-1 0 0,1 0 0,0 0 0,0 0 0,0 0 0,0 0 0,0 0 16,0 0-16,0 0 0,0 0 0,-1 0 0,1 0 0,0 0 0,0 0 0,0 0 0,0 0 0,0 0 0,0 0 0,0 0 15,24 0-15,1 0 0,-25 0 0,0 0 0,0 0 0,0 0 0,25 0 0,-25 0 0,0 0 0,-1 0 0,1 0 16,0 0-16,0 0 0,0 0 0,0 0 0,0 0 0,0 0 0,0 0 0,0 0 0,-1 0 0,1 0 0,0 0 16,0 0-16,0 0 0,0 0 0,0 0 0,0 0 0,0 0 0,0 0 0,-1 0 15,1 0-15,0 0 0,0 0 0,0 0 16,-25-25-16,25 25 0</inkml:trace>
  <inkml:trace contextRef="#ctx0" brushRef="#br0" timeOffset="37911.39">18876 5653 0,'25'0'47,"-1"0"-47,1 0 16,0 0-16,0 0 15,0 0-15,0 0 0,0 0 16,0 0-16,0 0 0,0 0 16,0 0-16,-1 0 15,-48 0 79,24 25-94,-25-25 16,0 0-16,0 0 15,0 0-15,0 0 0,0 0 0,0 0 16,0 0-16,0 0 0,0 0 16,1 0-16,-1 0 15</inkml:trace>
  <inkml:trace contextRef="#ctx0" brushRef="#br0" timeOffset="38943.62">19050 5404 0,'0'25'16,"0"0"15,0 0 63</inkml:trace>
  <inkml:trace contextRef="#ctx0" brushRef="#br0" timeOffset="39263.69">19025 5554 0</inkml:trace>
  <inkml:trace contextRef="#ctx0" brushRef="#br0" timeOffset="40023.87">19025 5628 0,'25'0'157,"0"0"-142,0 0 1,0 0-16,0 0 0,0-25 15,-1 25-15,1 0 0,0 0 0,-25-25 0,25 25 0,0 0 0,0 0 0,0 0 16,-25-24-16,25 24 0,0 0 0,0 0 0,-1-25 0,1 25 0,0-25 0,0 25 0,0 0 0,0 0 0,0-25 0,0 25 16,0 0-16,-25-25 0,25 25 0,-1 0 0,1 0 0,0 0 0,-25-25 0,25 25 0,25 0 0,-50-25 0,25 25 0,0 0 0,0-25 0,0 0 0,-1 50 15,1-50-15,0 25 0,0 0 0,-25-25 0,25 25 0,0 0 0,0 0 0,0-24 0,0 24 0,0-25 0,-1 25 0,1 0 0,0 0 16,0-25-16,0 25 0,0-25 0,0 25 0,0 0 0,0 0 0,-25-25 0,25 25 0,0 0 0,-1 0 0,1-25 0,0 25 16,0 0-16,-25-25 0,25 25 0,0 0 0,0-25 0,0 25 0,0 0 0,0 0 15,-25-25-15,24 25 0,1 0 0,0-25 0,0 25 0,0 0 16,-25-24-16,25 24 15</inkml:trace>
  <inkml:trace contextRef="#ctx0" brushRef="#br0" timeOffset="41664.24">21216 4831 0,'-24'0'47,"24"25"-47,-25-25 0,0 0 0,0 25 16,0-25-16,0 25 0,0-25 15,0 0-15,0 0 0,0 25 0,1-25 16,-1 0-16,0 0 0,0 25 0,0-25 16,0 0-16,0 0 15,25 25-15,-25-25 0,50 0 78,0 0-62,-25-25-16,25 25 0,0 0 16,0 0-16,-25-25 0,25 25 15,0 0-15,-1-25 0,1 25 16,-25-25-16,25 25 0,0 0 0,-25-25 0,25 25 0,0 0 16,-25-25-16,25 25 0,0 0 15,0-24-15,0 24 16,-25 24 124,0 1-124,0 0-16,-25 0 16,25 0-16,-25-25 0,25 25 15,-25-25-15,25 25 0,-25-25 0,25 25 0,-25-25 16,0 0-16,25 25 0,-25-25 0,25 25 16,-25-25-16,0 0 15,25 24-15,-24-24 16</inkml:trace>
  <inkml:trace contextRef="#ctx0" brushRef="#br0" timeOffset="43892.73">21291 5130 0,'0'25'16,"0"0"-16,0 0 16,0 0-16,25 0 15,-25 0-15,0 0 0,0-1 16,0 1-16,0 0 0,0 0 16,0 0-16,25-25 0,-25 25 15,0 0-15,0 0 16,0 0-16,0 0 15</inkml:trace>
  <inkml:trace contextRef="#ctx0" brushRef="#br0" timeOffset="44729.92">21192 5180 0,'24'0'0,"-24"-25"16,25 25 0,-25-25-16,25 25 0,0 0 15,0 0-15,-25-25 0,25 25 16,0 0-16,0 0 0,0 0 15,0 0-15,-1 0 16,1 0-16,0 0 16,0 0-1,-25 25 1,0 0 0,0 0-1,0 0-15,0 0 16,-25-25-16,25 25 15,-25-25-15,25 25 0,-25-25 16,25 25-16,-24-25 0,24 24 0,-25-24 16,0 0-16,25 25 0,-25-25 15,0 0-15,0 0 0,25 25 16,-25-25-16,0 0 0,0 0 16,0 0-1,50 0 79,0 0-94,0 0 16,0 0-1,0 0-15,0 0 0,0 0 16,0 0-16,-25 25 0,25-25 0,-1 0 15,1 0-15,-25 25 0,25-25 0,0 0 16,0 25-16,0-25 16,-25 25-16,25-25 0</inkml:trace>
  <inkml:trace contextRef="#ctx0" brushRef="#br0" timeOffset="45091">21690 5305 0,'25'0'46,"-1"0"-30,1 0 0,0 0-16,0 0 15,0 0-15,0 0 0,0 0 16,0 0-16,0 0 16</inkml:trace>
  <inkml:trace contextRef="#ctx0" brushRef="#br0" timeOffset="45505.09">21789 5379 0,'25'0'63,"0"0"-48,0 0 1,0 0-16,0 0 31,0 0-15,-25 25-1,25-25-15</inkml:trace>
  <inkml:trace contextRef="#ctx0" brushRef="#br0" timeOffset="46283.27">22188 5230 0,'0'25'46,"0"0"-30,-25-25-16,25 25 0,0-1 16,0 1-16,0 0 15,0 0-15,0 0 16,0 0 0,25-25-16,0 0 31,-1 0-16,1 0 1,0 0 0,-25-25-1,25 25-15,-25-25 16,0 0-16,25 25 16,-25-25-16,0 0 15,0 1-15,0-1 16,0 0-16,0 0 15,0 0-15,0 0 16,0 0 0,-25 25-16,0-25 15,0 25-15,0 0 16,1 0 0,-1 0-16,0 0 15,0 0 1,25 25-1,0 0 1,0 0 15</inkml:trace>
  <inkml:trace contextRef="#ctx0" brushRef="#br0" timeOffset="46840.39">22387 5429 0,'0'0'0,"0"25"16,0 0-1,0 0-15,0 0 16,0 0-1,25-25-15,-25 24 16</inkml:trace>
  <inkml:trace contextRef="#ctx0" brushRef="#br0" timeOffset="47675.58">22536 5180 0,'0'25'47,"0"0"-31,0 0-1,0 0 1,0 0 0,25-25 93,0 0-93,0 0-16,0 0 31,-25 24-15,0 1-1,0 0 1,25-25-1,-25 25-15,0 0 16,0 0 31,-25-25-47,0 0 16,0 0-16,0 0 15,25 25-15,-25-25 0,0 0 16,0 0-1</inkml:trace>
  <inkml:trace contextRef="#ctx0" brushRef="#br0" timeOffset="48306.72">22561 5155 0,'25'0'47,"0"0"-32,0 0 1,0 0 0,0 0-16,0 0 15,-1 0 1,-24-25-1,25 25-15</inkml:trace>
  <inkml:trace contextRef="#ctx0" brushRef="#br0" timeOffset="50546.22">16410 6848 0,'25'0'78,"0"0"-62,-25 25-16,25-25 0,0 0 0,-25 25 16,25-25-16,0 0 0,0 25 0,0-25 15,0 0-15,-25 25 0,24-25 0,1 0 0,0 25 16,0-25-16,0 0 0,-25 25 0,25-25 0,0 0 0,0 0 15,-25 25-15,25-25 0,0 0 0,-1 0 0,-24 25 0,25-25 0,0 0 16,0 0-16,-25 25 0,25-25 0,0 0 0,0 0 0,0 0 16,-25 24-16,25-24 0,0 0 0,-1 0 0,1 0 0,-25 25 0,25-25 15,0 0-15,0 25 0,0-25 0,0 0 0,0 0 16,0 0-16,0 25 0,-1-25 16,1 0 62,0 0-63,-25 25-15,25-25 16,0 0 0,0 0 62,-25 25-63,25-25-15,-25 25 16,25-25-16,0 0 16,0 25-16,-1-25 15,1 0-15,-25 25 16,25-25-16,0 0 0,0 0 15,0 25 1</inkml:trace>
  <inkml:trace contextRef="#ctx0" brushRef="#br0" timeOffset="51471.43">17631 7097 0,'0'25'47,"0"0"-31,24-25-1,-24 25-15,0 0 16,25-25-16,-25 25 0,25-25 16,0 25-16,-25 0 15,25-25-15,0 25 16,0-25 0,-25 25-16,25-25 15,-25 25-15,25-25 0,-50 0 203,0 0-187,25 24-16,-25-24 0,0 0 16,0 0-16,0 0 0,0 0 15,0 0-15,1 0 16,-1 0-16,0 0 15,0 0 1</inkml:trace>
  <inkml:trace contextRef="#ctx0" brushRef="#br0" timeOffset="52313.62">17257 7894 0,'0'25'0,"25"-25"15,-25 25-15,25-25 0,0 25 16,-25 0-16,25-25 0,0 0 0,-25 25 16,24-25-16,-24 25 0,25-25 0,-25 25 0,25-25 15,-25 25-15,25-25 0,-25 24 0,25-24 0,-25 25 0,25 0 16,0 0-16,-25 0 0,25-25 0,-25 25 0,25-25 16,-25 25-16,0 0 0,25-25 0,-25 25 15,24-25-15,1 0 94,-25-25-78,0 0-1,25 25-15,-25-25 0,0 0 16,0 0-16,25 0 0,-25 0 15,0 0-15,0 1 0,0-1 16,0 0-16,0 0 16,0 0-16,25 25 15,-25-25-15</inkml:trace>
  <inkml:trace contextRef="#ctx0" brushRef="#br0" timeOffset="52710.71">17830 8069 0,'25'0'0,"-25"25"0,25-25 16,0 0 0,-1 0-1,1 0-15,0 0 0,0 0 16,-25 24-16,25-24 0,0 0 0,0 0 16,0 0-16,0 0 0,0 0 15,-1 0-15,-24 25 16</inkml:trace>
  <inkml:trace contextRef="#ctx0" brushRef="#br0" timeOffset="53034.78">17929 8243 0,'25'0'62,"0"0"-46,0 0 0,0 0-1</inkml:trace>
  <inkml:trace contextRef="#ctx0" brushRef="#br0" timeOffset="53844.96">18477 8069 0,'0'-25'15,"0"0"1,0 0-16,0 0 15,0 0 1,0 0 0,25 25-16,-25-25 0,25 25 15,-25-25-15,25 25 16,0 0-16,0 0 16,0 0-1,0 0-15,-1 0 16,-24 25-16,25-25 15,-25 25-15,0 0 16,0 0-16,0 0 16,0 0-16,0 0 15,0 0-15,0 0 16,-25-1-16,25 1 0,-24-25 16,24 25-16,-25-25 0,0 25 0,25 0 15,-25-25-15,0 0 0,25 25 0,-25-25 0,25 25 0,-25-25 0,0 0 16,25 25-16,-25-25 0,0 0 0,1 0 0,24 25 15,-25-25-15,0 0 0,0 0 0,25 25 16,-25-25-16,0 0 16,50 0 31,-25-25-47,25 25 15,0 0-15,0 0 16,0-25-16,-1 25 0,1 0 15,0 0-15,0 0 0,0 0 16,0 0-16,0 0 0,0 0 16,0 0-16,0 0 15,-1 0-15,1 0 63</inkml:trace>
  <inkml:trace contextRef="#ctx0" brushRef="#br0" timeOffset="54875.19">18975 8019 0,'25'0'16,"-25"25"-1,25-25-15,-25 25 16,0 0 0,25-25-16,-25 24 0,0 1 15,0 0-15,0 0 16,25-25-1,-25-25 95,25 25-110,-25-25 0,0 0 15,0 1 1,25 24-16,-25-25 0,25 25 16,-25-25-16,25 25 0,-1 0 15,-24 25 48,25-25-63,-25 25 15,0-1-15,0 1 16,0 0 0,25-25 62,0 0-47,-25-25-15,25 25-16,0 0 15,-25-25-15,25 25 16,0 0 0,0 0 15,-25 25-16,0 0 1,25-25-16,-25 25 16,0 0-1,24-25 17</inkml:trace>
  <inkml:trace contextRef="#ctx0" brushRef="#br0" timeOffset="55327.29">19872 7695 0,'0'25'16,"0"0"0,0 0-16,0 0 0,0 0 15,0 0-15,0-1 0,-25-24 0,25 25 0,0 0 16,0 0-16,0 0 0,-25 0 0,25 0 0,0 0 16,0 0-16,0 0 0,-25-25 0,25 24 0,0 1 0,0 0 0,0 0 15,-25-25-15,25 25 0,0 0 0,-25 0 0,25 0 0,0 0 16,-25-25-16,25 25 0,0-1 0,-25-24 0,25 25 15,0 0-15,-24-25 0,24 25 0,0 0 16,-25-25-16,25 25 0,0 0 16,0 0 15</inkml:trace>
  <inkml:trace contextRef="#ctx0" brushRef="#br0" timeOffset="56191.49">20096 8193 0,'-25'0'125,"0"0"-110,25 25-15,-25-25 16,25 25-16,-25-25 0,25 25 15,-25-25-15,25 25 16,-25-25-16,25 25 16,0 0-1,25-25 63,-25 24-78,25-24 0,0 0 16,0 0-16,0 0 0,-25 25 16,25-25-16,0 0 0,0 0 15,0 0-15,-25 25 0,24-25 0,1 0 16,0 0-16,-25 25 16,25-25-1,-25 25 1,0 0-1,-25-25-15,0 0 16,25 25-16,-25-25 0,1 0 16,-1 0-16,0 0 15,0 25-15,0-25 0,0 0 16,0 0 0,0 0-1</inkml:trace>
  <inkml:trace contextRef="#ctx0" brushRef="#br0" timeOffset="60730.5">11779 1818 0,'0'25'0,"0"0"16,0 0-16,0 0 0,25-25 0,-25 25 0,0 0 15,0 0-15,24-25 0,-24 24 0,0 1 0,0 0 0,0 0 16,25-25-16,-25 25 0,0 0 0,0 0 0,0 0 0,0 0 0,25 0 16,-25 0-16,0-1 0,0 1 0,0 0 0,0 0 0,25-25 0,-25 25 15,0 0-15,0 0 0,0 0 0,0 0 0,0 0 16,0-1-16,0 1 0,0 0 0,0 0 15,25-25-15,-25-25 47,0 0-47,0 0 16,0 1-16,25 24 0,-25-25 0,0 0 16,0 0-16,25 25 0,-25-25 0,0 0 0,0 0 15,25 25-15,-25-25 0,0 0 0,0 0 0,25 25 0,-25-24 0,0-1 0,0 0 16,0 0-16,25 25 0,-25-25 0,0 0 0,0 0 0,24 0 0,-24 0 15,0 0-15,0 0 0,25 25 0,-25-24 0,25 24 0,-25-25 16,25 25-16,-25-25 0,25 25 0,0 0 16,0 0-16,0 0 0,0 0 15,0 0-15,-25 25 0,0 0 16,24-25-16,-24 24 0,0 1 16,0 0-16,25 0 0,-25 0 0,0 0 15,0 0-15,0 0 0,0 0 0,25-25 0,-25 25 16,0 0-16,0-1 0,0 1 0,0 0 0,0 0 15,0 0-15,0 0 0,0 0 0,0 0 16,0 0-16,0 0 0,0-1 16,0 1-16,0-50 62,0 1-46,0-1-16,0 0 0,0 0 15,0 0-15,0 0 0,0 0 0,0 0 0,0 0 16,0 0-16,0 1 0,0-1 0,0 0 0,0 0 16,0 0-16,0 0 0,0 0 0,25 25 0,-25-25 0,0 0 0,0 0 0,0 0 15,25 25-15,-25-24 0,0-1 0,25 25 0,-25-25 0,25 0 0,0 25 16,-25-25-16,25 25 0,0-25 0,-1 25 0,1 0 16,0 0-16,0 0 0,0 0 15,-25 25-15,25-25 0,-25 25 0,25-25 0,-25 25 0,25-25 16,-25 25-16,25 0 0,-25-1 0,25 1 0,-25 0 15,0 0-15,25-25 0,-25 25 0,0 0 0,0 0 0,0 0 0,24-25 0,-24 25 0,0 0 16,25 0-16,-25-1 0,0 1 0,0 0 0,0 0 0,25 0 16,-25 0-16,0 0 0,0 0 0,0 0 0,25 0 0,-25-1 0,0 1 15,0 0-15,0 0 0,0 0 0,25-25 0,-25 25 0,0 0 16,0 0-16,0 0 0,0 0 16,0-1-16</inkml:trace>
  <inkml:trace contextRef="#ctx0" brushRef="#br0" timeOffset="61015.57">13198 2366 0,'25'0'16,"0"0"0,0 0-16,0 0 15,-25-25-15,25 25 0,-1 0 0,1 0 16,0 0-16,0 0 0,0 0 15,0 0-15,-25-25 0,25 25 0,0 0 0,0 0 16,0 0-16,-1 0 0,1 0 16</inkml:trace>
  <inkml:trace contextRef="#ctx0" brushRef="#br0" timeOffset="61283.63">13298 2540 0,'25'0'16,"-1"0"-16,1 0 0,0 0 15,0 0-15,0 0 0,0 0 16,0 0-16,0 0 0,0 0 0,0 0 16,-1 0-16,1 0 0,0 0 0,0 0 15,0 0-15,0 0 0</inkml:trace>
  <inkml:trace contextRef="#ctx0" brushRef="#br0" timeOffset="61763.73">14095 2316 0,'0'-25'0,"24"25"0,51-174 31,-50 149-31,-25 0 0,0 0 0,25 0 0,-25 1 16,0-1-16,0 0 0,0 0 0,25 25 0,-25-25 0,0 0 0,0 0 15,0 0-15,0 0 0,0 0 0,0 1 16,0-1-16,25 25 0,-25-25 0,25 25 62,-25 25-62,0 0 0,0-1 16,25-24-16,-25 25 0,0 0 0,0 0 0,24-25 0,-24 25 16,0 0-16,0 0 0,25 0 0,-25 0 0,0 0 0,0-1 15,25 1-15,-25 0 0,0 0 0,0 0 0,0 0 0,0 0 16,0 0-16,25-25 0,-25 25 0,0 0 0,0 0 0,0-1 0,0 1 16,0 0-16,0 0 0,0 0 0,0 0 0,25 0 15,-25 0-15,0 0 0,0 0 16,0-1-16</inkml:trace>
  <inkml:trace contextRef="#ctx0" brushRef="#br0" timeOffset="62148.82">14617 1619 0,'25'25'31,"-25"0"-16,25 0-15,-25 0 0,0 0 0,25-25 0,-25 24 16,25 1-16,-25 0 0,0 0 0,25-25 0,-25 25 0,25 0 16,-25 0-16,0 0 0,25-25 0,-25 25 0,0 0 0,25-1 0,0 1 0,-25 0 15,0 0-15,24-25 0,-24 25 0,0 0 0,25-25 0,-25 25 0,0 0 16,0 0-16,25 0 0,-25 0 0,0-1 0,0 1 16,25-25-16,-25 25 0,0 0 0,0 0 0,25-25 0,-25 25 0,0 0 15,0 0-15,0 0 0,25-25 0,-25 25 16,0-1-16,0 1 15</inkml:trace>
  <inkml:trace contextRef="#ctx0" brushRef="#br0" timeOffset="62822.97">15215 1519 0,'0'25'16,"0"0"-16,0 0 15,0 0-15,0 0 0,0 0 16,0 0-16,0 0 0,0 0 0,0-1 16,-25-24-16,25 25 0,0 0 0,0 0 0,-25 0 0,25 0 0,0 0 15,-25-25-15,25 25 0,0 0 0,-25-25 0,25 25 0,0-1 16,-24-24-16,-1 25 0,25 0 0,-25-25 0,25 25 0,-25 0 16,25 0-16,-25-25 0,25 25 0,0 0 15,-25-25-15,0 0 78,25-25-62,0 0 0,0 0-1,25 25 1,0 0-1,0 0 1,0 0-16,-25 25 16,25-25-16,-25 25 0,25-25 0,-1 0 0,-24 25 15,25-25-15,-25 25 0,25-25 0,-25 25 0,0 0 0,25-25 0,-25 24 16,25-24-16,-25 25 0,25-25 0,-25 25 0,25-25 0,-25 25 0,25-25 16,-25 25-16,25-25 0,-25 25 0,25-25 0,-25 25 0,25-25 15,-25 25-15,24-25 0,-24 25 0,25 0 0,0-25 0,-25 24 16,25-24-16,-25 25 0,25-25 0,0 0 15,-25 25-15,25-25 0,0 0 16,0 0 0,0 0-1,-25-25-15,24 25 16,-24-25-16,0 1 0,25 24 16,-25-25-16,0 0 0,25 25 0,-25-25 15,0 0-15,25 25 0,-25-25 0</inkml:trace>
  <inkml:trace contextRef="#ctx0" brushRef="#br0" timeOffset="63346.09">15763 2067 0,'0'25'16,"0"0"-1,0 0-15,0 0 0,0 0 16,-25-25-16,25 25 0,0 0 0,0 0 15,0-1-15,0 1 0,0 0 16,0 0-16,0 0 0,0 0 0,0 0 16,0 0-16,0 0 15,0 0-15,25-25 0,-25 24 16,25-24-16,-25 25 16,25-25-16,0 0 15,0 0 1,-1 0-1,1 0 1,-25-25-16,25 25 0,-25-24 16,0-1-16,25 25 0,-25-25 0,25 25 15,-25-25-15,0 0 0,25 0 0,-25 0 16,0 0-16,0 0 0,0 0 16,0 1-16,0-1 0,0 0 0,0 0 15,0 0-15,0 0 16,-25 25-16,25-25 0,-25 25 15,0 0 1,0 0 0,0 0-1,25 25-15,0 0 0,-24-25 0,24 25 16,-25-25-16,25 25 0,-25-25 0,25 25 0,-25 0 16,25-1-16,0 1 31</inkml:trace>
  <inkml:trace contextRef="#ctx0" brushRef="#br0" timeOffset="63938.22">15987 2117 0,'0'25'15,"0"0"-15,0 0 16,25-25-16,-25 25 0,0 0 0,0 0 16,0-1-16,25 1 0,-25 0 15,0 0-15,0 0 0,0 0 0,25-25 0,-25 25 16,0 0-16,0 0 0,0 0 0,25-25 0,-25 24 15,0 1-15,0 0 0,0 0 0,0 0 16,25-25-16,-25 25 0,0 0 0,0 0 0,0 0 16,24-25-16,-24 25 0,0-1 0,0 1 15,0 0-15,0 0 0,25-25 0,-25 25 0,0 0 16,0 0-16,0 0 0,0 0 0,0 0 16,-25-25-16,25 24 0,0 1 0,-24-25 15,24 25-15,0 0 0,-25-25 0,25 25 16,-25-25-16,0 0 0,25 25 0,-25-25 15,0 0-15,25 25 0,-25-25 0,0 0 16,0 0-16,0 0 16,1 0-16,-1 0 0,0 0 0,0 0 15,0 0-15,0 0 0,0 0 0,0 0 16,0 0-16,0 0 0,1 0 0,24-25 16,-25 25-16,0 0 0,25-25 15,-25 25-15,25-25 0,-25 25 0,25-25 16,0 0-16,0 0 0,0 1 15,0-1-15,0 0 0,0 0 0,0 0 16,0 0-16,25 25 0,0-25 16,0 25-16,0 0 15,-1 0-15,-24-25 0,25 25 0,0 0 16</inkml:trace>
  <inkml:trace contextRef="#ctx0" brushRef="#br0" timeOffset="67842.1">25798 1893 0,'0'25'31,"0"0"-15,0 0-16,0 0 0,0-1 0,0 1 15,0 0-15,25 0 0,-25 0 0,0 0 0,0 0 0,25 0 16,-25 0-16,0 0 0,0 0 0,0-1 0,25-24 0,-25 25 0,0 0 0,0 0 0,0 0 0,25 0 16,-25 0-16,0 0 0,0 0 0,0 0 0,0-1 0,25 1 0,-25 0 0,0 0 15,0 0-15,25 0 0,-25 0 0,0 0 0,0 0 0,0 0 0,0-1 0,0 1 16,0 0-16,25-25 0,-25 25 0,0 0 0,0 0 0,0 0 0,0 0 16,0 0-16,0 0 0,25-25 15,-25 24-15</inkml:trace>
  <inkml:trace contextRef="#ctx0" brushRef="#br0" timeOffset="68199.17">25101 1993 0,'25'0'15,"0"0"1,0 0-16,0 0 0,-25-25 15,25 25-15,0 0 0,-1 0 0,1 0 0,0 0 0,0 0 16,-25-25-16,25 25 0,0 0 0,0 0 0,0 0 0,0 0 0,0-25 0,0 25 16,-1 0-16,1 0 0,0-25 0,0 25 0,0 0 0,0-25 0,0 25 15,0 0-15,0 0 0,-25-25 0,25 25 0,-1 0 0,1 0 0,0 0 0,0 0 0,-25-25 16,25 25-16,0 0 0,0 0 0,0 0 0,-25-25 0,25 25 0,0 0 0,-1 0 16,1 0-16,0 0 0,-25-25 0,25 25 0,0 0 0,0 0 15,0-24-15</inkml:trace>
  <inkml:trace contextRef="#ctx0" brushRef="#br0" timeOffset="68563.25">25076 2615 0,'0'0'0,"25"0"0,0 0 0,0 0 0,0 0 0,0 0 16,0 0-16,0 0 0,-1-25 0,1 25 0,0 0 0,0 0 0,0-25 0,0 25 0,0 0 0,0 0 0,0 0 15,0 0-15,0 0 0,-1 0 0,1 0 0,0-25 0,0 25 0,0 0 0,0 0 0,0 0 0,0 0 16,0 0-16,0 0 0,-1-24 0,1 24 0,0 0 0,0 0 0,0 0 0,0 0 0,0 0 0,0 0 16,0 0-16,0 0 0,-1 0 0,1 0 0,0 0 0,0 0 15,0 0-15,0 0 0,0 0 0,0 0 0,0 0 0,0 0 16,-1 0-16</inkml:trace>
  <inkml:trace contextRef="#ctx0" brushRef="#br0" timeOffset="69125.38">26570 2740 0,'0'0'0,"25"0"0,0 0 16,0 0 0,-25-25-16,25 0 0,-25 0 15,0 0 1,0 0 46,-25 25-62,0 0 16,0 25-16,0-25 16,25 25-16,-25-25 0,25 25 0,-24-25 0,-1 25 15,0 0-15,25 0 0,-25-25 0,25 24 16,-25-24-16,25 25 0,0 0 0,-25-25 0,25 25 15,0 0-15,-25-25 0,25 25 0,-25 0 16,25 0-16,0 0 0,0 0 16,0-1-16,0 1 15,0 0-15,0 0 16,25-25-16,-25 25 0,25-25 16,-25 25-16,25-25 0,0 0 15,0 25-15,0-25 0,0 0 16,-1 0-16,1 0 0,0 0 15,0 0-15,0 0 0,0 0 16,0 0-16,0 0 0</inkml:trace>
  <inkml:trace contextRef="#ctx0" brushRef="#br0" timeOffset="70183.62">26994 2665 0,'25'0'31,"-25"25"-31,0 0 15,0 0-15,0 0 0,0-1 0,25 1 16,-25 0-16,0 0 0,0 0 0,0 0 16,0 0-16,0 0 0,0 0 0,0 0 0,24-25 0,-24 24 15,0 1-15,0 0 0,0 0 0,0 0 0,0 0 0,0 0 16,0 0-16,0 0 0,25-25 0,-25 25 0,0-1 0,0 1 0,0 0 16,0 0-16,0 0 0,0 0 0,0 0 0,0 0 15,0 0-15,0 0 0,0 0 0,25-1 0,-25 1 0,0 0 16,0 0-16,0 0 0,0 0 0,0 0 15,0 0-15,0 0 0,0 0 16,0-1-16,0 1 0,0 0 16,25-25-16,-25 25 15,0-50 48,0 0-63,25 25 0,-25-25 15,0 1-15,0-1 0,0 0 16,25 25-16,-25-25 0,0 0 0,0 0 16,0 0-16,0 0 0,0 0 0,0 0 0,0 1 15,0-1-15,0 0 0,0 0 0,0 0 0,0 0 0,0 0 16,0 0-16,0 0 0,0 0 0,0 0 0,0 1 0,0-1 16,0 0-16,0 0 0,0 0 0,0 0 0,-25 0 15,25 0-15,0 0 0,0 0 0,-25 1 16,25-1-16,0 0 0,0 0 0,0 0 15,0 0-15,0 0 0,0 0 0,0 0 16,0 0-16,0 1 16,0-1-16,0 0 0,0 0 15,0 0-15,0 0 16,0 0-16,0 0 0,25 25 16,-25-25-16,25 25 0,-25-25 0,25 25 15,-25-24-15,25 24 16,0 0-16,0 0 15,-1 0 1,-24 24 0,25-24-16,-25 25 0,25-25 0,-25 25 0,0 0 15,25-25-15,-25 25 0,0 0 0,25-25 0,-25 25 16,0 0-16,25-25 0,-25 25 0,0 0 16,25-25-16,-25 24 0,0 1 0,0 0 0,25-25 0,-25 25 15,0 0-15,0 0 0,0 0 16,25-25-16,-25 25 0,0 0 0,0 0 15,0-1-15,0 1 16,-25-25-16,25 25 16,-25-25-16,0 0 0,25 25 15,-25-25-15,0 0 0,0 0 16,25 25-16,-25-25 0,0 0 0,1 0 16,-1 0-16,0 0 0,0 0 0,0 0 15,0 0-15,0 0 16,0 0-16,0 0 0,0 0 15</inkml:trace>
  <inkml:trace contextRef="#ctx0" brushRef="#br0" timeOffset="70524.7">27815 2640 0,'25'0'16,"0"0"0,-25-25-1,25 25-15,0 0 16,0 0-16,0 0 0,0 0 15,0 0-15,0 0 0,0 0 16,-1 0-16,1 0 0,0 0 16,0 0-16,-25-25 15,25 25-15</inkml:trace>
  <inkml:trace contextRef="#ctx0" brushRef="#br0" timeOffset="70810.75">27965 2864 0,'25'0'31,"0"0"-15,0 0-16,0 0 16,-1 0-1,-24-25-15,25 25 0,0 0 16,0 0 0</inkml:trace>
  <inkml:trace contextRef="#ctx0" brushRef="#br0" timeOffset="71663.95">29085 1818 0,'0'0'0,"0"-25"0,25 25 0,25-99 15,-50 74 1,25 25-16,-25-25 0,25 25 0,0 0 16,0 0-1,0 0-15,0 0 16,0 0-16,-1 0 0,1 0 16,0 0-16,0 0 15,-25 25-15,25-25 0,-25 25 0,25-25 16,-25 25-16,25-25 0,0 25 0,-25-1 15,25-24-15,-25 25 0,25-25 0,-25 25 16,24-25-16,-24 25 0,0 0 0,25-25 0,-25 25 16,25-25-16,-25 25 0,25 0 15,0 0-15,-25 0 16,25-25-16,-25 24 0,0 1 16,0 0-1,25-25-15,-25 25 16,0 0-16,0 0 15,0 0 1,0 0-16,0 0 16,-25-25-16,25 25 0,-25 0 15,0-1-15,25 1 0,-25-25 16,25 25-16,-25-25 0,25 25 0,0 0 16,-25-25-16,25 25 0,-24-25 15,24 25-15,-25-25 0,25 25 0,-25-25 16,25 25-16,0 0 0,-25-25 0,25 24 0,-25-24 15,25 25-15,-25-25 0,25 25 0,-25-25 16,25 25-16,-25-25 0,25 25 0,0 0 16,-25-25-16,25 25 0,0 0 0,-25-25 0,25 25 15,-24-25-15,24 25 0,0-1 16,0 1-16,0 0 0,0 0 16,-25-25-16,25 25 0,0 0 15,0 0-15,0 0 16,0 0-1,25-25 1,-25 25 0,24-25-1,-24 24 1</inkml:trace>
  <inkml:trace contextRef="#ctx0" brushRef="#br0" timeOffset="72400.12">29359 3337 0,'0'25'78,"0"0"-62,0 0-1,0 0-15,0 0 16,0 0 0,0 0-16,25-25 15,-25 25 1,25-25 15,0 0-15,0 0-1,-25-25-15,25 25 0,-25-25 16,25 25-16,-25-25 16,0 0-16,0 0 15,0 0 1,0 0-16,0 0 16,0 0-1,-25 25 48,0 0-48,0 0 1,25 25-16,0 0 16,-25-25-16,25 25 15,0 0 1,0 0-1</inkml:trace>
  <inkml:trace contextRef="#ctx0" brushRef="#br0" timeOffset="75293.77">3486 9139 0,'0'25'15,"0"0"1,0 0-16,0 0 0,0 0 15,0 0-15,-25-25 0,25 25 0,0 0 16,0 0-16,0-1 0,0 1 16,0 0-16,0 0 0,0 0 0,0 0 0,0 0 15,0 0-15,0 0 0,0 0 0,0-1 16,0 1-16,0 0 0,0 0 0,0 0 0,0 0 0,0 0 16,0 0-16,0 0 0,0 0 0,0 0 0,0-1 15,0 1-15,0 0 0,0 0 0,0 0 0,0 0 16,0 0-16,25-25 0,-25 25 0,0 0 15,0 0-15,0-1 0,0 1 16,0 0 15</inkml:trace>
  <inkml:trace contextRef="#ctx0" brushRef="#br0" timeOffset="75669.85">2914 9164 0,'24'0'31,"1"0"-31,0 0 0,0 0 0,0 0 16,0 0-16,0 0 0,0 0 0,0 0 0,0 0 0,-1 0 16,1 25-16,0-25 0,0 0 0,0 0 0,0 0 0,0 0 0,0 0 0,0 0 15,-25 25-15,25-25 0,-1 0 0,1 0 0,0 0 0,0 0 0,0 0 0,0 0 0,0 0 16,0 0-16,0 0 0,0 0 0,-1 0 0,1 0 0,0 0 0,0 0 0,0 0 15,0 0-15,0 0 0,0 0 0,0 0 0,0 0 0,0 0 0,-1 0 0,1 0 0,0 0 16,0 0-16,0 0 0,0 0 0,0 0 0,0 0 0,0 0 0,0 0 16,-1 0-16,1 0 0,0 0 0,0 0 15,0 0-15</inkml:trace>
  <inkml:trace contextRef="#ctx0" brushRef="#br0" timeOffset="76008.92">2739 9712 0,'0'0'0,"25"25"31,-25 0-31,25-25 0,0 0 0,0 0 16,0 0-16,0 0 0,0 25 0,-1-25 0,1 0 0,0 0 0,0 0 16,0 0-16,0 0 0,0 0 0,0 0 0,0 0 0,0 0 0,-1 0 0,1 0 15,0 0-15,0 0 0,0 0 0,0 0 0,0 0 0,0 0 0,0 0 0,0 0 0,-1 0 16,1 0-16,0 0 0,0 0 0,0 0 0,0 0 0,0 0 0,0 0 0,0 0 15,0 0-15,-1 0 0,1 0 0,0 0 0,0 0 0,0 0 0,0 0 16,0 0-16,0 0 0,0 0 0,0 0 0,0 25 16,-1-25-16</inkml:trace>
  <inkml:trace contextRef="#ctx0" brushRef="#br0" timeOffset="76493.03">4706 9862 0,'0'-25'16,"0"0"-1,0 0 1,-24 25-16,-1 0 0,0 0 16,0 0-16,25-25 0,-25 25 0,0 0 0,0 0 15,0 0-15,0 0 0,0 0 16,1 0-16,-1 0 0,0 0 0,0 0 0,0 0 16,0 0-16,25 25 0,-25-25 0,0 0 15,25 25-15,-25-25 0,25 25 0,-25-25 0,25 25 16,-24-25-16,24 25 0,0-1 15,-25-24-15,25 25 0,0 0 0,0 0 16,0 0-16,0 0 0,0 0 16,0 0-16,25-25 0,-25 25 15,0 0-15,24-25 0,-24 24 0,25-24 0,-25 25 16,25-25-16,0 25 0,0-25 0,-25 25 0,25-25 0,0 25 16,0-25-16,0 25 0,0-25 0,-25 25 0,24-25 0,1 0 15,0 0-15,-25 25 0,25-25 0,0 0 0,0 0 16,0 0-16,0 0 0,0 0 0,0 0 15,-1 0-15,1 0 0,0 0 16</inkml:trace>
  <inkml:trace contextRef="#ctx0" brushRef="#br0" timeOffset="76825.11">5180 9687 0,'25'0'47,"-1"0"-32,1 0-15,0 0 0,0 0 16,0 0-16,0 0 0,0 0 0,0 0 0,0 0 16,0 0-16,-1 0 0,1 0 0,0 0 0,0 0 0,0 0 15,0 0-15,0 0 0,0 0 0,0 0 0,0 0 0,-1 0 0,1 0 16,0 0-16,0 0 0,0 0 0,0 0 0,0 0 0,0 0 0,0 0 16,0 0-16,-1 0 0,1 0 0,0 0 15,0 0-15</inkml:trace>
  <inkml:trace contextRef="#ctx0" brushRef="#br0" timeOffset="77144.17">5354 9887 0,'0'24'16,"25"-24"15,0 0-31,-25 25 0,25-25 0,0 0 16,-1 0-16,1 0 0,0 0 0,0 0 15,0 0-15,0 0 0,0 0 0,0 0 16,0 0-16,0 0 0,-1 0 15,1 0-15,0 0 0,0 0 0,0 0 0,0 0 16,0 0-16,0 0 0,0 0 0,0 0 16,-1 0-16,1 0 0,0 0 0,0 0 15</inkml:trace>
  <inkml:trace contextRef="#ctx0" brushRef="#br0" timeOffset="78305.44">6823 9364 0,'0'0'0,"25"0"32,0 0-32,-25 24 15,25-24-15,-25 25 0,25 0 16,-25 0-16,25-25 15,-25 25-15,0 0 0,25-25 0,-25 25 0,24 0 16,-24 0-16,25 0 0,-25-1 0,25 1 16,-25 0-16,0 0 0,25-25 0,-25 25 0,0 0 15,0 0-15,25-25 0,-25 25 0,0 0 0,0 0 16,0 0-16,0-1 0,0 1 0,0 0 16,0 0-16,0 0 0,0 0 15,25-25-15,-25 25 16,0-50 46,0 0-62,0 0 16,0 0-16,0 0 0,0 0 16,0 1-16,0-1 0,0 0 0,0 0 15,0 0-15,-25 0 0,25 0 0,0 0 0,0 0 16,0 0-16,0 0 0,0 1 0,0-1 0,0 0 15,0 0-15,0 0 0,0 0 0,0 0 16,0 0-16,25 25 0,-25-25 16,25 25-16,0 0 15,0 0-15,0 0 16,-1 0 0,-24 25-16,25-25 0,-25 25 15,25-25-15,-25 25 0,25-25 0,-25 25 0,0 0 0,25-25 16,-25 25-16,25-25 0,-25 25 0,0 0 0,25-25 0,-25 24 15,0 1-15,25 0 0,-25 0 0,0 0 0,25-25 0,-25 25 16,0 0-16,0 0 0,25 0 0,-25 0 0,0 0 16,0-1-16,0 1 0,0 0 0,0 0 15,0 0-15,24 0 0,-24 0 16,0-50 46,0 0-62,0 0 16,0 0-16,0 0 0,0 0 16,25 25-16,-25-24 0,0-1 0,0 0 0,0 0 15,25 25-15,-25-25 0,0 0 0,0 0 0,0 0 0,25 0 16,-25 0-16,0 0 0,25 25 0,-25-24 0,0-1 0,0 0 0,0 0 16,25 25-16,-25-25 0,0 0 0,0 0 0,25 25 0,-25-25 0,0 0 0,25 25 15,-25-25-15,25 1 0,0-1 0,0 25 0,-25-25 16,24 25-16,1 0 0,0 0 0,-25-25 0,25 25 15,0 0-15,0 0 0,0 0 0,0 0 16,0 25-16,-25 0 16,25-25-16,-25 25 0,24-1 0,-24 1 15,25 0-15,-25 0 0,0 0 0,25-25 0,-25 25 16,0 0-16,25-25 0,-25 25 0,0 0 0,25 0 0,-25-1 16,0 1-16,25-25 0,-25 25 0,0 0 0,0 0 15,25 0-15,-25 0 0,0 0 0,0 0 0,0 0 16,0 0-16,25-1 0,-25 1 15,0 0-15,25 0 16,-25 0 15</inkml:trace>
  <inkml:trace contextRef="#ctx0" brushRef="#br0" timeOffset="78655.52">8342 9812 0,'25'0'15,"0"0"1,-25 25-16,25-25 16,-25 25-16,25-25 0,-25 25 0,25-25 15,-25 24-15,25-24 0,-25 25 0,24-25 0,-24 25 16,25-25-16,0 25 16,0-25-16,-25 25 0,25-25 15,0 0 1,-25 25-16</inkml:trace>
  <inkml:trace contextRef="#ctx0" brushRef="#br0" timeOffset="78938.58">8641 9911 0,'0'25'47,"0"0"-47,-25 0 15,25 0 1,-25-25-16,25 25 15,-25-25-15,25 25 0,-25-25 16,25 25-16,-25-25 0,25 25 16,-24-25 31</inkml:trace>
  <inkml:trace contextRef="#ctx0" brushRef="#br0" timeOffset="80002.82">9861 9538 0,'0'-50'15,"0"25"-15,0 0 0,0 0 16,0 0-16,0 1 16,0-1-1,-25 25-15,25-25 0,-25 25 16,25-25-16,-25 25 16,1 0-1,-1 0 1,0 0-16,0 0 0,0 0 15,0 0-15,0 0 0,25 25 0,-25-25 16,0 0-16,25 25 0,-25-25 0,25 25 0,-24-25 16,24 24-16,-25-24 0,25 25 0,-25-25 0,25 25 0,-25-25 0,25 25 15,-25-25-15,25 25 0,0 0 0,-25-25 0,25 25 16,-25-25-16,25 25 0,0 0 0,-25 0 0,25-1 0,0 1 16,-25-25-16,25 25 0,0 0 0,-25-25 0,25 25 0,0 0 15,0 0-15,0 0 0,0 0 0,0 0 16,0 0-16,0-1 0,0 1 0,0 0 15,0 0-15,25-25 0,-25 25 16,25-25-16,-25 25 0,25-25 0,-25 25 16,25-25-16,0 0 0,0 0 15,0 0-15,0 0 0,0 0 16,-1 0-16,1-25 16,0 25-16,-25-25 0,25 25 0,-25-25 15,0 0-15,25 25 0,-25-25 0,25 25 0,-25-25 0,0 1 16,25 24-16,-25-25 0,0 0 0,25 25 15,-25-25-15,0 0 0,0 0 0,25 0 16,-25 0-16,0 0 0,0 0 0,0 0 16,0 1-16,0-1 0,0 0 0,0 0 15,0 0-15,0 0 0,0 0 16,0 0-16,0 0 0,0 0 16,25 25-1,-25-24 1,24 24 46,-24 24-46,0 1-16,25 0 16,-25 0-16,0 0 0,0 0 15,0 0-15,0 0 0,0 0 0,0 0 16,0-1-16,0 1 0,0 0 0,0 0 15,0 0-15,0 0 0,0 0 16,0 0-16,0 0 0,25-25 0,-25 25 0,0 0 16,0-1-16,0 1 0,25-25 0,-25 25 15,0 0-15,0 0 16,0 0 46</inkml:trace>
  <inkml:trace contextRef="#ctx0" brushRef="#br0" timeOffset="80568.95">10434 9787 0,'-25'0'16,"0"0"15,0 0-15,0 0-16,0 0 15,25 25-15,-24-25 16,24 25-16,-25 0 0,25 0 15,-25-25-15,25 24 0,0 1 0,0 0 16,-25-25-16,25 25 0,0 0 16,0 0-16,0 0 15,0 0-15,0 0 16,0 0 0,0-1-16,25-24 0,-25 25 15,25-25-15,0 25 0,-1-25 16,-24 25-16,25-25 0,0 0 0,0 0 15,0 0-15,0 0 0,0 0 16,0 0-16,0 0 0,0 0 16,-1 0-16,1 0 15</inkml:trace>
  <inkml:trace contextRef="#ctx0" brushRef="#br0" timeOffset="82386.35">25774 6375 0,'0'0'0,"0"-25"0,0 1 0,0-1 16,-25 0-16,25 0 0,-25 25 15,25-25-15,-25 0 0,0 25 16,25-25-16,-25 25 0,0 0 15,25-25-15,-25 25 0,0 0 16,0 0 0,1 0-1,24 25-15,-25-25 0,0 25 16,0-25-16,25 25 0,-25-25 0,0 0 0,25 25 0,-25-25 16,25 25-16,-25-25 0,25 25 0,-25-25 0,25 25 0,-25-25 0,25 24 15,-25 1-15,25 0 0,0 0 0,-24-25 0,24 25 16,0 0-16,0 0 0,0 0 0,-25-25 0,25 25 15,0 0-15,0-1 0,0 1 0,0 0 0,0 0 16,0 0-16,0 0 0,0 0 0,25-25 0,-25 25 16,0 0-16,24-25 0,-24 25 0,0-1 15,25-24-15,-25 25 0,25-25 0,0 0 16,0 0-16,0 0 16,0 0-16,0 0 0,0 0 15,0 0-15,-25-25 0,25 25 0,-1-24 16,1 24-16,-25-25 0,25 25 0,0-25 15,0 25-15,-25-25 0,25 25 0,-25-25 0,25 25 16,-25-25-16,25 25 0,-25-25 0,0 0 0,25 25 0,-25-25 0,0 0 16,25 25-16,-25-24 0,24-1 0,-24 0 0,0 0 0,25 0 15,-25 0-15,0 0 0,0 0 0,0 0 0,25 25 0,-25-25 16,0 1-16,0-1 0,0 0 0,0 0 16,0 0-16,0 0 0,0 50 62,0 0-62,0 0 16,0 0-16,0 0 0,0-1 0,0 1 15,0 0-15,0 0 0,0 0 0,0 0 0,0 0 16,0 0-16,0 0 0,0 0 0,0-1 16,0 1-16,0 0 0,0 0 0,0 0 15,0 0-15,0 0 0,0 0 16,0 0-1,0 0 1,0-1-16,0 1 16</inkml:trace>
  <inkml:trace contextRef="#ctx0" brushRef="#br0" timeOffset="82936.48">26446 6774 0,'0'0'0,"0"-25"16,0 0-16,0 0 16,0 0-16,-25 25 47,0 0-32,25 25-15,0 0 0,-25-25 0,25 25 16,-25-25-16,25 25 0,0 0 15,-25-25-15,25 25 0,-25-25 0,25 24 0,-24-24 16,24 25-16,-25-25 0,25 25 0,-25 0 16,25 0-16,-25 0 0,25 0 15,0 0-15,0 0 0,0 0 16,0-1-16,0 1 0,0 0 16,0 0-16,25-25 15,-25 25-15,25-25 0,0 0 16,-1 0-1,1 0-15,0 0 16,0 0-16,-25-25 16,25 25-16,0 0 0,-25-25 0,25 25 15,-25-25-15,25 25 0,-25-25 16,0 1-16,0-1 16,0 0-16</inkml:trace>
  <inkml:trace contextRef="#ctx0" brushRef="#br0" timeOffset="83274.55">26645 6550 0,'50'0'31,"-25"0"-15,0 0-16,0 0 16,0 0-16,-25-25 0,24 25 0,1 0 15,0 0-15,0 0 0,0 0 0,0 0 16,0 0-16,0 0 0,0 0 0,0 0 15,-1 0-15,1 0 0,0 0 16,0 0-16</inkml:trace>
  <inkml:trace contextRef="#ctx0" brushRef="#br0" timeOffset="83653.64">27019 6724 0,'0'25'0,"-25"0"15,50-25 79,0 0-94,-1-25 16,1 25-16,0 0 15,0 0-15,0 0 16,0 0-16,0 0 0,0 0 16,0 0-16,0 0 0,-1 0 15,1 0-15</inkml:trace>
  <inkml:trace contextRef="#ctx0" brushRef="#br0" timeOffset="85184.98">27915 6101 0,'25'0'31,"-25"25"-31,0 0 16,25-25-16,-25 25 16,0 0-16,25-25 0,-25 25 15,25-25-15,-25 25 0,0 0 16,25-25-16,-25 25 0,25-25 0,-25 25 0,0-1 15,24-24-15,-24 25 0,0 0 16,25-25-16,-25 25 0,0 0 0,25-25 0,-25 25 16,25-25-16,-25 25 0,0 0 0,25-25 0,-25 25 15,25-25-15,-25 25 0,0-1 0,25-24 0,-25 25 16,25-25-16,-25 25 16,25-25-1,0 0 188,-25-25-203,0 0 0,0 1 0,24 24 16,-24-25-16,0 0 0,0 0 0,25 25 0,-25-25 0,0 0 16,0 0-16,25 0 0,-25 0 0,0 0 0,0 1 15,25 24-15,-25-25 0,0 0 0,0 0 0,0 0 0,25 25 0,-25-25 16,0 0-16,0 0 0,0 0 0,25 0 0,-25 1 0,0-1 15,25 25-15,-25-25 0,0 0 0,0 0 16,25 25-16</inkml:trace>
  <inkml:trace contextRef="#ctx0" brushRef="#br0" timeOffset="86316.23">28687 6575 0,'0'-25'16,"25"25"15,-25-25-31,25 25 0,0 0 16,0 0-1,0 0-15,-1 0 16,1 0-16,0-25 16,0 25-1,0 0-15</inkml:trace>
  <inkml:trace contextRef="#ctx0" brushRef="#br0" timeOffset="86731.33">28886 6500 0,'0'25'31,"0"0"-15,0 0-1,0-1-15,0 1 16,0 0-1,0 0-15,0 0 0,0 0 16,0 0-16,0 0 16,0 0-16,0 0 15</inkml:trace>
  <inkml:trace contextRef="#ctx0" brushRef="#br0" timeOffset="87654.53">28662 5703 0,'0'-25'0,"0"50"0,0-75 16,0 25-1,0 0-15,0 0 16,25 25-16,-25-24 0,0-1 16,25 25-1,-25-25-15,25 25 16,0 0 0,0 0-16,0 0 0,-1 0 15,1 0-15,0 0 0,0 0 16,0 0-16,-25 25 0,25-25 0,0 0 15,0 25-15,0-25 16,-25 24-16,0 1 16,25-25-1,-25 25-15,0 0 0,0 0 16,0 0-16,0 0 16,0 0-16,0 0 15,-25-25-15,25 25 0,0-1 16,-25-24-16,25 25 0,0 0 0,-25-25 15,25 25-15,-25-25 0,25 25 0,-25-25 0,25 25 16,-25-25-16,0 0 16,25 25-16,-25-25 0,25 25 15,0 0 48,25-25-48,0 0 1,0 0-16,0 0 16,0 0-16,0 0 15,0 0-15,-25-25 16,25 25-16,-1 0 16,1 0-16,-25-25 15</inkml:trace>
  <inkml:trace contextRef="#ctx0" brushRef="#br0" timeOffset="88156.65">28139 6973 0,'25'0'15,"0"0"-15,0 0 16,0 0-16,0 0 16,0 0-16,0 0 0,-1 0 0,1 0 0,0 0 15,0 0-15,0 0 0,0 0 0,0 0 0,0 0 0,0 0 0,0 0 16,-1 0-16,1 0 0,0 0 0,0 0 0,0 0 0,0 0 0,0 0 0,0 0 16,0 0-16,0 0 0,-1 0 0,1 0 0,0 0 0,0 0 0,0 0 0,0 0 15,0 0-15,0 0 0,0 0 0,0 0 0,-1 0 0,1 0 16,0 0-16,0 0 0,0 0 0,0 0 0,0 0 15</inkml:trace>
  <inkml:trace contextRef="#ctx0" brushRef="#br0" timeOffset="88658.76">28413 7645 0,'0'100'0,"0"-75"0,0 0 16,0 0-16,0 0 0,0-1 0,0 1 16,0 0-16,25-25 0,-25 25 0,0 0 0,0 0 0,0 0 0,0 0 15,0 0-15,0 0 0,0-1 0,25-24 0,-25 25 16,0 0-16,0 0 0,0 0 16,0 0-16,0 0 31,25-25-31</inkml:trace>
  <inkml:trace contextRef="#ctx0" brushRef="#br0" timeOffset="89295.9">28438 7695 0,'0'-25'31,"0"0"-31,25 25 32,-25-25-32,25 25 15,0 0-15,0 0 16,0 0-16,-1 0 16,1 0-16,0 0 15,0 0-15,0 0 0,0 0 16,0 0-16,-25 25 0,25-25 15,-25 25 1,0 0-16,0 0 16,0 0-1,-25-25-15,25 25 0,-25-25 16,25 25-16,-25-25 16,25 25-16,-25-25 0,25 25 0,-25-25 0,25 24 15,-25-24-15,0 0 0,25 25 0,-24-25 16,24 25-16,-25-25 0,25 25 15,-25-25-15,25 25 16,25-25 47,0 0-63,-25 25 0,24-25 15,1 0-15,0 0 0,0 0 0,0 0 0,-25 25 0,25-25 16,0 0-16,0 0 0,0 0 0,0 0 0,-1 0 0,1 25 15,0-25-15,0 0 0,0 0 0,0 0 0,0 0 0,0 0 16,0 0-16,0 25 0,-1-25 0,1 0 0,0 0 16,0 0-16,-25 25 0,25-25 0</inkml:trace>
  <inkml:trace contextRef="#ctx0" brushRef="#br0" timeOffset="92230.56">26396 5379 0,'-25'-25'0,"0"25"0,-74-25 15,74 25-15,0 0 0,25-24 16,-25 24-16,0 0 0,0 0 0,0 0 0,0 0 16,0 0-16,1 0 15,24 24-15,-25-24 0,25 25 16,-25-25-16,25 25 0,-25-25 0,25 25 0,0 0 16,-25-25-16,25 25 0,-25-25 0,25 25 0,-25-25 15,25 25-15,0 0 0,-25-25 0,25 25 0,0-1 0,-25 1 0,25 0 16,-25-25-16,25 25 0,0 0 0,0 0 0,-24-25 0,24 25 0,0 0 0,0 0 15,-25-25-15,25 25 0,0-1 0,0 1 0,0 0 0,0 0 0,0 0 16,0 0-16,0 0 0,0 0 0,0 0 16,0 0-16,0 0 15,0-50 48,0 0-48,-25 25-15,25-25 0,-25 25 16,0-25-16,0 25 16,0 0-16,0 0 0,0 0 0,0 0 15,1-25-15,-1 25 0,0 0 0,0 0 0,0 0 0,0 0 0,0 0 16,0 0-16,0 0 0,0 0 0,0 0 0,1 0 0,-1 0 0,0 0 0,0 0 16,0 0-16,0 0 0,0 0 0,0 0 0,0 0 0,0 0 0,1 0 0,24 25 0,-25-25 15,0 0-15,25 25 0,-25-25 0,0 0 0,25 25 0,-25-25 0,0 25 0,0 0 0,0-25 16,25 24-16,-25-24 0,25 25 0,-24-25 0,24 25 0,-25-25 0,25 25 0,-25-25 0,25 25 0,-25-25 15,25 25-15,-25-25 0,25 25 0,-25 0 0,25 0 0,-25 0 0,25-1 16,-25-24-16,25 25 0,0 0 0,0 0 0,0 0 0,0 0 16,0 0-16,0 0 0,0 0 0,0 0 15,0-1-15,25-24 0,-25 25 0,0 0 0,25-25 0,-25 25 0,25 0 0,-25 0 16,25 0-16,-25 0 0,25-25 0,-25 25 0,25-25 0,-25 25 0,25-25 0,-25 24 0,24-24 16,-24 25-16,25-25 0,0 25 0,0 0 0,0-25 0,0 25 0,0-25 15,0 0-15,0 25 0,0-25 0,-1 0 0,1 0 16,0 0-16,0 0 0,0 0 0,-25 25 0,25-25 0,0 0 15,-50 0 17,0 0-17,0 0-15,0 0 0,0 0 0,0 0 0,1 0 0,-1 0 16,0 0-16,0 25 0,0-25 0,0 0 0,0 0 0,25 25 0,-25-25 16,0 0-16,0 25 0,1-25 0,24 24 0,-25-24 0,0 0 0,25 25 0,-25-25 15,25 25-15,-25-25 0,25 25 0,-25-25 0,25 25 0,-25-25 0,25 25 0,-25-25 0,25 25 0,-25 0 0,0 0 0,25 0 16,-24 0-16,24-1 0,0 1 0,-25 0 0,25 0 0,-25 0 0,25 0 0,0 0 0,0 0 15,0 0-15,0 0 0,-25-25 0,25 24 0,0 1 0,0 0 0,0 0 0,0 0 0,0 0 0,0 0 0,0 0 0,0 0 0,0 0 0,25-1 16,-25 1-16,0 0 0,0 0 0,25 0 0,0 0 0,-25 0 0,24 0 0,1-25 0,-25 25 0,25 0 0,0-1 0,-25 1 16,25-25-16,25 50 0,-25-25 0,0-25 0,0 25 0,-1-25 0,1 25 0,0-25 0,0 25 0,0-25 0,0 25 0,0-25 0,0 0 15,0 25-15,0-25 0,24 24 0,-24-24 0,0 0 0,0 25 0,25-25 0,-25 0 0,0 25 0,0-25 0,-1 0 0,1 0 0,0 25 16,0-25-16,0 0 0,0 0 0,0 0 0,0 0 0,0 0 0,0 0 0,0 0 0,-1 0 0,1 0 0,0 0 0,0 0 0,0 0 0,0 0 16,0 0-16,0 0 0,0 0 0,0 0 0,-1 0 0,1 0 0,0 0 0,0 0 0,0 0 0,0 0 0,0 0 0,0 0 15,0 0-15,0 0 0,-1 0 0,1 0 0,0 0 0,0 0 0,0-25 0,0 25 0,0 0 0,0 0 0,0 0 16,0 0-16,-25-25 0,24 25 0,1 0 0,0 0 0,-25-25 0,25 25 15,0-24-15,-25-1 0,-25 25 32,0 0-17,25 25-15,-25-25 0,25 24 16,0 1-16,-25 0 0,25 0 0,0 0 16,0 0-16,0 0 0,0 0 0,0 0 0,0 0 0,0 0 15,0-1-15,25 1 0,-25 0 0,25-25 0,-25 25 0,25-25 16,-25 25-16,25-25 0,0 25 0,0-25 0,0 0 0,0 25 0,0-25 15,-1 25-15,1-25 0,0 0 0,0 0 0,0 0 0,0 0 0,0 25 0,0-25 0,0 0 16,0 0-16,0 0 0,-1 0 0,1 0 0,0 0 0,0 0 0,0 0 0,0 0 0,0 0 0,0 0 0,0 0 0,0 0 16,-1 0-16,1 0 0,0 0 0,0 0 0,0 0 0,0 0 0,0 0 0,0 0 0,0 0 0,0 0 0,-1-25 0,1 25 15,0 0-15,0 0 0,0 0 0,0 0 0,-25-25 0,25 25 0,0 0 0,0-25 0,0 25 0,-1 0 0,1 0 0,0 0 0,-25-25 16,25 25-16,0 0 0,0 0 0,-25-25 0,25 25 0,0 0 0,0-25 0,0 25 0,-25-25 0,24 25 16,1-25-16,-25 1 0,25 24 0,-25-25 0,25 0 0,-25 0 15,25 25-15,-25-25 0,0 50 31,0 0-31,0 0 16,25-25-16,-25 25 0,0-1 0,0 1 0,25-25 0,-25 25 0,0 0 0,25-25 16,-25 25-16,25 0 0,-25 0 0,25-25 0,-25 25 0,25 0 0,-1-25 0,-24 25 0,25-1 0,0 1 15,0 0-15,0-25 0,-25 25 0,25-25 0,0 25 0,0 0 0,0-25 0,0 25 0,-1-25 16,-24 25-16,25-25 0,0 0 0,-25 25 0,25-25 0,0 0 0,-25 25 0,25-25 0,0 0 0,0 0 0,-25 24 0,25-24 0,0 25 0,-1-25 16,1 0-16,0 25 0,0-25 0,0 0 0,0 0 0,0 25 0,0-25 0,0 25 0,0-25 0,-1 0 0,1 0 0,0-25 0,0 75 15,0-50-15,25 0 0,-25 0 0,0 0 0,0 0 0,-1 25 0,26-25 0,-25 0 0,0 0 0,0 0 0,0 0 16,0 0-16,0 0 0,0 0 0,0 0 0,-1 0 0,1 0 0,0 0 0,0 0 0,0 0 0,0 0 0,0-25 0,0 25 15,0 0-15,0-25 0,-1 50 0,-24-50 0,25 25 0,0 0 0,0-25 0,0 25 0,0-25 0,0 25 0,0 0 0,0-25 0,0 25 16,-1 0-16,-24-25 0,25 25 0,0-24 0,0 24 0,-25-25 0,25 25 0,-25-25 0,25 25 0,-25-25 16,25 25-16,-25-25 0,25 0 0,-25 0 0,0 0 0,0 0 0,0 0 15,0 1-15,0-1 0,0 0 0,0 0 0,0 0 16,-25 25-16,25 25 62,25-25-46,0 0-16,0 0 0,-1 0 0,1 0 16,0 0-16,0 0 0,0 0 0,-25-25 15,25 25-15,-25-25 0,25 25 0,0-25 0,0 25 0,-25-25 0,25 25 0,-25-25 16,24 25-16,-24-25 0,25 25 0,-25-24 0,25 24 0,-25-25 0,25 0 0,-25 0 0,25 0 16,-25 0-16,25 0 0,0 0 0,-25 0 0,0 0 0,0 0 0,25 1 0,-25-1 0,25 0 0,-25 0 0,0 0 15,0 0-15,0 0 0,25 0 0,-25 0 0,0 0 0,0 1 0,0-1 0,0-25 0,0 25 0,25-25 0,-25 0 0,0 25 16,0-24-16,0-1 0,0 0 0,0 0 0,0 25 0,0 0 0,0 1 0,0-26 0,0 25 15,0 0-15,0 0 0,0 0 0,0 0 0,0 0 0,0 0 0,0 1 0,0-1 0,0 0 0,0 0 0,0 0 0,0 0 0,-25 25 16,25-25-16,0 0 0,0 0 0,0 0 0,0 0 0,0 1 0,0-1 0,-25 25 16,25-25-16,0 0 0,0 0 0,-25 25 0,25-25 0,0 0 15,-25 25-15,25-25 0,-25 25 0,25-25 0,-25 25 0,25-25 16,-25 25-16,25-24 0,0-1 62,0 0-46,0 0-16,0 0 0,0 0 16,0 0-16,0 0 0,0 0 0,0 0 0,0 1 15,0-1-15,0 0 0,0 0 0,0 0 0,0 0 0,0 0 16,0 0-16,0 0 0,0 0 0,-25 25 0,25-24 0,0-1 0,0 0 0,-25 25 0,25-25 16,-25 0-16,25 0 0,0 0 0,-24 25 0,24-25 0,0 0 0,-25 25 0,25-25 0,0 1 0,-25 24 0,25-50 0,-25 50 15,0-25-15,25 0 0,-25 0 0,0 0 0,25 0 0,-25 25 0,25-25 0,-25 0 0,25 0 0,-25 1 16,1-1-16,24 0 0,-25 25 0,25-25 0,-25 25 0,25-25 0,-25 25 0,25-25 0,-25 25 0,25-25 0,-25 25 0,25-25 0,-25 25 15,25-25-15,-25 25 0,25-25 0,-25 25 0,25-24 0,-25 24 0,1-25 0,-1 25 0,25-25 0,-25 25 0,0 0 0,25-25 0,-25 25 16,0 0-16,25-25 0,-25 25 0,0 0 0,0-25 0,0 25 0,1 0 0,-1 0 16,25-25-16,-25 25 0,0 0 0,0 0 0,0 0 0,0 0 0,0 0 0,0 0 15,0 0-15,1 0 0,-1 0 0,0 0 0,0 0 0,0 0 0,0 0 0,0 0 16,0 25-16,0-25 0,0 25 0,0-25 0,25 25 0,-24-25 0,24 25 16,-25-25-16,25 25 0,-25-25 0,25 25 0,0-1 0,-25-24 0,25 25 15,-25-25-15,25 25 0,0 0 16,0-50 15,0 0-31,0 0 16,0 1-16,25 24 0,-25-25 0,0 0 0,0 0 15,0 0-15,0 0 0,0 0 0,0 0 0,0 0 16,0 0-16,0 1 0,0-1 0,0 0 0,-25 0 0,25 0 16,0 0-16,-25 25 0,25-25 0,0 0 0,-25 25 0,25-25 0,-25 0 0,25 1 15,-25 24-15,25-25 0,-25 0 0,1 25 0,24-25 0,-25 25 0,25-25 0,-25 25 16,25-25-16,-25 25 0,0 0 0,25-25 0,-25 25 0,0 0 0,0 0 15,0-25-15,0 25 0,1 0 0,-1 0 0,0 0 0,0 0 0,0 0 0,0 0 16,0-25-16,0 25 0,0 0 0,0 0 0,1 0 0,-1 0 0,0 0 0,0 0 0,0 0 16,0 0-16,0 0 0,0 0 0,0 0 0,0 0 0,1-25 0,-1 50 0,0-25 0,0 0 0,0 25 0,0-25 0,0 0 15,0 25-15,0-25 0,0 0 0,0 0 0,25 25 0,-24-25 0,-1 0 0,0 0 0,25 25 0,-25-25 0,0 0 0,25 25 0,-25-25 0,0 0 16,25 25-16,-25-25 0,0 25 0,0-25 0,1 25 0,-1-25 0,25 24 0,-25-24 0,0 25 16,0-25-16,25 25 0,-25 0 0,0-25 0,25 25 0,-25-25 0,0 25 15,0-25-15,25 25 0,-24 0 0,24 0 0,-25-25 16,25 25-16,-25-25 0,25 24 0,0 1 15,-25-25-15,25 25 0,0 0 0,-25 0 16,25 0-16,0 0 16,0 0-1,-25-25 1,25 25 0,0 0 15,-25-25-31,25 24 15,-25-24 95,25-24-110,0-1 15,0 0 1,0 0 0,-25 25-16,25-25 15,0 0-15,-25 25 16,25-25-16,-24 25 0,24-25 16,-25 0-16,0 25 0,25-25 0,-25 25 15,25-24-15,-25 24 0,0-25 0,0 25 16,0-25-16,0 25 0,0 0 0,25-25 0,-24 25 0,-1 0 15,0-25-15,0 25 0,0 0 0,0 0 0,0 0 0,0 0 0,0 0 16,0 0-16,0 0 0,1 0 0,-1 0 0,0 0 0,0 0 16,0 0-16,0 0 0,0 0 0,0 25 15,0-25-15,25 25 0,-25-25 0,25 25 16,-24-25-16,24 25 0,-25-1 16,25 1-16,0 0 15,-25-25-15,25 25 0,0 0 16</inkml:trace>
  <inkml:trace contextRef="#ctx0" brushRef="#br0" timeOffset="93579.86">4632 10833 0,'0'25'15,"0"0"-15,0-1 0,0 1 16,0 0-16,0 0 0,0 0 0,0 0 16,0 0-16,0 0 0,-25-25 0,25 25 0,0 0 15,0 0-15,0-1 0,0 1 0,-25-25 0,25 25 0,0 0 0,0 0 16,0 0-16,-25-25 0,25 25 0,0 0 0,0 0 0,0 0 0,0-1 0,-25 1 15,25 0-15,0 0 0,0 0 0,-25-25 0,25 25 0,0 0 0,0 0 16,0 0-16,0 0 0,0-1 0,-25 1 0,25 0 0,0 0 16,0 0-16,0 0 0,0 0 0,0 0 15,-25-25-15,25 25 0,0 0 0,0-1 16,0 1-16</inkml:trace>
  <inkml:trace contextRef="#ctx0" brushRef="#br0" timeOffset="93955.94">4283 10982 0,'0'0'0,"100"-25"32,-75 25-32,0 0 15,-1 0-15,1 0 16,0 0-16,0 0 0,0 0 15,0 0-15,0 0 0,0 0 0,0 0 16,0 0-16,-1 0 0,1 0 0,0 0 0,0 0 0,0 0 0,0 0 16,0 0-16,0 0 0,0 0 0,0 0 0,-1 0 0,1 0 0,0 0 0,0 0 0,0 0 15,0 0-15,0 0 0,0 0 0,0 0 0,0 0 0,0 0 0,-1 0 16,1 0-16,0 0 0,0 0 0,0 0 0,0 0 16,0 0-16,-25 25 31</inkml:trace>
  <inkml:trace contextRef="#ctx0" brushRef="#br0" timeOffset="94279.02">4283 11281 0,'0'0'0,"-25"0"0,25 25 0,0 0 47,25-25-32,0 0-15,0 0 0,0 0 16,0 0-16,0 0 0,0 0 0,-1 0 0,1 0 0,0 0 0,0 0 15,0 0-15,0 0 0,0 0 0,0 0 0,0 0 0,0 0 0,-1 0 0,1 0 16,0 0-16,0 0 0,0 0 0,0 25 0,0-25 0,0 0 0,0 0 0,0 0 16,-1 0-16,1 0 0,0 0 0,-25 25 0,25-25 15,0 0-15,0 0 0</inkml:trace>
  <inkml:trace contextRef="#ctx0" brushRef="#br0" timeOffset="94854.14">5404 11679 0,'-25'-24'0,"0"24"31,0 0-31,0 0 16,25-25-16,-25 25 0,0 0 15,0 0-15,1 0 0,-1 0 0,0 0 16,0 0-16,0 0 0,0 0 16,25 25-16,-25-25 0,0 0 0,25 24 15,-25-24-15,25 25 0,0 0 16,0 0-16,0 0 15,0 0-15,0 0 16,0 0-16,25-25 0,-25 25 0,0 0 16,25-25-16,-25 24 0,25-24 0,-25 25 15,25-25-15,0 0 0,-25 25 0,25-25 0,0 0 16,0 0-16,-25 25 0,24-25 0,1 0 16,0 0-16,0 0 0,0 0 0,0 0 0,0 0 15,0 0-15,0 0 0,0 0 0,-1 0 16,1 0-16,0 0 0,0 0 15,0 0-15</inkml:trace>
  <inkml:trace contextRef="#ctx0" brushRef="#br0" timeOffset="95182.22">5952 11455 0,'24'0'15,"1"0"-15,0 0 16,0 0-16,0 0 0,0 0 15,0 0-15,0 0 0,0 0 0,0 0 16,-1 0-16,1 0 0,0 0 0,0 0 16,0 0-16,0 0 0,-25 25 0,25-25 0,0 0 15,0 0-15,0 0 32,-25 25-32</inkml:trace>
  <inkml:trace contextRef="#ctx0" brushRef="#br0" timeOffset="95437.27">6026 11679 0,'0'0'15,"100"25"1,-75-25-16,0 0 0,0 0 16,-1 0-16,1 0 0,0 0 0,0 0 15,0 0-15,0 0 0,-25 25 0,25-25 0,0 0 16,0 0-16,0 0 0,0 0 0,-1 0 16,1 0-16,0 0 0,0 0 0</inkml:trace>
  <inkml:trace contextRef="#ctx0" brushRef="#br0" timeOffset="96565.53">7495 11256 0,'25'0'31,"-25"25"-15,25-25-1,-25 25-15,0 0 0,0 0 0,25 0 16,-25 0-16,0-1 0,0 1 0,25-25 0,-25 25 0,0 0 16,0 0-16,0 0 0,0 0 0,0 0 15,0 0-15,25-25 0,-25 25 0,0-1 0,0 1 0,0 0 16,0 0-16,0 0 0,0 0 0,0 0 16,0 0-16,0 0 15,0-50 32,0 0-31,0 0-16,25 25 0,-25-25 0,0 0 15,0 0-15,0 0 0,0 0 16,0 1-16,0-1 0,0 0 0,0 0 16,0 0-16,0 0 0,0 0 0,0 0 0,0 0 0,0 0 15,0 1-15,0-1 0,0 0 0,0 0 0,0 0 0,0 0 16,0 0-16,0 0 0,25 25 0,-25-25 0,25 25 15,-25-25-15,25 25 0,0 0 0,-25-24 16,24 24-16,1 0 16,0 0-1,-25 24-15,25 1 16,-25 0-16,0 0 16,25-25-16,-25 25 0,0 0 0,25-25 0,-25 25 0,0 0 15,25 0-15,-25 0 0,0-1 0,25-24 0,-25 25 0,0 0 16,0 0-16,0 0 0,25-25 0,-25 25 0,0 0 15,0 0-15,0 0 0,0 0 16,0-1-16,0 1 16,0 0-1,0-50 63,25 25-78,-25-25 0,0 1 16,0-1-16,0 0 16,0 0-16,0 0 0,0 0 0,24 25 15,-24-25-15,0 0 0,0 0 0,0 0 0,0 1 0,0-1 16,25 0-16,-25 0 0,0 0 0,0 0 16,25 25-16,-25-25 0,0 0 0,25 25 0,0 0 15,0 0 16,-25 25-15,25-25-16,-25 25 0,0 0 16,25-25-16,-25 25 0,0 0 0,25-25 0,-25 25 15,0 0-15,25-25 0,-25 24 0,24 1 16,-24 0-16,25-25 0,-25 25 0,0 0 0,0 0 16,25-25-16,-25 25 0,0 0 0,0 0 0,25-25 15,-25 25-15,0-1 0,0 1 0,25-25 16,-25 25-16,0 0 0,0 0 15,25-25-15,-25 25 0,0 0 63,25-25-32</inkml:trace>
  <inkml:trace contextRef="#ctx0" brushRef="#br0" timeOffset="96996.63">8765 11679 0,'25'0'47,"0"0"-31,0 0-16,0 25 15,0-25-15,-25 25 0,25-25 0,-25 25 16,25-25-16,0 0 0,-25 25 0,25-25 16,0 0-16,-25 25 0,24-25 0,-24 25 15,25-25-15,0 0 16,-25 25 0</inkml:trace>
  <inkml:trace contextRef="#ctx0" brushRef="#br0" timeOffset="97325.7">9064 11679 0,'-25'0'16,"1"0"15,-1 0-31,25 25 16,-25-25-16,25 25 0,-25-25 0,0 25 15,0-25 1,25 25-16,-25-25 0,25 25 0</inkml:trace>
  <inkml:trace contextRef="#ctx0" brushRef="#br0" timeOffset="99485.18">24379 8118 0,'0'25'47,"0"0"-47,25-25 15,-25 25-15,0 0 0,0 0 16,0 0-16,0 0 0,0 0 15,0 0-15,0-1 0,-25-24 16,25 25-16,0 0 0,-25 0 0,25 0 0,-25-25 16,25 25-16,0 0 0,-25-25 0,25 25 0,0 0 0,-25 0 0,25 0 15,-24-25-15,24 24 0,-25 1 0,25 0 0,-25-25 0,25 25 0,-25-25 0,25 25 0,-25-25 16,25 25-16,-25-25 0,25 25 0,-25-25 0,25 25 0,-25-25 0,25 25 0,-25-25 0,25 25 0,-25-25 16,25 24-16,-25-24 0,1 25 0,-1 0 0,0-25 0,25 25 0,-25-25 0,0 25 15,0 0-15,0 0 0,0-25 0,0 25 0,0-25 0,1 0 0,24 25 0,-50 0 0,25-25 16,0 24-16,0 1 0,0-25 0,0 0 0,0 25 0,0 0 0,1-25 0,-1 0 0,0 25 0,0-25 0,0 25 0,0-25 0,25 25 0,-25-25 0,-25 0 15,50 25-15,-49-25 0,24 25 0,0 0 0,0-25 0,0 24 0,-25-24 0,50 25 0,-50-25 0,25 25 0,-24-25 0,24 25 0,-25 0 16,25-25-16,-25 25 0,0 0 0,25-25 0,25 25 0,-49-25 0,24 0 0,0 25 0,0-25 0,25 25 0,-50-25 0,25 24 0,-25-24 16,26 25-16,-1-25 0,0 0 0,0 25 0,0-25 0,0 25 0,0-25 0,0 0 0,0 25 0,0-25 0,1 25 0,-1-25 0,0 0 0,0 25 15,0-25-15,-50 25 0,25 0 0,26-25 0,-26 25 0,25-25 0,0 25 0,0-25 0,0 0 0,0 24 0,-25-24 0,26 0 0,-1 25 16,0-25-16,0 0 0,-25 25 0,0-25 0,25 25 0,0-25 0,0 0 0,1 0 0,-26 25 0,25-25 0,0 0 0,0 25 0,0-25 0,-25 25 16,25-25-16,1 0 0,-1 25 0,-50-25 0,50 0 0,0 25 0,-25-25 0,25 0 0,1 25 0,-1-25 0,0 0 0,-25 24 0,25-24 0,0 0 0,0 0 15,0 0-15,-24 0 0,24 25 0,0-25 0,-25 0 0,25 0 0,0 25 0,-25-25 0,25 0 0,1 0 0,-1 0 0,-25 25 0,25-25 0,0 0 0,-25 0 0,25 0 16,0 25-16,-24-25 0,24 0 0,-25 0 0,25 0 0,0 0 0,0 0 0,-25 0 0,1 0 0,24 0 0,0 25 0,0-25 0,-25 0 0,0 0 0,25 0 0,0 0 15,-24 0-15,24 0 0,-25 0 0,25 0 0,-25 0 0,25 0 0,0 0 0,1 25 0,-26-25 0,0 0 0,25 0 0,0 0 0,-25-25 0,25 50 0,1-25 16,-26 0-16,25 0 0,0 0 0,-25 0 0,25 0 0,-25 0 0,25 0 0,1 0 0,-26 0 0,25 0 0,-25 0 0,25 0 0,0 0 0,0 0 0,-24 0 0,24 0 16,0 0-16,-25 0 0,25 0 0,-25 0 0,25 0 0,0 0 0,1 0 0,-26 0 0,0-25 0,0 50 0,25-50 0,0 50 0,0-25 0,-24 0 15,24 0-15,0 0 0,0 0 0,0-25 0,-25 25 0,25 0 0,0 0 0,-24 0 0,-1 0 0,25 0 0,0-25 0,0 25 0,0 0 0,0-25 0,0 25 16,0 0-16,1 0 0,-1-25 0,0 25 0,-25 0 0,25 0 0,25-50 0,-25 75 0,0-50 0,0 25 0,0 0 0,1 0 0,24-24 0,-25 24 16,0 0-16,0-25 0,0 0 0,0 25 0,0-25 0,0 25 0,25-25 0,-25 25 0,25-25 15,-25 25-15,25-25 0,-24 25 0,24-25 0,-25 25 0,25-25 0,-25 25 0,25-25 0,-25 1 16,25-1-16,-25 0 0,25 0 0,-25 25 0,25-25 0,0 0 0,-25 0 0,25 0 15,-25 25-15,25-25 0,0 0 0,0 0 0,-25 25 0,25-24 0,0-1 0,-25 0 16,25 0-16,-24 0 0,24 0 0,0 0 0,-25 25 0,25-25 0,0 0 0,-25 0 16,25 1-16,0-1 0,-25 25 0,25-25 0,-25 25 0,25-25 0,-25 25 0,25-25 0,-25 0 0,25 0 0,-25 0 15,0 0-15,25 0 0,-25 25 0,25-24 0,-24-1 0,-1 0 0,0 25 0,25-25 0,-25 25 0,25-25 0,-25 0 0,0 25 16,25-25-16,-25 25 0,0-25 0,25 0 0,-25 25 0,25-25 0,-25 25 0,0-24 0,1-1 0,-1 0 0,0 25 0,0-25 16,0 25-16,0-25 0,0 0 0,0 0 0,0 25 0,25-25 0,-25 25 0,1 0 0,24-25 0,-25 25 0,0-25 15,0 25-15,25-24 0,-25 24 0,0-25 0,0 0 0,0 25 0,0 0 0,25-25 0,-25 25 0,1 0 0,24-25 0,-25 25 0,25-25 16,-25 25-16,0 0 0,0-25 0,0 25 0,25-25 0,-25 25 0,0 0 0,0 0 0,0-25 0,1 25 0,-1 0 0,0-25 15,0 25-15,0 0 0,25-25 0,-25 25 0,0 0 0,0 0 0,0 0 0,0 0 0,1-24 0,-1 24 0,0 0 16,0 0-16,0 0 0,0 0 0,0 0 0,0-25 0,0 25 0,0 0 0,0 0 0,1 0 16,-1 0-16,0-25 0,0 25 0,0 0 0,0 0 0,0 0 0,0 0 0,0 0 0,0 0 0,1 0 15,-1 0-15,0 0 0,0 0 0,0 0 0,0 0 0,0 0 0,0 0 0,0-25 0,0 25 0,1 0 16,-1 0-16,0 0 0,0 0 0,0 0 0,0 0 0,0 0 0,0 0 0,0 0 0,0 0 0,1 0 16,-1 0-16,0 0 0,0 0 0,0 0 0,0 0 0,0 0 0,0 0 0,0 0 15,0 0-15,1 0 0,-1 0 0,0 0 0,0 0 0,0 0 0,0 0 0,0 0 0,0 0 16,0 0-16,25 25 0,-25-25 0,0 0 0,1 0 0,-1 0 0,25 25 0,-25-25 0,0 0 0,0 0 0,0 0 15,0 25-15,0-25 0,0 0 0,0 0 0,1 24 0,-1-24 0,0 0 0,0 0 0,0 25 16,0-25-16,0 0 0,25 25 0,-25-25 0,0 0 0,0 0 0,1 25 0,-1-25 0,0 0 16,0 0-16,25 25 0,-25-25 0,0 0 0,25 25 0,-25-25 0,0 0 0,0 0 0,25 25 0,-25-25 0,1 0 15,-1 25-15,0-25 0,0 0 0,0 25 0,0-25 0,0 0 0,0 25 0,0-25 16,0 25-16,1-25 0,24 24 0,-25-24 0,0 0 0,25 25 0,-25-25 0,0 25 0,0-25 16,25 25-16,-25-25 0,25 25 0,-25-25 0,0 25 0,0 0 0,0-25 15,25 25-15,-24 0 0,-1 0 0,25-1 0,-25-24 16,25 25-16,-25-25 0,25 25 0,0 0 0,-25-25 0,0 25 15,25 0-15,-25-25 0,25 25 0,-25-25 0,25 25 0,0 0 16,-25-25-16,25 25 0,0-1 16,-25-24-16,25 25 15,0 0 1,0-50 171,0 0-171</inkml:trace>
  <inkml:trace contextRef="#ctx0" brushRef="#br0" timeOffset="100186.34">12152 8766 0,'0'25'47,"0"0"-32,0 0-15,0 0 16,0-1-16,0 1 15,0 0-15,0 0 0,0 0 16,0 0-16,0 0 16,0 0-16,25-25 0,-25 25 0,0 0 15,0-1-15,0 1 16,0 0-16,0 0 16,25-25-16,-25 25 15,0 0 1,0 0-1,25-25-15,-25 25 16,25-25 78,-25-25-79,25 25-15,-25-25 16,25 25-16,-25-25 0,24 25 0,-24-25 16,25 25-16,0-25 0,0 25 0,0-25 0,0 25 15,0 0-15,0 0 0,0-25 0,0 25 0,-1 0 0,1 0 0,0 0 16,0 0-16,0 0 0,0-24 0,0 24 0,0 0 0,0 0 0,0 0 0,0 0 16,-1-25-16,1 25 0,0 0 0,0 0 0,0 0 0,0 0 0,0 0 0,0 0 15,0 0-15,0 0 0,-1 0 0,1 0 16</inkml:trace>
  <inkml:trace contextRef="#ctx0" brushRef="#br0" timeOffset="101255.58">9687 11107 0,'0'25'31,"0"0"-31,25-1 16,-25 1-16,0 0 0,0 0 15,25-25-15,-25 25 0,0 0 0,25 0 0,-25 0 16,0 0-16,0 0 0,0-1 0,24 1 0,-24 0 16,0 0-16,0 0 0,0 0 0,0 0 15,25 0-15,-25 0 0,0 0 16,25-25 0,0 0 62,-25-25-78,0 0 15,25 25-15,-25-25 0,0 0 16,25 0-16,-25 0 0,0 0 0,25 0 16,-25 0-16,0 1 0,0-1 0,0 0 15,0 0-15,0 0 0,0 0 16,0 0-16,25 25 15,-25-25-15</inkml:trace>
  <inkml:trace contextRef="#ctx0" brushRef="#br0" timeOffset="101665.67">10035 11455 0,'25'0'16,"0"0"0,0 0-16,0 0 15,0 0-15,0 0 16,0 0-16,0 0 15,0 0-15,0 0 16</inkml:trace>
  <inkml:trace contextRef="#ctx0" brushRef="#br0" timeOffset="101993.74">10210 11455 0,'0'25'47,"0"0"-47,0 0 16,0 0-1,0 0-15,-25-25 16,25 25-16,0 0 16,0 0-16,0-1 15,0 1 1</inkml:trace>
  <inkml:trace contextRef="#ctx0" brushRef="#br0" timeOffset="102710.9">10359 11181 0,'0'-49'32,"0"24"-17,0 0 1,25 25-16,-25-25 15,25 25-15,-25-25 0,25 25 16,0 0-16,0 0 0,0 0 16,-25 25 31,0 0-32,0 0 1,0 0-1,0 0-15,0-1 16,0 1-16,-25-25 16,25 25-16,-25-25 0,25 25 0,-25-25 15,25 25-15,0 0 78,25-25-62,-25 25-16,25-25 0,0 0 16,0 0-16,-25 25 0,24-25 0,1 0 15,0 0-15,0 0 0,-25 25 0,25-25 0,0 0 16,0 0-16</inkml:trace>
  <inkml:trace contextRef="#ctx0" brushRef="#br0" timeOffset="103256.03">9537 11879 0,'25'0'15,"0"25"1,0-25-16,0 0 0,0 0 0,0 0 0,0 0 16,-25 24-16,25-24 0,0 0 0,-1 0 0,1 0 0,0 0 0,0 0 0,-25 25 15,25-25-15,0 0 0,0 0 0,0 0 0,0 0 0,-25 25 0,25-25 0,-1 0 0,1 0 0,0 0 16,-25 25-16,25-25 0,0 0 0,0 0 0,-25 25 0,25-25 0,0 0 0,0 0 0,0 0 16,0 0-16,-25 25 0,24-25 0,1 0 0,0 0 15,0 0-15,0 0 0,0 0 0,-25 25 0,25-25 16,0 0-16</inkml:trace>
  <inkml:trace contextRef="#ctx0" brushRef="#br0" timeOffset="103690.12">9961 12302 0,'0'50'16,"0"-25"-16,0 0 15,-25-25-15,25 25 0,0-1 0,0 1 16,0 0-16,-25-25 0,25 25 0,0 0 16,0 0-16,0 0 0,-25 0 15,25 0-15,0 0 0,0-1 16,0 1-16,0 0 0,0 0 15</inkml:trace>
  <inkml:trace contextRef="#ctx0" brushRef="#br0" timeOffset="104494.3">10160 12352 0,'0'0'0,"25"0"15,0 0-15,-25 25 0,0 0 47,0 0-15,-25-25-17,25 24-15,-25-24 16,0 0-16,0 0 15,0 0-15,0 0 0,0 0 16,1 0-16,-1 0 0,25 25 0,-25-25 16,0 0-16,0 0 0,0 0 15,0 0-15,0 0 16,25 25-16,25-25 94,0 0-79,-25 25-15,25-25 0,0 0 16,-25 25-16,25-25 0,0 0 0,0 0 0,-25 25 0,24-25 16,1 0-16,-25 25 0,25-25 0,0 0 0,-25 25 15,25-25-15,0 25 0,0-25 0,-25 25 16,25-25-16,0 0 0,-25 24 0,25 1 15,0-25-15</inkml:trace>
  <inkml:trace contextRef="#ctx0" brushRef="#br0" timeOffset="105151.45">10210 12451 0,'0'-24'78,"25"24"-78,-25-25 32,0 0-17,0 0-15,0 0 16,0 0 0,0 0-16,-25 25 15,25-25-15,-25 25 0,25-25 16,-25 25-16,0 0 15,0 0 17,0 0-17,0 0 1,0 0-16,1 0 16,-1 0-16,0 0 15,25 25-15,-25-25 16,0 0-1</inkml:trace>
  <inkml:trace contextRef="#ctx0" brushRef="#br0" timeOffset="106467.75">11131 12078 0,'25'0'47,"0"0"-32,0 0-15,0 0 0,-25-25 16,25 25-16,0 0 0,-1 0 0,1 0 16,0 0-16,0 0 0,0 0 0,0 0 15,0 0-15,0 0 0,-25-25 0,25 25 16,0 0-16,0 0 0</inkml:trace>
  <inkml:trace contextRef="#ctx0" brushRef="#br0" timeOffset="106895.84">10982 12128 0,'25'0'46,"-25"25"-46,25-25 0,-1 0 16,1 0-16,0 0 16,-25 24-16,25-24 0,0 0 0,0 0 15,0 0-15,0 0 0,0 0 0,0 0 16,-1 0-16,-24 25 0,25-25 0,0 0 0,0 0 0,0 0 16,0 0-16,0 0 0,0 0 0,0 0 0,0 0 15,0 0-15,-1 0 0,1 0 16,0 0-16</inkml:trace>
  <inkml:trace contextRef="#ctx0" brushRef="#br0" timeOffset="110490.65">12700 11704 0,'25'0'47,"0"0"-31,-25-25-1,25 25-15,0 0 0,-25-24 0,25-1 16,-1 25-16,-24-25 0,25 25 0,-25-25 0,25 25 15,-25-25-15,25 25 0,0-25 0,0 0 16,0 0-16,-25 0 0,25 25 16,-25-25-16,0 1 0,25 24 0,-25-25 0,0 0 15,0 0-15,25 25 0,-25-25 16,0 50 62,0 0-62,0 0-16,0 0 0,0-1 15,0 1-15,0 0 0,0 0 0,0 0 16,-25 0-16,25 0 0,0 0 0,0 0 0,0 0 16,0-1-16,0 1 0,0 0 0,0 0 15,0 0-15,0 0 0,0 0 16,0 0-16,0 0 0,0 0 15,0-1-15,0 1 16,0 0-16,0 0 16,0 0-16,0 0 0,0 0 15,0 0-15,0 0 0,0 0 16,0-1-16,0 1 16</inkml:trace>
  <inkml:trace contextRef="#ctx0" brushRef="#br0" timeOffset="112095">13497 11978 0,'25'0'32,"0"0"-17,-25 25 1,25 0-16,-1-25 15,-24 25-15,25-25 16,-25 25-16,25-25 0,-25 25 0,25-25 16,-25 25-16,25-25 15,-25 25-15,25-25 0,-25 24 0,25-24 16,-25 25-16,25-25 0,0 0 16,-25 25-16</inkml:trace>
  <inkml:trace contextRef="#ctx0" brushRef="#br0" timeOffset="112537.1">13796 11904 0,'0'24'16,"0"1"-1,-25-25 1,25 25-16,-25-25 15,25 25-15,0 0 16,-25-25-16,0 0 0,25 25 0,-25-25 16,25 25-16,-25-25 15,25 25-15,-25-25 16,25 25-16,-25-25 16,25 25-1,-24-1 16,24 1 1,-25-25-32,0 0 15,25 25 1</inkml:trace>
  <inkml:trace contextRef="#ctx0" brushRef="#br0" timeOffset="115355.74">14543 11530 0,'0'0'16,"-25"0"-16,0 0 0,25-25 47,0 0-32,0 0 1,25 25-16,-25-25 0,25 25 16,-25-24-16,25 24 15,0 0-15,-25-25 0,24 25 16,1 0-16,0 0 15,0 0-15,0 0 0,0 0 16,0 0-16,0 0 16,0 0-16,0 0 0,-1 0 15,1 0-15,-25 25 16,25-25-16,-25 24 16,0 1-16,0 0 15,25-25-15,-25 25 0,0 0 16,0 0-16,0 0 0,0 0 15,0 0-15,0 0 0,-25-25 16,25 24-16,0 1 0,-25-25 0,25 25 0,0 0 16,-25-25-16,25 25 0,-24-25 0,-1 0 0,25 25 0,-25-25 15,25 25-15,-25-25 0,25 25 0,-25-25 0,0 0 0,25 25 16,-25-25-16,0 0 0,25 25 0,-25-25 0,0 0 16,25 24-16,-24-24 0,-1 0 0,25 25 0,-25-25 0,0 0 15,0 0-15,25 25 0,-25-25 0,0 0 0,0 0 16,0 0-16,0 0 15,1 0-15,-1 0 16,50 0 31,-1-25-47,1 25 16,0-25-16,0 25 15,0 0-15,0 0 16,0 0-16,0 0 0,0 0 15,0 0-15,-25 25 0,24-25 0,1 0 16,-25 25-16,25-25 0,0 0 0,0 0 0,-25 25 16,25-25-16,0 0 0,-25 25 0,25-25 15,0 0-15,-25 25 16,25-25 31</inkml:trace>
  <inkml:trace contextRef="#ctx0" brushRef="#br0" timeOffset="115832.84">14368 11082 0,'-24'0'0,"-51"50"16,75-25 0,-25-25-16,25 24 0,-25-24 0,0 0 0,25 25 15,-25-25-15,0 0 0,25 25 0,-25-25 0,25 25 16,-24-25-16,24 25 0,-25-25 0,25 25 0,-25-25 16,25 25-16,0 0 0,-25-25 0,25 25 0,0 0 15,-25-25-15,25 24 0,0 1 0,-25 0 0,25 0 16,0 0-16,0 0 0,0 0 0,0 0 0,0 0 15,0 0-15,0-1 0,0 1 0,0 0 0,0 0 16,0 0-16,0 0 0,25 0 0,-25 0 0,25-25 16,-25 25-16,0 0 0,25-25 0,-25 24 15,25-24-15,-25 25 0,25-25 0,-25 25 16,24-25-16,-24 25 0,25-25 0,-25 25 16,25-25-16,-25 25 0,25-25 0,-25 25 15,25-25-15,0 0 16,-25 25-16</inkml:trace>
  <inkml:trace contextRef="#ctx0" brushRef="#br0" timeOffset="116450.98">15091 11281 0,'24'0'0,"1"25"16,0-25 0,-25 25-16,25 0 0,-25 0 15,25-25-15,-25 25 0,0-1 16,25-24-16,-25 25 0,0 0 0,25 0 15,-25 0-15,0 0 0,25-25 16,-25 25-16,0 0 0,0 0 0,25-25 0,-25 25 0,0-1 16,25 1-16,-25 0 0,0 0 0,0 0 15,25-25-15,-25 25 0,0 0 0,0 0 0,0 0 16,0 0-16,24-25 0,-24 24 0,0 1 0,0 0 0,0 0 16,0 0-16,0 0 0,0 0 0,-24 0 15,24 0-15,-25-25 0,25 25 0,-25-1 0,25 1 16,-25-25-16,25 25 0,-25-25 0,25 25 0,-25-25 0,25 25 0,-25-25 15,25 25-15,-25-25 0,25 25 0,-25 0 0,0-25 16,25 25-16,-25-25 0,25 25 16,-24-25-16,-1 0 31,0 0 0</inkml:trace>
  <inkml:trace contextRef="#ctx0" brushRef="#br0" timeOffset="117125.13">15439 11306 0,'0'-25'15,"0"0"-15,0 0 16,0 0-1,0 0 1,0 1-16,0-1 16,0 0-1,0 0 1,25 25-16,0 0 16,-25-25-16,25 25 0,0 0 15,0 0 1,-25 25 15,0 0-15,0 0-16,0 0 15,0-1-15,0 1 0,0 0 16,0 0-16,0 0 0,0 0 16,-25-25-16,25 25 0,0 0 15,-25-25-15,25 25 0,-25-25 0,25 25 16,-25-25-16,25 24 0,-25 1 15,25 0-15,-25-25 0,25 25 16,0 0 15,25-25-31,0 0 0,-25 25 0,25-25 16,0 0-16,-25 25 0,25-25 0,0 0 16,0 0-16,0 0 0,-1 0 0,1 0 15,-25 25-15,25-25 0,0 0 0,0 0 0,0 0 0,0 0 0,0 0 16,-25 25-16,25-25 0,0 0 0,-1 0 0,1 0 15,0 0-15</inkml:trace>
  <inkml:trace contextRef="#ctx0" brushRef="#br0" timeOffset="117963.32">12625 12526 0,'-25'0'15,"50"0"48,0 0-63,0 0 15,0 0-15,0 0 0,0 0 0,0 0 0,0 0 0,0 0 0,-1 0 16,1 0-16,0 0 0,0 0 0,0 0 0,0 0 0,25 0 0,-25 0 0,0 0 0,-1 0 0,1 0 0,0 0 16,25 0-16,-25 0 0,0 0 0,0 0 0,0 0 0,0 0 0,24 0 0,-24 0 0,0 0 0,25 0 0,-25 0 0,0 0 0,0 0 0,24 25 0,-24-25 15,25 0-15,0 0 0,-25 0 0,25 0 0,-25 0 0,24 0 0,1 0 0,-25 0 0,25 0 0,0 25 0,-25-25 0,24 0 0,-24 0 0,25 0 0,0 0 0,0 25 16,0-25-16,-26 0 0,26 0 0,0 0 0,-25 0 0,75 25 0,-76-25 0,26 0 0,0 0 0,0 25 0,-25-25 0,25 0 0,-1 0 0,-24 25 16,25-25-16,-25 0 0,25 0 0,-25 0 0,0 0 0,24 24 0,1-24 0,-25 0 0,0 25 0,25-25 0,-25 0 0,0 0 0,0 25 0,-1-25 0,26 0 0,-25 25 15,0-25-15,0 0 0,0 0 0,0 0 0,0 25 0,0-50 0,-1 50 0,1-25 0,0 25 0,0-25 0,0 0 0,0 0 0,0 0 0,0 0 0,0 25 16,0-25-16,-1 0 0,1 0 0,0 25 0,0-25 0,0 0 0,0 0 0,0 25 0,0-25 0,0 0 15,0 0-15,-1 0 0,1 0 0,0 0 0,0 0 16,0 0-16</inkml:trace>
  <inkml:trace contextRef="#ctx0" brushRef="#br0" timeOffset="122355.3">14842 13273 0,'0'0'0,"0"-25"78,0 0-62,-25 25-1,25-25-15,0 50 47,0 0-31,0 0-16,0 0 16,0 0-16,0 0 0,0 0 15,0 0-15,0 0 0,0-1 16,0 1-16,0 0 0,0 0 0,0 0 15,-25-25-15,25 25 0,0 0 0,0 0 16,0 0-16,0 0 16,0 0-16,0-1 31,0 1 0,0 0 0</inkml:trace>
  <inkml:trace contextRef="#ctx0" brushRef="#br0" timeOffset="122709.38">14418 13896 0,'25'0'31,"0"0"-31,0 0 15,0 0-15,0 0 0,0 0 16,0 0-16,-1 0 0,1 0 0,0 0 0,0 0 16,0 0-16,0 0 0,0 0 0,0 0 0,0 0 0,0 0 15,-1 0-15,1 0 0,0 0 0,0 0 0,0 0 16,0 0-16,-25 25 0,25-25 0,0 0 0,0 0 16,0 0-16,-25 25 0,0-1 31</inkml:trace>
  <inkml:trace contextRef="#ctx0" brushRef="#br0" timeOffset="123471.55">14692 14244 0,'0'-25'47,"0"1"-32,0-1 1,0 0 0,25 25-1,-25-25 1,25 25-16,0 0 0,0 0 16,0 0-16,0 0 15,-1 0-15,1 0 16,-25 25-1,0 0 1,25-25-16,-25 25 16,0-1-16,0 1 0,0 0 15,0 0-15,0 0 16,-25-25-16,25 25 0,0 0 16,-25-25-16,25 25 0,-24-25 0,24 25 0,-25 0 15,25-1-15,-25-24 0,25 25 0,-25-25 0,0 0 16,25 25-16,-25-25 0,25 25 0,-25-25 0,0 25 15,0-25-15,0 0 0,25 25 0,-24-25 0,-1 0 16,0 0-16,0 0 0,0 0 16,0 25-16,0-25 0,0 0 15,0 0 1,50 0 46,0 0-62,0 0 16,0 0-16,0 0 0,0 0 0,0 0 16,0 0-16,-1 0 0,1 0 0,0 0 0,0 0 15,0 0-15,0 0 0,0 0 0,0 0 16,0 0-16,0 0 0,-1 0 0,1 0 16,0 0-16,0 0 15,0 0 1,0 0-1</inkml:trace>
  <inkml:trace contextRef="#ctx0" brushRef="#br0" timeOffset="124034.68">16435 12949 0,'0'-24'47,"25"24"-47,0 0 0,0 0 15,0 0-15,0 0 16,0 0-16,0 0 0,0 0 15,-1 0-15,1 0 0,0 0 16,0 0-16,0 0 16</inkml:trace>
  <inkml:trace contextRef="#ctx0" brushRef="#br0" timeOffset="124356.75">16510 13124 0,'25'0'32,"0"0"-17,0 0-15,0 0 0,0 0 16,-1 0-16,1 0 16,0 0-16,0 0 0,0 0 15,0 0-15,-25-25 31</inkml:trace>
  <inkml:trace contextRef="#ctx0" brushRef="#br0" timeOffset="124731.83">15091 12003 0</inkml:trace>
  <inkml:trace contextRef="#ctx0" brushRef="#br0" timeOffset="126827.3">18652 11630 0,'0'25'62,"0"-1"-62,0 1 16,-25-25-16,25 25 0,-25-25 16,25 25-16,-25-25 0,25 25 0,-25 0 0,25 0 15,-25-25-15,25 25 0,-25-25 0,25 25 0,-25-25 16,25 25-16,-25-1 0,25 1 15,-25-25-15,25 25 0,0 0 16,25-25 31,0 0-47,0 0 16,0 0-16,0 0 0,0 0 0,0 0 15,0 0-15,0 0 0,-1 0 0,1 0 0,0 0 16,0 0-16,0 0 0,0 0 0,0 0 15,0 0-15,0 0 0,0 0 0,-1 0 16,1 0-16,0 0 0,-25-25 16,0 0 15,0 0-15,0 1-1</inkml:trace>
  <inkml:trace contextRef="#ctx0" brushRef="#br0" timeOffset="127181.38">19000 11679 0,'0'25'31,"0"0"-16,0 0-15,0 0 0,0 0 16,-25-25-16,25 25 0,0 0 0,0 0 16,0 0-16,0-1 0,0 1 0,-25-25 15,25 25-15,0 0 0,0 0 0,0 0 0,0 0 16,0 0-16,0 0 0,0 0 16,-25-25-16,25 24 0,0 1 0,0 0 15,0 0-15,0 0 16,-24-25-16,24 25 0,0 0 15,0 0-15,0 0 16,0 0-16,0 0 16,0-1-16,0 1 15</inkml:trace>
  <inkml:trace contextRef="#ctx0" brushRef="#br0" timeOffset="127563.47">18079 12700 0,'0'25'32,"25"-25"-32,0 0 15,0 0-15,-1 0 0,1 0 16,0 0-16,0 0 0,0 0 0,0 0 0,0 0 15,0 0-15,0 0 0,0 0 0,-1 0 0,1 0 0,0 0 0,0 0 0,0 0 16,0 0-16,0 0 0,0 0 0,0 0 0,0 0 0,-1 0 0,1 0 0,0 0 0,0 0 16,0 0-16,0 0 0,0 0 0,0 0 0,0 0 0,0 0 0,-1 0 0,1 0 0,0 0 15,0 0-15,0 0 0,0 0 0,0 0 0,0 0 0,0 0 0,0 0 0,0 0 16,-1 0-16,1 0 0,0 0 0,0 0 0,0 0 16,0 0-16,0 0 0,0 0 0</inkml:trace>
  <inkml:trace contextRef="#ctx0" brushRef="#br0" timeOffset="127997.57">18826 12974 0,'0'25'16,"0"0"-1,0 0-15,0 0 16,0 0-16,0 0 16,0 0-16,-25-25 0,25 25 15,0-1-15,0 1 16,0 0 15,0 0-15,0 0-1,0 0 1</inkml:trace>
  <inkml:trace contextRef="#ctx0" brushRef="#br0" timeOffset="128341.64">18577 13522 0,'25'0'47,"0"0"-47,0 0 15,-1 0-15,1 0 0,0 0 16,0 0-16,0 0 0,0 0 0,0 0 0,0 0 0,0 0 16,0 0-16,-1 0 0,1 0 0,0 0 0,0 0 15,0 0-15,0 0 0,0 0 16</inkml:trace>
  <inkml:trace contextRef="#ctx0" brushRef="#br0" timeOffset="129068.81">18676 13821 0,'0'-25'46,"0"0"-30,25 0 0,0 0-1,0 25-15,-25-24 0,25 24 0,0 0 16,0 0-16,0 0 0,-25-25 0,25 25 16,0 0-16,-1 0 0,1 0 15,0 0-15,0 0 0,-25 25 16,25-25-16,-25 24 15,0 1-15,0 0 16,0 0-16,0 0 16,0 0-16,0 0 0,0 0 15,-25-25-15,25 25 0,-25-25 0,25 25 0,-25-25 0,25 24 16,-25-24-16,25 25 0,-24-25 0,24 25 0,-25-25 0,25 25 0,-25-25 16,0 25-16,0 0 0,0-25 0,25 25 0,-25-25 0,0 25 0,0 0 15,0-25-15,25 25 0,-24-25 0,-1 0 0,25 24 0,-25-24 16,25 25-16,-25-25 0,0 25 0,0-25 0,25 25 0,-25-25 0,0 0 15,25 25-15,-25-25 0,0 0 0,25 25 0,-24-25 16,48-25 31,1 25-31,0-25-16,0 25 15,0 0-15,0 0 0,0 0 0,0 0 16,0 0-16,0 0 0,-1 0 0,1 0 0,0 0 15,0 0-15,0 0 0,0 0 0,0 0 0,0 0 16,0 0-16,0 0 0,-1 0 0,1 0 0,0 0 0,0 0 16,0 0-16,0 0 0,-25 25 0,25-25 15</inkml:trace>
  <inkml:trace contextRef="#ctx0" brushRef="#br0" timeOffset="129495.9">20121 12850 0,'25'0'47,"0"0"-47,-1 0 0,1 0 15,0 0-15,0 0 0,0 0 0,0 0 16,0 0-16,0 0 0,-25-25 15,25 25-15,0 0 0,0 0 16,-1 0-16</inkml:trace>
  <inkml:trace contextRef="#ctx0" brushRef="#br0" timeOffset="129819.97">20096 12925 0,'0'0'0,"-25"24"15,50-24 48,0 0-48,0 0-15,0 0 0,-1 0 16,1 0-16,-25-24 0,25 24 0,0 0 0,0 0 16,0 0-16,0 0 0,0 0 0,0 0 15,0-25-15,0 25 0</inkml:trace>
  <inkml:trace contextRef="#ctx0" brushRef="#br0" timeOffset="130789.19">22636 11904 0,'-25'0'31,"0"0"-15,0 0-16,0 0 16,0 0-16,25 24 0,-25-24 0,1 0 15,-1 0-15,25 25 0,-25-25 0,0 0 16,25 25-16,-25-25 0,25 25 0,-25-25 15,25 25-15,0 0 16,0 0-16,0 0 16,0 0-1,25-25-15,-25 25 0,25-25 0,-25 24 0,25 1 16,-25 0-16,25-25 0,-25 25 0,25-25 0,-25 25 0,24-25 16,-24 25-16,0 0 0,25-25 0,-25 25 0,25 0 0,-25 0 15,25-25-15,-25 25 0,25-1 0,-25 1 0,25-25 0,-25 25 16,25-25-16,-25 25 0,0 0 0,25-25 0,-25 25 0,0 0 0,25-25 0,-25 25 15,0 0-15,25-25 0,-25 25 0,0-1 0,24-24 0,-24 25 0,0 0 16,25 0-16,-25 0 0,0 0 0,0 0 0,25-25 16,-25 25-16,0 0 0,0 0 0,0-1 0,0 1 0,0 0 15,0 0-15,0 0 0,0 0 0,0 0 16,0 0-16,0 0 16,-25-25-16,0 0 0,25 25 15,-24-25-15,-1 0 0,0 0 0,0 0 16,0 0-16,0 0 0,0 0 0,0 0 15,0 0-15,0 0 0,25-25 0,-24 25 0,-1 0 16,25-25-16,-25 25 16,25-25-16,0 0 15,0 0-15,0 0 0,0 0 16,0 0-16,0 0 0,25 25 0,-25-24 0,0-1 16,25 0-16,-25 0 0,24 0 0,-24 0 15,25 0-15,-25 0 0,25 25 0,-25-25 0,0 0 0,25 25 0,-25-24 0,25 24 16,-25-25-16,25 25 0,-25-25 0,0 0 0,25 25 0,-25-25 0,25 25 0,-25-25 0,25 25 15,-25-25-15,25 25 0,-25-25 0,24 25 0,-24-25 0,25 25 0,-25-25 16,25 25-16,0-24 0,0-1 0,0 25 0,-25-25 16,0 0-16,25 25 0,-25-25 0,25 25 0,-25-25 15,25 25-15,-25-25 0,0 0 0,0 0 16,0 0-16,0 0 16,-25 25-1,25-24-15,-25 24 0,25-25 16,-25 25-16,25-25 0,-25 25 0,0 0 15,25-25-15,-25 25 0,25-25 0,-25 25 0,0 0 16</inkml:trace>
  <inkml:trace contextRef="#ctx0" brushRef="#br0" timeOffset="131917.44">23408 12626 0,'-25'0'47,"25"25"-47,0 0 0,-25-1 16,25 1-16,0 0 0,-25-25 0,25 25 16,-25-25-16,25 25 0,0 0 0,-25-25 0,25 25 15,0 0-15,-25 0 0,25 0 16,0-1-16,0 1 15,-24-25-15</inkml:trace>
  <inkml:trace contextRef="#ctx0" brushRef="#br0" timeOffset="132380.54">23333 12526 0,'25'25'16,"0"-25"-1,-25 25-15,0 0 0,25-25 0,-25 25 16,25-25-16,-25 25 0,25-25 16,-25 25-16,0-1 0,25-24 0,-25 25 0,0 0 15,24-25-15,-24 25 0,0 0 16,25-25-16,-25 25 0,0 0 16,0 0-16,25-25 0,-25 25 15,0 0-15,25-25 63,-25-25-63,0 0 15,25 25-15,-25-25 0,0 0 16,25 25-16,-25-25 0,0 0 0,25 25 16,-25-25-16,0 0 0,25 0 0,-25 1 0,0-1 15,0 0-15,25 25 0,-25-25 0,0 0 0,0 0 16,0 0-16,0 0 0,25 25 0,-25-25 0,0 0 15,0 1-15,0-1 0,0 0 16,24 25 0</inkml:trace>
  <inkml:trace contextRef="#ctx0" brushRef="#br0" timeOffset="133945.9">21391 14468 0,'25'0'15,"0"0"-15,-1 0 0,1 0 16,0 0-16,0 0 0,0 0 0,0-24 0,0 24 0,0 0 0,0 0 16,0 0-16,0-25 0,-1 25 0,1 0 0,0 0 0,0-25 0,0 25 0,0 0 0,0-25 0,0 25 0,0 0 0,0-25 15,-1 25-15,1 0 0,0 0 0,0 0 0,0-25 0,0 25 0,25 0 0,0-25 0,-1 25 0,1-25 0,-25 25 16,0 0-16,0 0 0,0 0 0,0 0 0,24 0 0,-49-25 0,50 25 0,-25 0 0,0 0 0,0-25 0,0 25 0,25 0 0,-1-24 0,-24 24 0,0 0 16,0-25-16,0 50 0,25-25 0,-25-25 0,25 25 0,-25 0 0,24-25 0,-24 25 0,0 0 0,0-25 0,0 25 0,25 0 0,-25 0 0,0-25 0,24 25 15,1-25-15,-25 25 0,0 0 0,25 0 0,-25-25 0,0 25 0,-1 0 0,1 0 0,0 0 0,25-25 0,-25 25 0,0 0 0,0 0 0,0-25 16,0 25-16,-1 0 0,1 0 0,0-25 0,0 25 0,0 0 0,0 0 0,25-24 0,-25 24 0,0 0 0,-1 0 0,1-25 0,0 25 0,0 0 0,0-25 0,0 25 15,0 0-15,0 0 0,0-50 0,0 75 0,24-50 0,-24 25 0,0 0 0,0 0 0,-25-25 0,25 25 0,0-25 16,0 25-16,0 0 0,0-25 0,0 25 0,-25-25 0,24 25 0,1 0 0,0 0 0,-25-25 0,25 25 0,0 0 0,-25-24 16,25 24-16,0 0 0,-25-25 0,25 25 0,0-25 0,0 0 0,-1 25 0,-24-25 15,25 25-15,-25-25 0,25 25 0,-25-25 0,25 25 0,-25-25 0,25 25 16,-25-25-16,0 0 0,25 25 0,-25-25 0,0 1 0,25 24 0,-25-25 0,25 0 16,-25 0-16,0 0 0,0 0 0,25 25 0,-25-25 0,0 0 0,0 0 0,25 25 0,-25-25 15,0 1-15,0-1 0,24 0 0,-24 0 0,0 0 0,0 0 0,25 25 0,-25-25 16,0 0-16,0 0 0,0 0 0,25 25 0,-25-24 0,0-1 0,0 0 0,0 0 15,0 0-15,25 0 0,-25 0 0,0 0 16,0 50 47,-25-25-63,25 25 0,0 0 0,-25-25 0,25 25 15,-25-25-15,25 25 0,-24 0 0,24 0 0,-25-25 0,25 24 0,0 1 16,-25-25-16,25 25 0,-25 0 0,0 0 0,25 0 0,0 0 0,-25-25 0,0 25 15,25 0-15,-25 0 0,25-1 0,0 1 0,-25-25 0,25 25 0,-25 0 0,25 0 0,-24 0 0,24 0 16,-25-25-16,25 25 0,0 0 0,-25-25 0,25 25 0,0-1 0,-25-24 0,25 25 0,0 0 0,0 0 0,-25-25 0,25 25 0,-25-25 16,25 25-16,0 0 0,0 0 0,-25-25 0,25 25 0,0 0 0,-25 0 0,25-1 0,0 1 0,0 0 0,-25 0 15,25 0-15,0 0 0,0 0 0,0 0 0,0 0 16,0 0-16,0-1 0,0 1 0,0 0 16,0-50 30,25 25-46,-25-25 0,25 1 0,-25-1 16,25 25-16,-25-25 0,25 25 0,-25-25 0,25 0 16,-25 0-16,25 25 0,-25-25 0,25 25 0,-25-25 0,25 0 0,-1 0 15,-24 1-15,25 24 0,-25-25 0,25 25 0,-25-25 0,25 0 16,0 25-16,-25-25 0,0 0 0,25 25 0,-25-25 0,25 25 0,-25-25 0,25 25 16,-25-25-16,25 25 0,-25-25 0,25 25 0,-1 0 0,-24-25 15,0 50 16,0 0-15,0 0-16,-24-25 0,24 25 0,0 0 16,-25-25-16,25 25 0,0 0 0,-25 0 0,25 0 15,0 0-15,-25-25 0,25 24 0,0 1 16,0 0-16,0 0 16,0-50 30,25 25-46,-25-25 16,0 0-16,25 25 0,-25-24 16,25 24-16,-25-25 0,24 25 15,-24 25 32,0-1-47,0 1 0,0 0 16,0 0-16,0 0 15,25-25-15,-25 25 0,25-25 32,0-25-17,-25 0 1,25 25-16,-25-25 0,0 0 16,25 25-16,-25-25 0,25 25 15,-25 25 32,0 0-31,0 0-16,0 0 0,0 0 15,0 0 1,25-25 46,0 0 1</inkml:trace>
  <inkml:trace contextRef="#ctx0" brushRef="#br0" timeOffset="134196.95">25549 14095 0,'0'-25'31</inkml:trace>
  <inkml:trace contextRef="#ctx0" brushRef="#br0" timeOffset="136041.37">8093 5280 0,'-25'0'31,"25"25"-15,0-1 0,-25-24-16,25 25 0,0 0 15,0 0-15,-25-25 0,25 25 0,0 0 0,0 0 16,-24-25-16,24 25 0,-25 0 0,25 0 0,0-1 15,-25-24-15,25 25 0,0 0 0,-25-25 0,25 25 0,0 0 16,-25-25-16,25 25 0,-25 0 0,25 0 0,-25-25 16,25 25-16,0 0 0,-25-25 0,25 24 0,0 1 0,-25-25 0,25 25 15,-25-25-15,25 25 0,0 0 0,-24-25 0,24 25 0,0 0 0,-25-25 16,25 25-16,0 0 0,-25-25 0,25 25 0,0 0 16,-25-25-16,25 24 0,0 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8.5" units="1/cm"/>
          <inkml:channelProperty channel="Y" name="resolution" value="8.53333" units="1/cm"/>
          <inkml:channelProperty channel="T" name="resolution" value="1" units="1/dev"/>
        </inkml:channelProperties>
      </inkml:inkSource>
      <inkml:timestamp xml:id="ts0" timeString="2021-08-06T20:13:31.58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16186 6126 0,'0'25'110</inkml:trace>
  <inkml:trace contextRef="#ctx0" brushRef="#br0" timeOffset="314.07">16336 6400 0,'25'0'16,"-25"25"-16,24-25 15,1 0 1,-25 25-16,25-25 16,-25 25-1,25-25-15,0 0 16,-25 25-16</inkml:trace>
  <inkml:trace contextRef="#ctx0" brushRef="#br0" timeOffset="558.12">16834 6624 0,'0'0'0,"25"0"16,0 0-16,-1 0 15,-24 25-15,25-25 16,0 0 0,0 0-16,-25 25 0,25-25 15,0 0-15,-25 25 16,25-25-16</inkml:trace>
  <inkml:trace contextRef="#ctx0" brushRef="#br0" timeOffset="814.18">17655 6898 0,'0'0'0,"0"25"0,75-25 31,-50 0-31,0 25 16,0-25-16,0 0 16,0 0-16,0 0 15,0 0-15,-25 25 0,24-25 0,1 0 16,0 0-16</inkml:trace>
  <inkml:trace contextRef="#ctx0" brushRef="#br0" timeOffset="1028.23">18577 7097 0,'25'0'0,"-50"0"0,75 0 0,-25 0 16,-25 25-16,24-25 0,1 0 0,0 0 16,0 25-16,0-25 15,0 0-15,0 0 0,0 25 16,0-25-16,0 0 16</inkml:trace>
  <inkml:trace contextRef="#ctx0" brushRef="#br0" timeOffset="1282.28">19598 7247 0,'0'0'0,"25"0"0,0 0 0,0 0 16,-1 0-16,-24 25 0,25-25 0,0 0 16,0 0-16,0 0 0,0 0 15,0 25-15,0-25 0,0 0 16,0 0-16,-1 0 0,1 0 16,-25 25-16</inkml:trace>
  <inkml:trace contextRef="#ctx0" brushRef="#br0" timeOffset="1567.35">20918 7347 0,'25'0'0,"-50"0"0,74 0 0,-24 0 0,0 0 0,0 0 16,0 0-16,0 0 0,0 0 15,0 0-15,-25 24 0,25-24 0,0 0 0,-1 0 16,1 0-16,0 0 16,0 0-16,0 0 0,0 0 15,0 0-15,0 0 16,0 0-16</inkml:trace>
  <inkml:trace contextRef="#ctx0" brushRef="#br0" timeOffset="1768.39">21914 7371 0,'0'0'0,"124"0"31,-99 0-31,0-24 16,0 24 0,0 0-1,-25-25 1,25 25-16</inkml:trace>
  <inkml:trace contextRef="#ctx0" brushRef="#br0" timeOffset="2023.45">23009 7122 0,'0'0'0,"75"-25"16,-50 25-16,-25-24 15,25 24-15,0 0 0,0 0 16,-25-25-16,25 25 0,0 0 16,-25-25-16,24 25 0,1 0 15,0 0-15,-25-25 0,25 25 16,0 0-16,-25-25 0</inkml:trace>
  <inkml:trace contextRef="#ctx0" brushRef="#br0" timeOffset="3194.71">16211 6052 0,'0'-25'15,"-25"25"1,0 0 62,25-25-62</inkml:trace>
  <inkml:trace contextRef="#ctx0" brushRef="#br0" timeOffset="3420.76">16186 5578 0,'25'0'0,"-50"0"0,50-24 16,0 24-16,-25-25 16,25 25-16,0 0 31</inkml:trace>
  <inkml:trace contextRef="#ctx0" brushRef="#br0" timeOffset="3652.81">16659 5305 0,'0'0'0,"0"-25"0,75 0 31,-50 25-31,0 0 0,0 0 16,0 0-16,0 0 16,0 0-16,-25-25 0,24 25 15,1 0-15,0 0 16,0 0-16,0 0 16</inkml:trace>
  <inkml:trace contextRef="#ctx0" brushRef="#br0" timeOffset="3873.86">17581 5105 0,'0'0'0,"0"-25"0,25 25 0,0 0 16,-1 0-16,1 0 15,0 0-15,0 0 0,0 0 16,-25-24-16,25 24 0,0 0 15,0 0-15,0 0 0,0 0 0,0 0 16,-1 0-16,1 0 0,0 0 16,0 0-16,0 0 0,0 0 15,-25-25-15</inkml:trace>
  <inkml:trace contextRef="#ctx0" brushRef="#br0" timeOffset="4098.91">18602 4906 0,'0'0'0,"25"0"0,-25-25 0,25 25 15,-1 0-15,1 0 16,0 0 0,0 0-16,0 0 15,0 0-15,0 0 16,0 0-16,0 0 15,0 0-15,-1 0 0,1 0 16,0 0-16</inkml:trace>
  <inkml:trace contextRef="#ctx0" brushRef="#br0" timeOffset="4322.96">19747 4881 0,'0'0'0,"25"0"0,0 0 16,0 0-16,0 0 15,0 0 1,0 0 0,0 0-1,-1 0-15,1 0 16,0 0-16</inkml:trace>
  <inkml:trace contextRef="#ctx0" brushRef="#br0" timeOffset="4580.02">20694 4856 0,'0'0'0,"24"0"0,1 0 0,0 0 0,0 0 16,0 0-16,0 0 0,0 0 16,0 0-16,0 0 15,0 0-15,-1 0 16,1 0-16,0 0 16,0 0 15,0 0-16</inkml:trace>
  <inkml:trace contextRef="#ctx0" brushRef="#br0" timeOffset="4829.08">21640 4856 0,'0'0'0,"25"0"15,0 0-15,0 0 16,-25 25-16,24-25 0,1 0 16,0 0-16,0 0 15,0 0-15,0 0 0,0 0 16,-25 25-16,25-25 0,0 0 0,0 0 16,-1 0-16,1 0 15,0 0-15,0 0 0,0 0 16,0 0-16,0 0 15</inkml:trace>
  <inkml:trace contextRef="#ctx0" brushRef="#br0" timeOffset="5076.13">22835 4956 0,'25'0'15,"-50"0"-15,75 0 0,-25 0 0,0 0 16,0 0-16,-25 25 0,25-25 16,-1 0-16,1 0 15,0 25-15,0-25 0,0 0 16,-25 25-16,25-25 0,0 0 0,0 0 16,0 0-16,0 0 0,-25 25 15,24-25-15,1 0 0,0 0 0,0 0 16,0 0-16,-25 24 0,25-24 15</inkml:trace>
  <inkml:trace contextRef="#ctx0" brushRef="#br0" timeOffset="5345.19">24030 5329 0,'0'0'0,"25"25"31,-25 0-31,25-25 0,-25 25 16,25-25-1,0 0 1,-25 25-16,25-25 0,-25 25 15,25-25-15,-25 25 16,25-25-16</inkml:trace>
  <inkml:trace contextRef="#ctx0" brushRef="#br0" timeOffset="5605.25">24454 5703 0,'0'0'15,"0"25"-15,0 0 0,0 0 16,0 0 0,25-25-16,-25 24 0,0 1 15,25-25-15,-25 25 0,0 0 16,0 0 0,0 0-1,0 0 1,0 0-1,0 0 1,0 0-16,0 0 16</inkml:trace>
  <inkml:trace contextRef="#ctx0" brushRef="#br0" timeOffset="5944.33">24404 6649 0,'0'0'0,"0"25"32,0 0-17,-25-25-15,25 25 32,-25-25-17,0 0 1,25 25-16</inkml:trace>
  <inkml:trace contextRef="#ctx0" brushRef="#br0" timeOffset="6256.4">24030 6923 0,'-49'25'16,"24"-25"0,0 0-16,0 0 15,0 0 1,0 0-16,0 0 0,0 0 15,25 25-15,-25-25 0,0 0 16,1 0-16,-1 0 16,0 0-1</inkml:trace>
  <inkml:trace contextRef="#ctx0" brushRef="#br0" timeOffset="6913.54">23507 7073 0</inkml:trace>
  <inkml:trace contextRef="#ctx0" brushRef="#br0" timeOffset="10159.27">20395 6052 0,'0'25'109,"0"-1"-93,25-24-1,0 0 17,-1 0-1,-24-24-15,0-1 15,0 0-16,0 0 17,-24 25-17,-1 0 1,0 0 0,0 0 15,25 25 16,0 0-16,25-25 0,0 0 0,-25-25 1,0 0-17,0 0 17,0 0-17,0 0 1,-25 25-16,0 0 15,0 0 17,25 25-17,0 0 1,0 0 0,0 0 15,25-25 16,0 0-32,-25-25 17,0 0-17,0 0 1,-25 25 31,0 0-32,25 25 1,0 0 0,0 0-1,0 0 16,25-25-15,0 0 0,0 0-1,-25-25 17,-25 25 46,0 0-78,0 0 31,25 25-31,25-25 109</inkml:trace>
  <inkml:trace contextRef="#ctx0" brushRef="#br0" timeOffset="23611.28">17581 6848 0,'-25'0'0,"50"0"0,-75 0 0,25 0 0,0 0 16,0 0-16,25 25 0,-25-25 0,25 25 15,-25-25-15,25 25 0,0 0 16,0 0-16,0 0 15,0 0-15,0 0 0,0 0 16,0-1-16,25-24 0,-25 25 16,25-25-16,-25 25 0,25-25 0,0 0 15,-25 25-15,25-25 0,0 0 0,0 0 16,0 0-16,0 0 0,-1 0 0,1 0 16,0 0-16,0 0 0,0 0 0,0 0 0,0 0 0,0 0 15,0 0-15,0 0 0,0 0 0,-1 0 0,1-25 16,0 25-16,0 0 0,-25-25 0,25 25 15,-25-25-15,25 25 0,-25-24 0,0-1 16,0 0-16,0 0 0,0 0 16,0 0-16,0 0 0,0 0 0,-25 25 15,25-25-15,0 0 0,-25 25 0,25-24 0,-25 24 0,25-25 0,-25 25 16,25-25-16,-25 25 0,1 0 0,-1 0 16,0 0-16,25-25 0,-25 25 15,0 0-15,0 0 0,0 0 16,0 0-16,0 0 0,0 0 15,25 25-15,-25-25 0,1 25 0,-1-25 0,25 25 16,-25-25-16,25 24 0,-25-24 0,25 25 0,-25-25 0,25 25 0,-25-25 16,25 25-16,0 0 0,-25-25 0,25 25 0,0 0 15,0 0-15,0 0 0,0 0 16,0-1-16,0 1 0,25-25 16,-25 25-16,25-25 0,0 0 0,0 0 15,-25 25-15,25-25 0,0 0 0,-1 0 16,1 0-16,0 0 0,0 0 0,0 0 15,0 0-15,-25-25 0,25 25 0,0 0 0,-25-25 0,25 25 16,0 0-16,-25-25 0,25 25 0,-25-24 0,24 24 0,1 0 16,-25-25-16,25 25 0,-25-25 0,25 25 0,-25-25 0,0 0 15,0 0-15,0 0 0,0 0 16,0 0-16,0 0 0,0 1 0,0-1 16,-25 25-16,25-25 0,-25 25 0,25-25 0,-25 25 0,25-25 0,-24 25 15,-1-25-15,0 25 0,0 0 0,0 0 16,25-25-16,-25 25 0,0 0 0,0 0 0,0 0 0,0 0 15,0 0-15,1 0 0,24 25 16,-25-25-16,0 25 0,25 0 0,-25-25 0,25 25 0,0 0 16,-25-25-16,25 25 0,0-1 0,0 1 0,0 0 15,0 0-15,0 0 0,0 0 0,0 0 16,0 0-16,0 0 0,0 0 0,25-25 16,-25 24-16,25-24 0,-25 25 0,25-25 0,0 0 15,-25 25-15,24-25 0,1 0 0,0 0 16,0 0-16,0 0 0,0 0 0,0 0 15,0 0-15,0 0 0,-25-25 16,25 25-16,0 0 0,-25-25 0,24 25 0,-24-24 0,25 24 16,-25-25-16,25 25 0,-25-25 0,0 0 15,0 0-15,0 0 0,0 0 16,0 0-16,0 0 0,-25 25 16,25-25-16,-25 25 0,25-24 0,-24 24 15,-1 0-15,0 0 0,0 0 16,0 0-16,0 0 0,0 0 15,0 0-15,0 0 0,25 24 0,-25 1 0,25 0 16,-25-25-16,25 25 0,-24-25 0,24 25 0,0 0 16,0 0-16,-25-25 0,25 25 0,0 0 15,0 0-15,0-1 0,0 1 16,25-25-16,-1 25 16,1-25-16,0 0 0,0 0 15,0 0-15,0 0 0,0 0 16,0 0-16,0 0 15,-25-25-15,25 25 0,-25-25 0,25 25 16,-25-24-16,0-1 0,0 0 16,0 0-16,0 0 15,0 0-15,-25 25 0,0 0 16,25-25-16,-25 25 0,0 0 16,0 0-16,0 0 0,0 0 15,0 0-15,0 0 0,0 0 16,25 25-16,-24-25 15,24 25-15,0 0 0,0 0 16,0 0 0,24-25-1,1 0-15,0 0 16,0 0-16,0 0 16,0 0-16,-25-25 0,25 25 15,0-25-15,0 25 0,-25-25 0,25 25 16,-25-25-16,25 25 0,-25-25 15,0 0-15,0 0 0,0 0 16,-25 25-16,25-24 0,-25 24 0,0-25 16,0 25-16,0 0 0,0 0 15,0 0-15,0 0 0,0 0 16,0 0-16,25 25 0,0-1 16,-24-24-16,24 25 0,0 0 0,0 0 15,0 0-15,0 0 16,0 0-16,24-25 0,1 0 15,0 0 1,0 0-16,0 0 16,0 0-16,0 0 0,-25-25 15,25 25-15,0-25 0,0 25 0,-25-25 16,25 25-16,-25-25 0,24 25 0,-24-25 16,25 25-16,-25-25 0,0 1 0,0-1 15,-25 25 1,1 0-16,-1 0 15,0 0-15,0 0 16,25 25-16,0-1 0,-25-24 0,25 25 0,-25 0 16,25 0-16,0 0 0,-25-25 0,25 25 15,0 0-15,0 0 16,0 0-16,25-25 31,0 0-15,0 0-1,-25-25-15,25 25 16,-25-25-16,0 0 16,0 50 31,0 0-47,-25-25 0,25 25 15,25-25 32,0 0-31,-25-25-1,25 25 1,-25-25 0,-25 25-16,25-25 15,-25 25-15,0 0 16,0 0-1,25 25-15,0 0 0,0 0 16,0 0 0,25-25 46,0 0-62,0 0 16,0 0-1,-1-25 1</inkml:trace>
  <inkml:trace contextRef="#ctx0" brushRef="#br0" timeOffset="24416.46">17805 7048 0,'0'-25'78,"25"25"-63,0 0 1,0 0 0,0 0-1</inkml:trace>
  <inkml:trace contextRef="#ctx0" brushRef="#br0" timeOffset="24643.51">18104 6824 0,'25'0'15,"-25"-25"17,25 25-32,-1 0 15,1 0-15,0 0 16,-25-25-16</inkml:trace>
  <inkml:trace contextRef="#ctx0" brushRef="#br0" timeOffset="24889.57">18477 6699 0,'25'0'31,"0"0"16,-25-25-32,25 25 1</inkml:trace>
  <inkml:trace contextRef="#ctx0" brushRef="#br0" timeOffset="25092.61">18676 6599 0,'25'0'47,"0"0"-16</inkml:trace>
  <inkml:trace contextRef="#ctx0" brushRef="#br0" timeOffset="25336.67">18975 6450 0</inkml:trace>
  <inkml:trace contextRef="#ctx0" brushRef="#br0" timeOffset="25603.73">19274 6375 0</inkml:trace>
  <inkml:trace contextRef="#ctx0" brushRef="#br0" timeOffset="25849.78">19598 6276 0,'25'-25'16,"0"25"-1,0 0 16,-25-25-31</inkml:trace>
  <inkml:trace contextRef="#ctx0" brushRef="#br0" timeOffset="26088.84">19797 6151 0,'25'0'47,"0"0"-32</inkml:trace>
  <inkml:trace contextRef="#ctx0" brushRef="#br0" timeOffset="26360.9">20146 6027 0</inkml:trace>
  <inkml:trace contextRef="#ctx0" brushRef="#br0" timeOffset="27525.16">20469 5927 0,'-24'0'94,"-1"0"-78,25 25-16,0 0 15,-25-25-15,25 25 0,0 0 16,0 0-1,0 0 1,0-1 0,25-24 31,0 0-32,-25-24 1,0-1-1,0 0 1,0 0-16,0 0 16,0 0-1,0 0-15,0 0 16,0 0 0,-25 25-1,25-25-15,-25 25 16,0 0-1,0 0 1,0 0-16,25 25 16,-25-25-16,25 25 15,0 0-15,0 0 16,0 0-16,0 0 16,0 0-16,0 0 15,0 0-15,0-1 16,25-24-16,-25 25 0,25-25 15,-25 25-15,25-25 16,0 0 0,0 0-16,0 0 15,-1 0-15,1-25 16,-25 0 0,25 25-16,-25-24 15,0-1-15,0 0 16,0 0-16,-25 25 15,25-25-15,0 0 0,-25 25 0,25-25 16,-24 25-16,24-25 16,-25 25-1,25 25 32,0 0-47,0 0 16,0 0 15</inkml:trace>
  <inkml:trace contextRef="#ctx0" brushRef="#br0" timeOffset="30032.72">20469 5952 0,'0'-25'94,"0"0"-78</inkml:trace>
  <inkml:trace contextRef="#ctx0" brushRef="#br0" timeOffset="30276.77">20395 5703 0,'0'-25'31,"0"0"1,0 0-17,0 0 1,0 0 0</inkml:trace>
  <inkml:trace contextRef="#ctx0" brushRef="#br0" timeOffset="30508.83">20395 5280 0,'0'-25'125</inkml:trace>
  <inkml:trace contextRef="#ctx0" brushRef="#br0" timeOffset="30755.88">20395 4807 0,'0'-25'0,"0"0"94</inkml:trace>
  <inkml:trace contextRef="#ctx0" brushRef="#br0" timeOffset="31001.94">20370 4458 0,'0'0'0,"0"-25"31,0 0-31,0 0 16,0 0 15,0 0-16,0 0 17</inkml:trace>
  <inkml:trace contextRef="#ctx0" brushRef="#br0" timeOffset="31232.99">20370 4084 0,'0'-25'32,"0"1"-17,0-1 1,0 0-1,0 0 1,0 0 0</inkml:trace>
  <inkml:trace contextRef="#ctx0" brushRef="#br0" timeOffset="31464.04">20345 3711 0,'0'-25'78</inkml:trace>
  <inkml:trace contextRef="#ctx0" brushRef="#br0" timeOffset="31704.09">20295 3213 0,'0'-25'16,"0"0"-16,0 0 15,0 0 1,0 0 0,0 0-1,0 0 1</inkml:trace>
  <inkml:trace contextRef="#ctx0" brushRef="#br0" timeOffset="31921.14">20320 2740 0,'0'0'0,"25"-50"15,-25 25-15,0 0 16,0 0 0,0 0-16,25 25 0,-25-25 15,0 0-15,0 1 16,0-1-16,25 25 16,-25-25-16,0 0 15</inkml:trace>
  <inkml:trace contextRef="#ctx0" brushRef="#br0" timeOffset="32126.19">20395 2167 0,'0'0'0,"0"-25"31,0 0-16,0 0 1,0 0 0,0 0-16,0 0 0,0 1 15</inkml:trace>
  <inkml:trace contextRef="#ctx0" brushRef="#br0" timeOffset="32948.37">20345 1295 0,'0'0'0,"-25"0"0</inkml:trace>
  <inkml:trace contextRef="#ctx0" brushRef="#br0" timeOffset="38041.51">17705 6848 0,'-50'0'16,"50"25"-16,-24-25 15,24 25-15,-25 0 16,25 0 0,0 0-1,0 0 1,0 0 15,25-25-31,-1 0 16,1 0-16,0 0 15,0 0-15,0 0 16,0 0-16,0 0 16,0 0-16,0 0 0,0 0 15,-25-25-15,25 25 0,-25-25 16,24 0-16,-24 0 16,0 0-16,0 0 15,0 0-15,0 1 16,0-1-1,-24 25-15,-1 0 16,25-25-16,-25 25 0,0 0 16,0 0-1,0 0-15,0 0 16,0 0-16,0 0 16,25 25-16,-25-25 0,0 25 15,25-1-15,-24-24 0,24 25 16,-25-25-16,25 25 0,0 0 15,0 0-15,0 0 16,0 0-16,0 0 16,25-25-1,-25 25-15,24-25 0,1 0 16,-25 25-16,25-25 0,0 0 16,0 0-16,0 0 15,0 0-15,0 0 16,0 0-1,-25-25-15,0 0 0,25 25 16,-25-25-16,0 0 0,0 0 16,0 0-16,0 0 15,0 0-15,0 0 0,-25 25 16,25-24-16,-25 24 0,25-25 0,-25 25 16,0-25-16,0 25 15,0 0 1,0 0-1,25 25-15,0 0 16,0-1-16,-25 1 0,25 0 16,0 0-16,0 0 15,0 0-15,0 0 0,0 0 16,0 0-16,0 0 16,0-1-16,25-24 0,0 0 15,0 0 1,0 0-16,0 0 15,0 0-15,0-24 16,-25-1 0,0 0-16,25 25 15,-25-25-15,0 0 0,0 0 16,-25 25 15,0 0-15,0 0-1,25 25-15,-25-25 0,25 25 0,-25-25 16,25 25-16,-25-25 16,25 25-16,0 0 0,0-1 15,25-24 48,-25-24-63,25 24 0,0-25 15,0 0 1,-25 0-16,0 0 16,0 0-16,0 0 0,0 0 15,-25 0-15,0 25 16,0 0 0,0 0-1,25 25 1,0 0-16,0 0 15,0 0 1,0 0 0,25-25 15,0 0-15,0 0-16,0 0 15,-25-25-15,0 0 16,0 0-1,0 0 1,-25 25-16,25-25 0,-25 25 16,0 0-16,0 0 15,0 0-15,0 0 16,25 25 0,-25-25-16,25 25 15,0 0-15,0 0 16,0 0-16,25-25 47,0 0-47,0 0 15,-25-25-15,25 25 0,-25-25 16,25 25-16,-25-25 16,0 0-1,0 0-15,0 0 16,0 1-16,-25 24 15,25-25-15,-25 25 0,25-25 0,-25 25 16,25-25-16,-25 25 0,0 0 16,1 0-16,-1 0 15,0 0-15,0 0 16,25 25 0,0 0-16,0 0 15,0-1-15,0 1 0,0 0 16,0 0-1,0 0 1,25-25 0,0 0-1,0 0-15,-1 0 16,1 0 0,-25-25-16,25 25 15,-25-25-15,0 0 0,0 0 16,0 1-16,0-1 0,0 0 15,0 0-15,-25 25 16,0 0 0,1 0-1,-1 0 1,0 0 0,25 25-16,-25 0 15,25 0-15,-25-25 0,25 24 0,0 1 16,0 0-16,-25 0 15,25 0-15,0 0 16,0 0-16,0 0 16,25 0-16,0-25 15,-25 25 1,25-25-16,0 0 0,0 0 16,-1 0-16,1 0 15,0 0 1,-25-25-16,25 25 15,-25-25-15,0 0 16,0 0-16,0 0 0,0 0 16,0 0-16,0 0 15,-25 25-15,25-25 0,-25 25 16,0 0-16,1 0 16,-1 0-16,0 0 0,0 0 15,0 0-15,0 0 16,25 25-16,0 0 15,-25-25-15,25 25 0,0 0 0,0 0 16,0 0-16,0 0 16,0 0-16,0 0 15,25-25 1,0 0 0,0 0-16,0 0 15,0 0-15,0 0 16,-1 0-16,1 0 15,-25-25-15,25 25 16,-25-25-16,0 0 0,0 0 16,25 0-16,-25 0 0,0 0 15,0 0-15,0 0 0,0 1 16,0-1-16,0 0 16,-25 25-16,25-25 0,-25 25 15,0 0 1,1 0-16,-1 0 15,0 0-15,25 25 16,-25-25-16,25 25 0,0 0 16,-25-1-16,25 1 0,0 0 15,0 0-15,-25-25 0,25 25 0,0 0 16,0 0-16,0 0 16,25-25-1,-25 25-15,25-25 0,0 0 16,0 0-16,0 0 15,-1 0-15,1 0 16,-25-25-16,25 25 0,0 0 16,-25-25-16,25 0 0,-25 0 15,25 25-15,-25-25 0,0 0 0,25 25 16,-25-25-16,0 0 0,0 1 16,0-1-16,0 0 0,0 0 0,0 0 15,-25 25-15,25-25 0,-25 25 0,25-25 0,-25 0 16,0 25-16,0 0 31,0 0-15,25 25-16,-24-25 15,24 25-15,-25-25 0,0 25 16,0 0-16,0 0 16,25 0-16,-25-25 0,25 25 0,0-1 15,0 1-15,0 0 16,0 0-16,0 0 0,25-25 15,-25 25-15,0 0 0,25-25 0,0 0 16,-25 25-16,25-25 0,0 0 16,-1 0-16,1 0 15,0 0-15,0 0 16,0-25-16,-25 0 16,25 25-16,-25-25 0,0 0 15,0 0 1,0 0-16,0 0 0,0 1 15,0-1-15,0 0 0,0 0 16,-25 0-16,25 0 0,-25 25 0,25-25 16,-25 0-16,0 25 0,0 0 31,1 0-15,24 25-16,0 0 15,-25-25-15,25 25 0,-25 0 0,25 0 16,0 0-16,-25-25 0,25 25 0,0-1 15,0 1-15,0 0 0,0 0 0,0 0 16,0 0-16,0 0 0,0 0 0,0 0 16,0 0-16,0-1 0,25-24 0,0 25 15,0-25-15,-25 25 0,24-25 16,1 0-16,-25 25 0,25-25 16,0 0-16,0 0 15,-25-25-15,25 25 16,-25-25-16,25 25 0,-25-25 15,25 25-15,-25-24 0,25-1 16,-25 0-16,0 0 16,0 0-16,0 0 0,0 0 0,0 0 15,0 0-15,0 0 16,-25 25-16,25-24 0,-25 24 0,0 0 16,0 0-1,0 0 1,25 24-1,-25-24-15,25 25 16,0 0-16,0 0 0,0 0 0,0 0 16,0 0-16,0 0 0,0 0 15,0 0-15,25-1 16,0-24 0,0 0-16,-25 25 15,25-25-15,0 0 16,0 0-16,0 0 15,-25-25 1,25 25-16,-25-24 0,0-1 16,0 0-16,0 0 0,0 0 15,0 0-15,-25 0 0,25 0 16,-25 25-16,0 0 16,0-25-16,0 25 15,0 0 1,0 0-16,0 0 15,25 25 1</inkml:trace>
  <inkml:trace contextRef="#ctx0" brushRef="#br0" timeOffset="55838.5">17755 6848 0,'0'-24'313,"0"-1"-157,0 0-109,0 0-16,0 0 32,25 25 46,-25-25-93,0 0 46,0 0-31,25 25 16,-25-25-47,0 0 47,0 1 78,25 24-109,-25-25-1,0 0 17,0 0-17,25 25-15,-25-25 16,0 0 15,25 25-15,-25-25 15,0 0 0,25 25-15,-25-25-16,0 0 78,0 1-47,24 24-31,-24-25 16,0 0 15,25 25-15,-25-25-1,0 0 17,0 0-17,25 25-15,-25-25 16,0 0 15,25 25-15,-25-25-16,0 0 47,0 1-16,25 24-31,-25-25 31,0 0-15,25 25-1,-25-25-15,0 0 32,0 0-1,25 25-31,-25-25 15,0 0 1,25 25 0,-25-25-1,0 0 1,25 25 0,-25-25-16,0 1 15,0-1 1,25 0 15,-25 0 0,0 0 1,24 25-17,-24-25-15,0 0 31,0 0 1,25 25-17,-25-25-15,0 0 16,25 25-16,-25-24 16,0-1-1,0 0 1,25 25-16,-25-25 15,0 0 1,0 0 0,25 25-16,-25-25 15,0 0 1,25 25 0,-25-25-16,0 0 15,0 1 16,25-1 16,-25 0-31,0 0 0,25 25-16,-25-25 15,0 0 1,0 0-1,25 25-15,-25-25 16,0 0 0,25 25-1,-25-25-15,0 1 16,24 24-16,-24-25 16,0 0-16,25 25 15,-25-25-15,0 0 16,25 25-1,-25-25 1,0 0 0,25 25-1,-25-25-15,0 0 32,25 25-17,-25-25-15,0 1 16,25 24-1,-25-25 1,0 0-16,25 25 16,-25-25-1,25 25-15,-25-25 0,0 0 16,0 0 0,25 25-16,-25-25 15,0 0 1,25 25-16,-25-25 15,0 0-15,0 1 16,24 24-16,-24-25 16,0 0-1,25 25-15,-25-25 16,0 0 0,0 0 15,25 25-31,-25-25 15,0 0-15,0 0 16,25 25 0,-25-25-16,0 1 15,25 24 1,-25-25-16,0 0 31,0 0-15,25 25-16,-25-25 15,0 0-15,25 25 16,-25-25-16,0 0 16,25 25-16,-25-25 0,0 0 15,25 1 1,-25-1-16,0 0 16,25 25-16,-25-25 0,0 0 15,24 0 1,-24 0-1,25 0 1,-25 0-16,0 0 16,25 25-1,-25-24-15,0-1 32,0 0-17,25 25 1,-25-25-1,0 0 1,25 25 0,-25-25-16,0 0 15,0 0-15,25 25 16,-25-25-16,0 0 16,25 25-1,-25-24-15,0-1 16,25 25-1,-25-25-15,0 0 16,25 25-16,-25-25 16,0 0-1,25 25-15,-25-25 16,0 0 0,25 25-16,-25-25 15,0 0 1,0 0-1,24 25 1,-24-24 0,0-1 15,25 25-15,-25-25-16,0 0 31,0 0-16,25 25-15,-25-25 16,0 0-16,25 25 16,-25-25-16,25 0 15,-25 0 1,0 1 0,25 24-16,-25-25 15,0 0 1,25 0-16,-25 0 15,25 0 17,-25 0 15,25 25-32,-25-25 1,25 25 15,-25-25-31,0 0 31,24 25 1,-24-24-32,0-1 15,25 25 1,-25-25-16,0 0 15,25 25 17,-25-25-32,0 0 15,0 0 1,25 25 0,-25-25-1,0 0 16,25 25-15,-25-25 0,0 1 31,25 24-32,-25-25 1,0 0-1,25 25 1,-25-25 0,0 0-1,25 25-15,-25-25 16,25 25 0,-25-25-16,0 0 15,25 25 1,-25-25-16,0 0 31,24 25-15,-24-24 77,0-1-61,25 25-32,-25-25 15,0 0 1,25 25 0,-25-25-1,0 0 1,25 25-16,-25-25 15,0 0 1,25 25 0,-25-25-16,0 0 15,25 25-15,-25-25 16,0 1 0,25 24-16,-25-25 15,25 25 1,-25-25-16,0 0 125,25 25-94,-25-25-31,0 0 16,0 0-1,25 25 1,-25-25-16,0 0 16,24 25-16,-24-25 0,0 1 15,25 24-15,-25-25 16,0 0-16,25 25 15,-25-25-15,25 25 16,-25-25-16,0 0 16,25 25-16,-25-25 15,25 25 17,-25-25-32,0 0 125,25 25-110,-25-25 1,0 1-1,25 24 1,-25-25-16,0 0 16,25 25-16,-25-25 15,0 0 1,25 25-16,-25-25 0,0 0 16,24 25-1,-24-25 1,25 25-1,-25-25-15,0 0 125,25 25-93,-25-24-17,0-1 17,0 0-17,25 25-15,-25-25 16,0 0-1,0 0 1,25 25 0</inkml:trace>
  <inkml:trace contextRef="#ctx0" brushRef="#br0" timeOffset="57786.94">20345 2117 0,'0'-25'110</inkml:trace>
  <inkml:trace contextRef="#ctx0" brushRef="#br0" timeOffset="58074">20345 1943 0,'0'-25'15,"0"0"32,0 0-15,0 0-1</inkml:trace>
  <inkml:trace contextRef="#ctx0" brushRef="#br0" timeOffset="58292.05">20345 1744 0</inkml:trace>
  <inkml:trace contextRef="#ctx0" brushRef="#br0" timeOffset="58538.1">20320 1495 0</inkml:trace>
  <inkml:trace contextRef="#ctx0" brushRef="#br0" timeOffset="58777.16">20295 1345 0,'0'-25'47</inkml:trace>
  <inkml:trace contextRef="#ctx0" brushRef="#br0" timeOffset="59020.21">20270 1146 0</inkml:trace>
  <inkml:trace contextRef="#ctx0" brushRef="#br0" timeOffset="62330.95">25126 1918 0,'0'25'62,"0"0"-46,0 0-16,0-1 16,0 1-16,0 0 15,-25 0 1,25 0 0,-25-25-16,0 0 15,25 25-15,-25-25 16,25 25-16,-24-25 15,-1 0-15,0 0 16,0 0-16,0 0 16,0 0-16,0 0 0,0 0 15,0 0-15,0 0 0,1 0 16,24 25 31,0 0-32,0 0 1,0 0-16,0-1 16,0 1-16,0 0 0,24-25 15,-24 25-15,0 0 0,25-25 0,-25 25 0,0 0 16,25-25-16,-25 25 0,0 0 0,0 0 0,25-25 16,-25 24-16,0 1 0,0 0 0,25-25 0,-25 25 0,0 0 15,25 0-15,-25 0 0,0 0 0,0 0 0,0 0 16,25-1-16,-25 1 0,0 0 0,0 0 0,0 0 0,0 0 15,0 0-15,0 0 0,0 0 0,0 0 16,0-1-16,0 1 0,0 0 0,0 0 16,0 0-16,0 0 15,0 0 17,0-50 14</inkml:trace>
  <inkml:trace contextRef="#ctx0" brushRef="#br0" timeOffset="62912.08">24628 2814 0,'0'25'16,"0"0"0,25-25-16,-25 25 15,25-25-15,-25 25 0,25-25 0,-25 25 0,25 0 16,-25 0-16,25-25 0,-25 25 15,24-25-15,-24 24 0,25-24 0,-25 25 0,25-25 16,-25 25-16,25-25 0,-25 25 0,0 0 16,25-25-16,-25 25 0,25-25 0,-25 25 15,25 0-15,-25 0 16,25 0 0,-25-50 93,25 0-93,-25 0-16,0 0 0,25 25 15,-25-25-15,0 0 0,24 0 0,-24 0 16,25 0-16,-25 1 0,25-1 15,-25 0-15,0 0 0,25 25 0,-25-25 0,0 0 16,25 25-16,-25-25 16</inkml:trace>
  <inkml:trace contextRef="#ctx0" brushRef="#br0" timeOffset="64129.35">25724 2441 0,'0'-25'0,"0"0"16,-25 25 0,0 0 15,25-25-31,-25 25 15,0 0 17,25 25-32,-25-25 0,25 25 0,-25 0 15,25 0-15,0 0 0,-25-25 16,25 25-16,0-1 0,0 1 0,0 0 16,-24-25-16,24 25 0,0 0 0,0 0 15,0 0-15,0 0 16,0 0-16,0 0 15,24-25 48,-24-25-63,0 0 16,25 25-16,-25-25 0,0 0 15,25 0-15,-25 0 16,0 0-16,0 0 0,0 0 15,0 1-15,0-1 16,25 25-16,-25-25 0,0 0 31,0 50 94,25-25-125,-25 25 16,0 0-16,25-25 0,-25 24 0,0 1 16,25 0-16,-25 0 0,0 0 0,25-25 0,-25 25 15,0 0-15,25-25 0,-25 25 0,0 0 0,0 0 0,25-25 16,-25 24-16,0 1 0,0 0 0,24-25 0,-24 25 0,0 0 15,0 0-15,0 0 0,25-25 0,-25 25 0,0 0 16,0 0-16,0-1 0,25 1 0,-25 0 16,0 0-16,0 0 0,0 0 0,0 0 15,0 0-15,0 0 16,0 0-16,-25-25 0,25 24 16,-25-24-16,1 0 0,24 25 0,-25-25 15,0 0-15,25 25 0,-25-25 0,0 0 16,0 0-1,0 0-15,0 0 16,0 0-16,0 0 16,1 0-16,24-25 15,-25 25-15,25-25 0,-25 25 0,25-24 16,-25 24-16,25-25 0,0 0 0,-25 25 16,25-25-16,0 0 0,0 0 15,0 0-15,-25 25 0,25-25 0,0 0 16,0 0-16,0 1 15,0-1-15,0 0 16,25 25-16,-25-25 16,25 25-1,-25-25-15</inkml:trace>
  <inkml:trace contextRef="#ctx0" brushRef="#br0" timeOffset="64627.47">25823 2540 0,'25'0'31,"0"0"-31,-25-24 16,25 24-16,0 0 0,0 0 15,0 0-15,0 0 16,0 0-16,-1 0 0,1 0 15,0 0 1</inkml:trace>
  <inkml:trace contextRef="#ctx0" brushRef="#br0" timeOffset="65032.56">25823 2615 0,'25'0'47,"0"0"-32,0 0 1,0 0-16,0 0 16,-25 25-16,25-25 0,0 0 0,0 0 15,-1 0 1,1 0 0</inkml:trace>
  <inkml:trace contextRef="#ctx0" brushRef="#br0" timeOffset="65432.65">26471 2217 0,'0'25'32,"0"0"-32,25-25 15,-25 24-15,0 1 0,0 0 0,0 0 16,0 0-16,0 0 0,0 0 15,0 0-15,0 0 0,0 0 0,0-1 16,25-24-16,-25 25 0,0 0 0,0 0 0,0 0 16,0 0-16,0 0 0,0 0 15,0 0-15,0 0 0,0-1 16</inkml:trace>
  <inkml:trace contextRef="#ctx0" brushRef="#br0" timeOffset="66189.82">26645 2291 0,'0'25'16,"0"0"-16,0 0 15,0 0 1,0 0-16,0 0 15,0 0-15,0 0 16,0 0-16,25-25 0,-25 24 16,0 1-16,25 0 15,-25 0-15,0 0 16,25-25-16,-25 25 0,0 0 16,25-25-16,-25 25 15,25-25-15,0 0 31,-1 0 1,-24-25-32,0 0 15,25 25-15,-25-25 16,0 0-16,25 25 0,-25-25 16,0 0-16,0 0 15,0 1-15,0-1 16,0 0-16,0 0 0,0 0 15,0 0-15,0 0 16,0 0-16,0 0 16,0 0-16,-25 25 0,25-24 15,-25 24-15,25-25 0,-24 25 0,24-25 0,-25 25 16,25-25-16,-25 25 0,25-25 16,-25 25-16,0 0 15,25-25-15,-25 25 0,0 0 47,25 25-31,0 0-1,0 0-15,0 0 16,0 0-16,0-1 16</inkml:trace>
  <inkml:trace contextRef="#ctx0" brushRef="#br0" timeOffset="67284.06">27068 2391 0,'25'0'31,"-25"25"-15,25-25-16,-25 25 0,25 0 15,-25 0-15,25-25 16,-25 25-16,0-1 0,25-24 15,-25 25-15,0-50 110,0 1-95,0-1-15,0 0 16,0 0-16,0 50 78,0 0-78,25-25 16,-25 25-16,0-1 0,25-24 15,-25 25-15,0 0 16,25-25-16,-25-25 78,25 25-78,-25-25 16,0 1-16,0-1 15,0 0-15,0 0 0,0 0 16,0 0-16,0 0 16,0 50 31,0 0-32,0 0-15,24-25 0,-24 25 16,0 0-16,25-25 15,-25 25-15,0-1 0,25-24 16</inkml:trace>
  <inkml:trace contextRef="#ctx0" brushRef="#br0" timeOffset="67691.14">27716 1843 0,'0'25'16,"25"-25"-16,-25 25 15,0 0-15,0 0 0,0 0 16,0 0-16,0-1 0,25-24 0,-25 25 0,0 0 0,0 0 16,0 0-16,0 0 0,0 0 0,0 0 0,0 0 0,0 0 15,0 0-15,0-1 0,0 1 0,0 0 0,0 0 0,0 0 16,0 0-16,0 0 0,0 0 0,0 0 0,0 0 0,0-1 15,0 1-15,-25 0 0,25 0 0,0 0 0,0 0 0,0 0 0,-25-25 16,25 25-16,0 0 0,0 0 0,0-1 0,0 1 0,0 0 16,-25-25-16,25 25 0,0 0 0,0 0 15,0 0-15,0 0 16,0 0 0</inkml:trace>
  <inkml:trace contextRef="#ctx0" brushRef="#br0" timeOffset="68390.31">28114 2665 0,'-25'0'63,"1"0"-48,-1 0-15,0 0 16,0 0-16,25 25 0,-25 0 16,25 0-16,-25 0 15,25-1-15,0 1 16,0 0-1,0 0 17,0 0 15,25-25-32,-25 25 32,0 0-31,0 0-1,0 0 1,-25-25 31,25 25-47,-25-25 15,0 0 32</inkml:trace>
  <inkml:trace contextRef="#ctx0" brushRef="#br0" timeOffset="69305.5">28214 2491 0,'25'0'78,"-25"-25"-63,25 25 17,0 0-17,0 0 1,-1 0-16,1 0 15,0 0 17,-25 25-17,0 0 1,0-1 0,0 1-1,0 0-15,0 0 16,0 0-1,-25-25-15,25 25 16,-25-25-16,25 25 0,-24-25 16,24 25-16,-25-25 15,25 25-15,-25-25 16,50 0 78,0 0-79,-1 0-15,1 0 16,0 0 0,0 0-1,-25 25 110</inkml:trace>
  <inkml:trace contextRef="#ctx0" brushRef="#br0" timeOffset="73286.39">11754 2516 0,'0'24'62,"25"-24"-62,-25 25 16,0 0-16,0 0 0,25-25 16,-25 25-16,0 0 0,0 0 0,0 0 15,0 0-15,0 0 16,0-1-16,0 1 0,0 0 15,0 0-15,0 0 16,0 0 0,0-50 62,0 0-63,0 0-15,0 0 16,0 0-16,24 25 0,-24-24 0,0-1 16,0 0-16,0 0 0,0 0 0,0 0 15,25 25-15,-25-25 0,0 0 0,25 25 0,-25-25 0,0 0 16,25 25-16,0 0 16,0 0 46,-25 25-46,25-25-16,-25 25 0,0 0 15,25-25-15,-25 25 16,25-25-16,-25 25 0,0 0 0,25 0 16,-25 0-16,0 0 15,24-25-15,-24 24 0,0 1 16,0 0-1,0 0-15,0 0 16,0-50 62,0 0-62,0 0-16,0 0 15,0 1-15,0-1 0,0 0 0,0 0 16,0 0-16,25 25 0,-25-25 0,0 0 0,0 0 0,0 0 16,25 25-16,-25-25 0,0 1 0,0-1 0,0 0 0,0 0 0,25 25 15,-25-25-15,0 0 0,0 0 0,25 25 0,-25-25 0,25 25 16,-25-25-16,25 25 0,-25-25 0,25 25 0,0 0 16,0 0-1,-25 25 1,24-25-1,-24 25-15,0 0 0,0 0 0,0 0 16,25-25-16,-25 25 0,0 0 16,0 0-16,25-25 0,-25 25 0,0-1 0,0 1 15,25-25-15,-25 25 0,0 0 0,0 0 0,0 0 16,0 0-16,25-25 0,-25 25 0,0 0 0,0 0 16,0-1-16,0 1 0,0 0 0,0 0 15,0 0-15,0 0 0,25-25 0,-25 25 0,0 0 16,0 0-16,0 0 15,0-1-15</inkml:trace>
  <inkml:trace contextRef="#ctx0" brushRef="#br0" timeOffset="73619.48">12625 2466 0,'25'0'47,"0"0"-47,0 0 16,0 0-16,0 0 0,0 0 15,0 0-15,0 0 0,-1 0 0,1 0 0,0 0 16,0 0-16,0 0 0,0 0 0,0 0 0,0 0 15,0 0-15,0 0 0,-1 0 0,1 0 16,0 0-16,0 0 0,0 0 0,0 0 16</inkml:trace>
  <inkml:trace contextRef="#ctx0" brushRef="#br0" timeOffset="74065.58">12625 2615 0,'0'25'32,"25"-25"-1,0 0-31,0 0 15,0 0-15,0 0 0,0 0 16,0 0-16,0 0 0,-1 0 16,1 0-16,0 0 0,0 0 0,0 0 15,0 0-15,0 0 0,0 0 0,0 0 0,0 0 16,-1 0-16,1 0 0,0 0 0,0 0 0,0 0 16,0 0-16,0 0 0,0 0 0,0 0 15,0 0-15,-1 0 16</inkml:trace>
  <inkml:trace contextRef="#ctx0" brushRef="#br0" timeOffset="75052.8">14169 2242 0,'0'0'16,"-50"0"-1,26 0 16,24-25-15,-25 25-16,25-25 16,-25 25-16,25-25 0,-25 0 15,25 0-15,-25 25 16,25-25-16,0 0 0,0 0 16,0 0-1,0 1-15,25 24 16,-25-25-16,25 25 0,0 0 15,0 0-15,-1 0 0,1 0 16,0 0-16,0 0 0,0 0 16,0 0-16,-25 25 0,25-25 0,0 0 0,0 0 15,-25 24-15,25-24 0,-25 25 16,24-25-16,-24 25 0,0 0 16,25-25-16,-25 25 0,0 0 0,0 0 15,0 0-15,0 0 0,0 0 16,0 0-16,0-1 0,0 1 15,0 0-15,-25 0 0,25 0 0,-24-25 16,24 25-16,-25-25 0,25 25 0,-25 0 0,0 0 0,0-25 16,25 25-16,-25-25 0,25 24 0,-25-24 0,25 25 0,-25-25 0,0 0 15,25 25-15,-25-25 0,1 25 0,-1-25 0,0 25 16,0-25-16,0 0 0,25 25 0,-25-25 0,0 0 16,0 25-16,0-25 0,0 0 0,0 0 0,25 25 0,-24-25 15,-1 0-15,0 0 0,25 25 0,-25-25 16,25-25 31,0 0-47,0 0 15,25 0 1,0 25-16,0 0 16,-1 0-16,1 0 0,0 0 15,0 0-15,0 0 0,0 0 0,0 0 16,0 0-16,0 0 0,0 25 0,0-25 15,-1 0-15,-24 25 0,25-25 0,0 0 16,0 0-16,0 0 0,-25 25 0,25-25 16,0 0-16,0 0 15,0 0-15,0 0 16,-1 0 0,1 0-16,0 0 15,0 0-15</inkml:trace>
  <inkml:trace contextRef="#ctx0" brushRef="#br0" timeOffset="75489.89">14941 1843 0,'0'25'63,"0"0"-63,0 0 0,0 0 15,0 0-15,0 0 0,0-1 0,25-24 16,-25 25-16,0 0 0,0 0 0,0 0 0,0 0 0,25 0 0,-25 0 16,0 0-16,0 0 0,0 0 0,25-25 0,-25 24 0,0 1 0,0 0 0,0 0 15,0 0-15,25-25 0,-25 25 0,0 0 0,0 0 0,0 0 0,0 0 0,0-1 0,0 1 0,0 0 16,0 0-16,0 0 0,0 0 0,0 0 0,0 0 0,0 0 0,0 0 16,0-1-16,0 1 0,0 0 0,0 0 0,0 0 15,0 0-15,0 0 0,0 0 0,0 0 16,25-25-16,-25 25 0</inkml:trace>
  <inkml:trace contextRef="#ctx0" brushRef="#br0" timeOffset="76396.1">15265 1893 0,'25'0'15,"-25"25"1,0 0-16,0 0 16,0 0-16,0-1 0,0 1 15,0 0-15,0 0 16,0 0-16,0 0 0,-25-25 0,25 25 15,0 0-15,0 0 0,-25 0 0,25 0 16,0-1-16,0 1 0,-25-25 0,25 25 0,0 0 16,0 0-16,-25-25 0,25 25 0,0 0 15,-25-25-15,25 25 0,-25-25 16,25 25-16,-25-25 0,25 25 16,-24-25-16,24 24 0,-25-24 0,25 25 15,0 0 1,-25-25 15,25-25 0,0 0-31,0 1 16,0-1-16,0 0 16,0 0-16,0 0 0,0 0 15,0 0-15,0 0 0,0 0 16,0 0-16,25 25 0,0 0 47,-1 0-32,-24 25 1,0 0-16,25-25 0,-25 25 16,0 0-16,25-25 0,-25 25 0,0 0 15,25-25-15,-25 25 0,0 0 0,0 0 16,25-25-16,-25 24 0,0 1 0,0 0 15,0 0-15,25-25 0,-25 25 0,0 0 16,25-25-16,-25 25 0,0 0 0,0 0 16,25-25-16,-25 25 0,0-1 0,25-24 15,-25 25-15,0 0 16,0 0-16,0 0 16,25-25-16,-25 25 15,0 0 1,25-25-16,-25 25 15</inkml:trace>
  <inkml:trace contextRef="#ctx0" brushRef="#br0" timeOffset="77064.25">15539 2590 0,'-25'0'31,"25"25"-15,0 0-16,0 0 15,0 0-15,-25-25 16,25 25-16,0 0 15,0 0-15,0-1 16,0 1 0,0 0-1,25-25 48,0 0-48,-25-25 1,25 25-16,-25-25 16,25 25-1,-25-24-15,0-1 16,0 0-16,0 0 16,0 0-16,0 0 15,0 0 1,0 0-1,-25 25 1,0 0 15,25 25-15,-25-25 0,25 25-16,-25-25 15,25 25-15</inkml:trace>
  <inkml:trace contextRef="#ctx0" brushRef="#br0" timeOffset="77857.42">15589 2640 0,'25'0'0,"-25"25"16,0 0 0,24-25-16,-24 25 15,0 0 1,25-25-16,-25 25 0,0-1 16,0 1-16,25-25 0,-25 25 15,0 0-15,0 0 16,0 0-16,25-25 0,-25 25 0,0 0 15,0 0-15,0 0 16,0-1-16,0 1 0,0 0 16,0 0-16,25-25 0,-25 25 0,0 0 0,0 0 15,0 0-15,0 0 0,0 0 16,0-1-16,0 1 0,0 0 16,0 0-16,0 0 0,0 0 0,-25-25 15,25 25-15,0 0 0,-25-25 16,25 25-16,-25-25 0,25 25 15,-25-25 1,1 0 0,-1 0 15,0 0-15,0 0-1,25-25-15,-25 25 16,25-25-16,-25 25 15,25-25-15,0 0 16,0 0 31,0 0-31,25 25-16,0 0 15,0 0 1</inkml:trace>
  <inkml:trace contextRef="#ctx0" brushRef="#br0" timeOffset="80620.05">20494 6052 0,'25'0'78,"0"0"-78,0 0 15,0 0-15,0 0 0,0 0 0,0 0 0,0 0 0,-1 0 16,1 0-16,0 0 0,0 0 0,0 0 0,0 0 0,0 0 0,0 0 0,0 0 16,0 0-16,-1 0 0,1 0 0,0 0 0,0 0 0,0 0 0,0 0 0,0 0 0,0 0 0,0 0 0,0 0 0,-1 0 15,1 0-15,0 0 0,0 0 0,0 0 0,50 0 0,-50 0 0,0 0 0,-1 0 0,1 0 0,0 0 0,25 0 0,0 0 0,0 0 16,-25 0-16,0 0 0,-1-25 0,1 25 0,25 0 0,0 0 0,-25 0 0,0 0 0,0 0 0,0 0 0,-1 0 0,1 0 0,25 0 0,0-25 16,-25 25-16,0 0 0,0 0 0,0 0 0,24 0 0,1 0 0,-25-25 0,0 25 0,0-25 0,0 50 0,25-25 0,-1 0 15,-24-25-15,0 25 0,0 0 0,0 0 0,0 0 0,0 0 0,25 0 0,-1 0 0,-24 0 0,0 0 0,0 0 0,0 0 0,0-25 0,0 25 0,0 0 16,0 0-16,24 0 0,-24 0 0,0 0 0,0-25 0,0 25 0,25 0 0,-25 0 0,0 0 0,0-25 0,-1 50 15,1-25-15,0 0 0,0 0 0,0-25 0,0 25 0,0 0 0,0 0 0,0 0 0,0 0 0,-1 0 16,1 0-16,0 0 0,0 0 0,0 0 0,0 0 0,0 0 16,0 0-16,0 0 0,0 0 15,-1 0 63,1 0-62,0 0 0,0 0 46,-25-25-46,25 25 15,0 0 0,0 0 47,0 0-62,0 0-16,0 0 0,-1 0 16,1 0-16,0 0 0,0 0 0,0 0 15,0 0-15,0 0 0,0 0 0,0 0 0,0 0 0,0 0 16,-1 0-16,1 0 0,0 0 0,0 0 0,0 0 16,0 0-16,0 0 0,0 0 0,0 0 0,0 0 15,-1 0-15,1 0 0</inkml:trace>
  <inkml:trace contextRef="#ctx0" brushRef="#br0" timeOffset="81315.2">23856 5728 0,'25'0'79,"0"0"-64,0 0-15,-25 25 0,25-25 0,0 0 16,-1 0-16,1 0 0,-25 25 0,25-25 0,0 0 15,0 0-15,0 0 0,-25 25 0,25-25 0,0 0 0,0 0 16,0 0-16,0 0 0,-1 0 0,1 24 0,0-24 0,0 0 16,0 0-16,0 0 0,0 0 0,0 25 0,0-25 0,0 0 0,-1 0 15,1 0-15,0 0 0,0 0 0,0 0 0,0 0 16,0 0-16,-25 25 94,-25-25-79,0 0-15,25 25 0,-25-25 0,0 0 16,25 25-16,-25-25 0,0 0 0,1 25 16,-1-25-16,25 25 0,-25-25 0,0 0 0,25 25 15,-25-25-15,0 0 0,25 25 0,-25-25 0,0 25 16,0-25-16,25 25 0,-25-25 0,1 0 15,24 24-15,-25-24 0,25 25 0,-25-25 0,0 0 16,25 25-16,-25-25 63</inkml:trace>
  <inkml:trace contextRef="#ctx0" brushRef="#br0" timeOffset="81873.33">23034 5429 0,'0'25'46,"0"0"-30,0 0-16,0 0 16,0 0-16,0-1 15,0 1-15,0 0 16,0 0-16,0 0 16,0 0-16,0 0 0,0 0 15,0 0 1,0 0-1</inkml:trace>
  <inkml:trace contextRef="#ctx0" brushRef="#br0" timeOffset="82883.55">22985 5504 0,'0'-50'16,"0"25"0,24 25-1,-24-25-15,25 25 16,0 0 0,-25-25-16,25 25 0,0 0 15,0 0 1,0 0-16,0 0 15,0 0 32,-25 25-15,0 0-17,25-25-15,-25 25 16,0 0-1,0 0 17,-25-25-32,0 0 15,25 25-15,-25-25 0,0 0 16,0 0-16,0 25 16,0-25-16,0 0 15,0 0-15,1 0 0,24 24 16,-25-24-16,0 0 0,0 0 0,0 0 15,25 25-15,-25-25 0,50 0 94,-25 25-78,25-25-16,0 0 0,0 0 15,0 0-15,-25 25 0,24-25 0,1 0 16,0 0-16,0 0 0,-25 25 16,25-25-16,0 0 0,0 0 15,-25 25-15,25-25 0,0 0 16,0 0-16,-25 25 16,24-25-16,1 0 62,0 0-46,0 0-16,-25 25 15,25-25-15,0 0 0,0 0 16</inkml:trace>
  <inkml:trace contextRef="#ctx0" brushRef="#br0" timeOffset="87500.59">19399 1196 0,'25'0'47,"-1"0"-31,1 0-16,0 0 0,0 0 0,0 0 0,0 0 15,0 0-15,0 0 0,0 0 0,0 0 0,-1 0 0,1 0 0,0 0 0,0 0 0,0 0 0,0 0 16,0 0-16,0 0 0,0 0 0,0 0 0,-1 0 0,1 0 0,0 0 0,0 0 0,25 0 0,0 0 0,0 0 0,-26 25 15,1-25-15,0 0 0,0 0 0,0 0 0,0 0 0,0 0 0,0 0 0,0 0 0,0 0 0,0 0 0,-1-25 0,1 50 0,25-50 0,-25 25 0,0 25 16,50 0-16,-50-25 0,-1 0 0,1-25 0,0 25 0,0 0 0,0 25 0,25-25 0,-25 0 0,0 0 0,0 0 0,24 0 0,-24 0 16,25 0-16,-25 0 0,0 0 0,0 0 0,0 0 0,0 0 0,-1 0 0,1 0 0,0 0 0,0 0 0,0 0 15,0 0-15,0 0 0,0 0 0,0 0 0,0 0 0,-1 0 0,1 0 16,0 0-16,0 0 0,0 0 0,-25-25 16,25 25-16</inkml:trace>
  <inkml:trace contextRef="#ctx0" brushRef="#br0" timeOffset="88657.85">19199 1096 0,'25'0'63,"0"0"-63,0 0 0,0 0 15,0 0-15,0 0 0,0 0 0,0 0 0,0 0 0,-1 0 16,1 0-16,0 0 0,0 0 0,0 0 0,0 25 0,0-25 0,0 0 0,0 0 0,0 0 0,-1 0 15,1 0-15,0 0 0,0 25 0,0-25 0,0-25 0,0 50 0,0-25 0,0 0 0,0 0 0,-1 0 0,1 0 16,0 0-16,0 0 0,0 25 0,0-25 0,0 0 0,0 0 0,25 0 0,-26 0 0,-24 25 0,25-25 0,0 0 0,0 0 16,0 0-16,0 0 0,0 0 0,0 0 0,0 0 0,0 0 0,0 0 0,-1 0 0,1 0 0,0 0 15,0 0-15,0 0 0,0 0 0,0 25 0,0-25 0,0 0 0,0 0 0,-1 0 0,1 0 16,0 0-16,0 0 0,0 0 0,0 0 0,0 0 0,0 0 0,0 0 16,0 0-16,-1 0 0,1 0 0,0 0 0,0 0 15,0 0-15,0 0 0,0 0 0,0 0 0,0 0 16,-25-25-16,25 25 0,-1 0 0,1 0 15,-25-25 1,25 25-16,0 0 31,0 0-31,0 0 16,-25-25 0,25 25-16,0 0 62,0 0-31</inkml:trace>
  <inkml:trace contextRef="#ctx0" brushRef="#br0" timeOffset="93731.98">17431 3786 0,'-25'0'16,"1"0"0,-1 0-1,0 0 1,25 24-16,-25-24 15,25 25-15,0 0 16,0 0 0,0 0-1,0 0 1,25-25-16,-25 25 16,25-25-16,0 0 31,-1 0-16,1 0 1,0 0 0,0 0-16,0 0 15,0 0 1,-25-25-16,25 25 16,-25-25-16,0 0 15,0 0 1,0 0-1,0 0 1,-25 25-16,0-24 16,0 24 15,0 0-15,0 0-1,0 0 1</inkml:trace>
  <inkml:trace contextRef="#ctx0" brushRef="#br0" timeOffset="94733.21">17581 3960 0,'25'0'47,"-25"25"63,0 0-79,0 0 0,0-1-15,-25-24-16,0 0 125</inkml:trace>
  <inkml:trace contextRef="#ctx0" brushRef="#br0" timeOffset="95811.45">17780 3761 0,'0'25'78,"0"-1"-47,-25 1-15,50-25 109,0 0-110,0 0 1,-25 25 31,25-25-32,-25 25 17,0 0 15,0 0-16,-25-25 16,0 0-32,0 0 48,0 0-16,0 0 31</inkml:trace>
  <inkml:trace contextRef="#ctx0" brushRef="#br0" timeOffset="96415.58">17755 3761 0,'25'0'47,"-25"-25"-31,25 25-16,0 0 15,0 0 1,0 0 0,0 0-1,-1 0-15,1 0 16,0 0-16,0 0 15,0 0-15,0 0 0,0 0 16,0 0-16</inkml:trace>
  <inkml:trace contextRef="#ctx0" brushRef="#br0" timeOffset="97734.88">18104 3860 0,'25'0'62,"0"0"-31,-25 25-31,0 0 16,0 0 0,24-25-1,-24 25-15,25-25 0,-25 25 16,0 0 0,25-25-16,-25 25 15,25-25 1,-25-25 93,0 0-109,0 0 16,0 0-16,0 0 15,0 0-15,0 0 0,0 0 16,0 0-16,0 1 0,0-1 16,0 0-16,25 25 0,-25-25 15,0 0-15,0 0 16,0 0 0,25 25 124,0 0-124,0 0-1,-25-25-15,25 25 16,0 0-16,-1 0 16,1 0-16,0 0 15,0 0 1</inkml:trace>
  <inkml:trace contextRef="#ctx0" brushRef="#br0" timeOffset="99178.2">18378 3835 0,'0'-25'78,"0"1"-47,25 24 16,-25-25-47,24 25 16,1 0 0,0 0 46,0 0-15,-25 25-31,25-25-1,-25 24 1,0 1-1,0 0 1,0 0 15,-25-25-31,25 25 16,0 0 0,-25-25-16,25 25 15,-25-25-15,25 25 16,-25-25-16,1 0 15,24 25-15,-25-25 16,25 25-16,-25-25 16,25 24-16,-25-24 47,25 25-32,-25-25 48,25-25-48,0 1 17,0-1-17,25 25 1,0 0-1,0 0 32,0 0-15,-25 25-17,24-25-15,1 0 31,-25 24-15,25-24 0,0 0 15,0 0 16,-25-24-32,25 24-15</inkml:trace>
  <inkml:trace contextRef="#ctx0" brushRef="#br0" timeOffset="103022.06">20146 5678 0,'0'25'0,"0"0"15,0 0 17,0 0-17,25-25-15,-25 25 0,0-1 16,0 1-16,24 0 16,-24 0-16,0 0 15,25-25-15,-25 25 0,0 0 16</inkml:trace>
  <inkml:trace contextRef="#ctx0" brushRef="#br0" timeOffset="103526.18">20171 5678 0,'24'0'32,"1"0"-17,-25-25-15,25 25 0,0 0 16,0 0-16,0 0 0,0 0 15,0 0-15,0 0 16,-25-25-16,25 25 16</inkml:trace>
  <inkml:trace contextRef="#ctx0" brushRef="#br0" timeOffset="104476.39">20195 5628 0,'0'25'15,"-24"0"16,24 0-15,0 0 0,0 0 15,0 0-15,0 0-1,0-1 1,0 1-1,0 0 17,0 0 30,0 0-46,0 0 15,0 0 47,0 0 78,-25-25-140</inkml:trace>
  <inkml:trace contextRef="#ctx0" brushRef="#br0" timeOffset="105994.73">19747 1868 0,'25'0'32,"-25"25"-32,25-25 15,0 0 1,-25 25-1,25-25 1,0 0 0,-25 25-16,25-25 0,0 0 15,-25 25-15,24-25 16,1 0 0,0 0-16,0 0 15,-25 25 1,25-25-16,0 0 15,0 0 17,0 0-17,-25-25-15,25 25 16,0 0 0,-25-25-16,24 25 15,1 0-15,-25-25 0,25 25 16,-25-25-1,25 25-15,-25-25 16,25 25 0,-25-25-16,25 25 31,-25-25-31,0 0 16,25 25-1,-25-25 16</inkml:trace>
  <inkml:trace contextRef="#ctx0" brushRef="#br0" timeOffset="107254.01">19722 2516 0,'0'24'47,"0"1"-32,0 0 1,-25-25 0,25 25-16,0 0 15,-24-25-15,24 25 16,0 0 15,24-25 47,1 0-62,0 0-16,0 0 16,0 0-1,0 0-15,0 0 16,0 0-1</inkml:trace>
  <inkml:trace contextRef="#ctx0" brushRef="#br0" timeOffset="107770.13">19822 2516 0,'0'24'31,"0"1"-15,0 0 0,0 0-1,0 0 1,0 0-16,0 0 15,-25-25-15,25 25 0,0 0 16,0 0 0,0-1-1,0 1 1,0 0 0,-25-25-1</inkml:trace>
  <inkml:trace contextRef="#ctx0" brushRef="#br0" timeOffset="108650.32">20021 2516 0,'0'24'16,"0"1"15,-25-25-15,25 25-16,0 0 31,0 0 0,25-25 79,0 0-63,-25 25-32,0 0 1,25-25-16,-25 25 15,0 0 17,-25 0-1,0-25-15,0 0-1,25 24-15,-25-24 47,0 0-31,25-24 15</inkml:trace>
  <inkml:trace contextRef="#ctx0" brushRef="#br0" timeOffset="109105.42">19946 2540 0,'25'0'31,"0"0"0,-25-24-15,25 24-16,0 0 15,0 0 1,0 0 0,0 0-1,0 0 1</inkml:trace>
  <inkml:trace contextRef="#ctx0" brushRef="#br0" timeOffset="109444.5">20171 2391 0</inkml:trace>
  <inkml:trace contextRef="#ctx0" brushRef="#br0" timeOffset="110946.84">20146 5603 0,'0'25'0,"0"0"16,0 0 0,0 0 15,0 0-16,0 0-15,0 0 16,0 0 0,0-1-1,0 1 1,0 0 0,0 0 46,0-50 32,0 0-94</inkml:trace>
  <inkml:trace contextRef="#ctx0" brushRef="#br0" timeOffset="111462.95">20146 5703 0,'0'25'47,"0"0"-32,0 0 1,0 0-16,0-1 16,0 1-1,0 0-15,-25-25 16,25 25-16,0 0 15,0 0 1,0 0 0,0 0 31,0 0-1,0-50 48,0 0-78,-25 25-16,25-25 15,0 0-15,0 0 16</inkml:trace>
  <inkml:trace contextRef="#ctx0" brushRef="#br0" timeOffset="111976.07">20096 5827 0,'0'25'62,"0"0"-46,0 0-1,0 0-15,0 0 16,0 0 15,0-50 157,0 0-173,0 0-15,0 0 16,25 25-16,-25-25 0</inkml:trace>
  <inkml:trace contextRef="#ctx0" brushRef="#br0" timeOffset="112611.21">20171 5603 0,'0'25'94,"0"0"-94,0 0 15,0 0 1,0 0-1,0 0-15,0 0 16,0 0 0,0-1-16,0 1 15,0 0 17,0 0-1,0 0-16,0 0 17,0-50 93</inkml:trace>
  <inkml:trace contextRef="#ctx0" brushRef="#br0" timeOffset="113192.34">20146 5653 0,'25'0'47,"-1"0"-32,1 0 1,0 0-1,0 0-15,0 0 16,-25-25 0,25 25-16,0 0 0,0 0 15,0 0 1,0 0-16,0 0 16</inkml:trace>
  <inkml:trace contextRef="#ctx0" brushRef="#br0" timeOffset="115099.77">20195 6002 0,'0'0'0,"-74"25"16,49-25-16,0 0 15,0 0-15,0 0 16,25 25-16,-25-25 0,0 0 16,0 0 31,25 25-32,25-25 48,-25-25-63,25 25 0,0-25 15,0 25-15,0 0 0,0 0 16,-25-25-16,25 25 0,0 0 0,0 0 16,-1 0-16,-24-25 0,25 25 0,0 0 0,0 0 15,0 0-15,-25-25 16,-25 25 93,25 25-93,-25-25-16,25 25 31,-25-25-31</inkml:trace>
  <inkml:trace contextRef="#ctx0" brushRef="#br0" timeOffset="116098.99">20445 5529 0,'0'25'63,"0"-1"-63,0 1 15,0 0-15,0 0 16,0 0-16,0 0 15,0 0-15,0 0 16,0 0 0,0 0-16,0-1 15,0 1 1,0 0 0,0 0-1,0 0 1,0-50 93,0 0-109,0 0 16,0 0-1,0 1-15,0-1 16,0 0-16,0 0 0</inkml:trace>
  <inkml:trace contextRef="#ctx0" brushRef="#br0" timeOffset="116592.1">20445 5554 0,'0'24'63,"0"1"-47,0 0-16,0 0 15,0 0-15,0 0 16,0 0-16,0 0 15,0 0-15,-25 0 16,25-1-16,0 1 16,0 0 15,0-50 110,0 0-126,0 1-15,0-1 16,0 0-16,0 0 0,0 0 15,0 0-15,0 0 16</inkml:trace>
  <inkml:trace contextRef="#ctx0" brushRef="#br0" timeOffset="117012.2">20420 5554 0,'0'24'79,"0"1"-79,0 0 15,0 0-15,0 0 16,0 0-1,0 0-15,0 0 16,0 0-16,0 0 16,0-1-1</inkml:trace>
  <inkml:trace contextRef="#ctx0" brushRef="#br0" timeOffset="121910.29">17855 6550 0,'25'0'63,"0"0"-48,-1 0 1,-24 25 0,25-25-1,-25 24 1,25-24 0,-25 25-16,0 0 15,25-25-15,-25 25 16,25-25-1,-25 25 1,0 0 15,25-25-15,-25 25-16,0 0 31,-25-25 47,25 25-78</inkml:trace>
  <inkml:trace contextRef="#ctx0" brushRef="#br0" timeOffset="123019.54">18228 6251 0,'0'25'78,"0"0"-62,-25-25-16,25 25 15,-25-25 1,25 24 0,-24-24-1,24 25-15,24-25 156,1 0-140,0 0 0,0 0-1,0 0 1,0 0 62,0 0-47,0 0-15,0 0 0,-25-25 77</inkml:trace>
  <inkml:trace contextRef="#ctx0" brushRef="#br0" timeOffset="123829.72">18328 6201 0,'0'25'63,"0"0"-32,0 0-15,0 0-16,0 0 15,0-1 1,0 1 0,0 0-1,0 0-15,0 0 16,0 0 0,-25-25-16,25 25 15,0 0-15,0 0 16,0 0 15,0-1 0</inkml:trace>
  <inkml:trace contextRef="#ctx0" brushRef="#br0" timeOffset="125293.05">18477 6226 0,'0'25'78,"0"0"-47,0 0-15,0 0 15,0-1 31,25-24 63,-25-24-93,25 24-32,0 0 31,0 0 0,0 0 63,-25 24-63,0 1-15,0 0 15,0 0 0,0 0 0,-25-25-31,0 0 32,25 25-32,-25-25 0,0 0 31,25 25-31,-25-25 16,0 0 77</inkml:trace>
  <inkml:trace contextRef="#ctx0" brushRef="#br0" timeOffset="126318.28">18477 6251 0,'25'0'94,"-25"-25"-47,25 25-47,0 0 15,0 0 17,0 0-17,0 0-15,0 0 16,-1 0 0</inkml:trace>
  <inkml:trace contextRef="#ctx0" brushRef="#br0" timeOffset="127885.63">6425 9264 0,'-25'0'62,"25"25"-62,-25-25 0,25 25 16,-25-25-16,25 25 0,-25-25 0,25 25 0,-25-25 0,25 24 16,-25-24-16,25 25 0,-25-25 0,0 25 0,25 0 0,-24-25 0,24 25 0,-25-25 0,0 0 15,25 25-15,-25 0 0,0-25 0,25 25 0,-25 0 0,0-25 0,0 25 0,25-1 0,-25-24 0,0 25 16,25 0-16,-24-25 0,24 25 0,-25-25 0,0 25 0,25 0 0,-25-25 0,25 25 0,-25-25 0,0 25 0,-25 25 0,25-25 0,0-1 16,1 1-16,-1 0 0,25 0 0,-25-25 0,0 25 0,25 0 0,-25-25 0,0 25 0,25 0 0,-25 0 0,0-25 0,0 25 0,0-1 0,1 26 15,-1-25-15,0-25 0,0 25 0,0 25 0,0-25 0,0 0 0,0 0 0,0-1 0,0 1 0,-24 25 0,24-25 0,-25 25 16,25-25-16,0 0 0,0 0 0,0-1 0,0 1 0,0 0 0,1 0 0,-1 0 0,0 0 0,0 0 0,0 0 0,0 0 0,0 0 15,0-1-15,0 1 0,0-25 0,1 50 0,-1-25 0,25 0 0,-25 0 0,0-25 0,0 25 0,0 0 0,0 0 0,0 0 0,0-1 0,0 1 16,1 0-16,-1-25 0,25 25 0,-25 0 0,0 0 0,0 0 0,25 0 0,-25-25 0,0 25 0,25 0 0,-25-25 0,0 24 0,25 1 0,-25-25 16,1 25-16,24 0 0,-25 0 0,0-25 0,25 25 0,-25-25 0,25 25 0,-25 0 0,0 0 0,0-25 0,25 25 0,-25-25 15,25 24-15,-25-24 0,25 25 0,-25-25 0,25 25 0,-24-25 0,24 25 0,-25 0 16,0 0-16,0-25 0,25 25 0,-25-25 16,25 25-16,-25-25 0,25 25 15,-25-25-15,0 0 0,25 25 16,-25-25-16,0 0 31</inkml:trace>
  <inkml:trace contextRef="#ctx0" brushRef="#br0" timeOffset="129019.88">6400 9189 0,'0'25'94,"0"0"-94,0 0 16,0 0-16,0 0 15,0 0-15,0 0 0,0-1 0,0 1 16,0 0-16,0 0 0,0 0 0,0 0 0,0 0 16,0 0-16,25-25 0,-25 25 0,0 0 0,0-1 0,0 1 0,0 0 15,0 0-15,0 0 0,25-25 0,-25 25 0,0 0 0,0 0 0,0 0 0,0 0 0,0 0 16,0-1-16,0 1 0,0 0 0,25 0 0,-25 0 0,0 0 0,0 0 0,0 0 16,0 0-16,0 0 0,0-1 0,0 1 0,0 0 0,0 0 0,0 0 0,0 0 0,24-25 0,-24 25 0,0 0 15,0 0-15,0 0 0,0-1 0,0 1 0,0 0 0,0 0 0,0 0 0,0 0 0,0 0 0,0 0 0,0 0 16,0 0-16,25-1 0,-25 1 0,0 0 0,0 0 0,0 0 0,0 0 0,0 0 0,0 0 0,0 0 15,25 0-15,-25-1 0,0 1 0,0 0 0,0 0 0,0 0 0,0 0 0,0 0 0,0 0 0,0 0 0,0 0 0,0 0 16,0-1-16,0 1 0,0 0 0,0 0 0,0 0 0,0 0 0,0 0 0,0 0 0,0 0 0,0 0 16,0-1-16,0 1 0,0 0 0,0 0 0,0 0 0,0 0 0,0 0 0,0 0 15,0 0-15,0 0 0,0-1 0,0 1 0,0 0 0,0 0 0,25-25 0,-25 25 16,0 0-16,0 0 0,0 0 0,0 0 0,0 0 16,0-1-16</inkml:trace>
  <inkml:trace contextRef="#ctx0" brushRef="#br0" timeOffset="130170.14">3536 11854 0,'25'0'94,"-25"25"-79,25-25-15,0 0 0,0 0 0,0 25 16,-1-25-16,1 0 0,-25 24 0,25-24 0,0 0 0,0 0 0,0 0 15,0 0-15,0 0 0,-25 25 0,25-25 0,0 0 0,0 0 0,-1 0 0,1 0 0,0 0 16,0 0-16,0 25 0,0-25 0,0 0 0,0 0 0,0 0 0,0 0 0,-1 0 0,1 25 0,0-25 0,0 0 16,0 0-16,0 0 0,0 0 0,0 0 0,0 0 0,0 0 0,-1 0 0,1 0 0,0 0 0,0 0 0,0 0 15,0 0-15,0 0 0,0 0 0,0 25 0,0-25 0,-1 0 0,1 0 0,0 0 0,0 0 0,0 0 0,0 0 0,0 0 16,0 0-16,0 0 0,0 0 0,-1 0 0,1 0 0,0 0 0,0 0 0,0 0 0,0 0 0,0 0 16,0 0-16,0 25 0,0-25 0,0 0 0,-1 0 0,1 0 0,0 0 0,0 0 0,0 0 0,0 0 15,0 0-15,0 0 0,0 0 0,0 0 0,-1 0 0,1 0 0,0 0 0,0 0 0,0 0 0,0 0 16,0 0-16,0 0 0,0 0 0,0 0 0,-1 0 0,1 0 0,0 0 15,0 0-15,0 0 0,0 0 0,0 0 0,0 0 0,0 0 16,0 0-16,-1 0 0,1 0 0,0 0 0,0 25 16,0-25-16,0 0 0,0 0 0,0 0 0,0 0 15,0 0-15,-1 0 0,1 0 16,0 0-16,0 0 16,0 0-1,0 0-15,0 0 16,0 0-16,0 0 15,0 0-15,0 0 0,-1 0 16,1 0-16,0 0 0,0 0 16,0 0-16,0 0 15,0 0 17,0 0-17,0 0 1,0 0 15</inkml:trace>
  <inkml:trace contextRef="#ctx0" brushRef="#br0" timeOffset="130674.26">6350 11679 0,'0'25'32,"-25"-25"-17,25 25-15,0 0 0,-25-25 16,25 25-16,0 0 0,-25-25 16,25 25-16,0 0 0,-25 0 0,25 0 15,0-1-15,-25-24 0,25 25 16,0 0-16,0 0 15,0 0 1</inkml:trace>
  <inkml:trace contextRef="#ctx0" brushRef="#br0" timeOffset="131100.35">6325 11655 0,'25'0'47,"0"0"-32,0 0 1,0 0-16,0 0 16,0 0-16,-1 0 0,1 0 15,0 0-15,0 0 16,0 0 0,0 0-16,0 0 15,0 0 1</inkml:trace>
  <inkml:trace contextRef="#ctx0" brushRef="#br0" timeOffset="132018.56">4059 11630 0,'0'25'63,"0"-1"-47,0 1-16,0 0 15,0 0 1,0 0-16,0 0 15,0 0 1,0 0-16,0 0 16,0 0-16,0-1 15,-25-24 32,25 25-47,-25-25 47</inkml:trace>
  <inkml:trace contextRef="#ctx0" brushRef="#br0" timeOffset="133192.82">4233 11630 0,'0'25'110,"0"-1"-95,0 1 1,-25-25-1,50 0 95,0 0-110,0 0 15,0 0-15,0 0 0,0 0 16,-25 25-16,25-25 0,-25-25 109,0 0-93,0 1 0,0-1-1,0 50 126,-25-25-141,25 24 0,0 1 16,-25-25-16,25 25 0,0 0 15,-25-25-15,25 25 0,0 0 16,0 0-16,-25-25 0,25 25 15,0 0-15</inkml:trace>
  <inkml:trace contextRef="#ctx0" brushRef="#br0" timeOffset="133981">4457 11655 0,'25'0'31,"-25"24"63,0 1-63,0 0 63,25-25-94,0 0 16,-25 25-16,25-25 15,-25 25 1,0 0 15,0 0 0,-25-25-31,0 0 16,25 25-16,-25-25 16,0 0-1,25-25 79</inkml:trace>
  <inkml:trace contextRef="#ctx0" brushRef="#br0" timeOffset="134396.09">4408 11655 0,'25'0'78,"-1"0"-62,-24-25-16,25 25 0,0 0 15</inkml:trace>
  <inkml:trace contextRef="#ctx0" brushRef="#br0" timeOffset="134692.15">4657 11580 0</inkml:trace>
  <inkml:trace contextRef="#ctx0" brushRef="#br0" timeOffset="135830.41">6176 9488 0,'0'25'31,"25"-25"-15,-25 25-16,24-25 16,-24 25-16,25-25 15,-25 25-15,25-25 16,0 0-16,0 0 15,0 0 1,0 0-16,0 0 16,0 0-16,0 0 15,0 0-15,-1 0 0,1 0 16,0 0-16,0 0 16</inkml:trace>
  <inkml:trace contextRef="#ctx0" brushRef="#br0" timeOffset="137034.68">6076 9762 0,'0'25'62,"-25"-25"-46,25 25-16,-25-25 15,25 25-15,-25-25 0,25 25 16,-25-25-16,25 25 16,-24-25-16,48 0 109,1 0-93,0 0 15,0 0 31</inkml:trace>
  <inkml:trace contextRef="#ctx0" brushRef="#br0" timeOffset="137547.79">6076 9762 0,'0'25'62,"0"0"-46,0 0-1,0 0-15,-25-25 0,25 25 16,0-1-16,0 1 16,-25-25-16,25 25 0,0 0 15,0 0-15,0 0 16,0 0-1</inkml:trace>
  <inkml:trace contextRef="#ctx0" brushRef="#br0" timeOffset="138369.98">6225 9787 0,'0'25'78,"0"0"-62,-24-25-16,24 25 31,0 0 47,24-25-47,1 0 1,-25 24-32,25-24 15,-25 25 1,0 0 0,0 0-1,0 0 1,0 0 31,-25-25 0,0 0-32,1 0 32</inkml:trace>
  <inkml:trace contextRef="#ctx0" brushRef="#br0" timeOffset="138769.07">6176 9787 0,'25'0'15,"-1"0"17,1 0-17,0 0 32</inkml:trace>
  <inkml:trace contextRef="#ctx0" brushRef="#br0" timeOffset="139151.15">6325 9787 0,'25'0'47</inkml:trace>
  <inkml:trace contextRef="#ctx0" brushRef="#br0" timeOffset="140937.54">6724 10509 0,'0'25'31,"0"0"-31,0 0 16,0 0-16,0 0 0,0-1 15,0 1-15,0 0 0,0 0 16,0 0-16,0 0 0,0 0 15,0 0-15,0 0 0,0 0 16,0-1-16,0 1 16,0 0-16,0 0 31</inkml:trace>
  <inkml:trace contextRef="#ctx0" brushRef="#br0" timeOffset="141858.76">7022 10584 0,'0'25'0,"-25"-25"16,25 25-16,-24-25 0,24 24 16,-25-24-16,25 25 0,-25-25 15,25 25-15,-25-25 0,0 0 16,25 25-16,-25-25 15,25 25-15,-25-25 0,0 0 16,0 25 31,0-25-31,1 0-16,-1 0 15,0 0 1,50 0 156,0 0-157,-25 25 1,24-25-16,-24 25 16,25-25-16,0 25 15,0-25-15,-25 25 0,25-25 16,-25 24-16,25-24 0,-25 25 15,25-25-15,-25 25 0,25-25 16,-25 25-16,25-25 16,-25 25-16,25-25 15,-25 25-15,24-25 16,-24 25-16</inkml:trace>
  <inkml:trace contextRef="#ctx0" brushRef="#br0" timeOffset="143100.04">5304 12327 0,'0'25'32,"0"0"-17,0 0-15,0 0 16,0-1-16,0 1 0,0 0 15,-25-25-15,25 25 0,0 0 0,0 0 16,0 0-16,0 0 0,-25-25 0,25 25 16,0 0-16,0-1 15,0 1-15,0 0 0,0 0 16</inkml:trace>
  <inkml:trace contextRef="#ctx0" brushRef="#br0" timeOffset="144045.25">5628 12451 0,'-25'0'15,"0"0"1,25 25-16,-25-25 0,0 0 16,0 0-16,0 0 15,25 25-15,-24-25 0,-1 0 16,0 0-16,0 0 15,25 25-15,-25-25 0,0 0 16,0 0-16,0 0 16,0 0-1,25 25 157,25-25-156,0 0-1,-25 25-15,25-25 0,-25 25 16,25-25-16,-25 25 16,25-25-16,-25 25 0,25-25 0,-25 25 15,25-25-15,-25 24 16,25-24-16,-25 25 16,0 0-16,24-25 31,-24 25-31</inkml:trace>
  <inkml:trace contextRef="#ctx0" brushRef="#br0" timeOffset="144863.43">3661 10136 0,'0'24'47,"0"1"-31,0 0-16,0 0 15,0 0-15,0 0 16,0 0-16,0 0 0,0 0 16,0 0-16,0-1 0,0 1 0,0 0 15,0 0-15,0 0 0,0 0 0,0 0 16,0 0-16,0 0 0,0 0 0,0-1 16,0 1-16,0 0 15,24-25 1</inkml:trace>
  <inkml:trace contextRef="#ctx0" brushRef="#br0" timeOffset="145577.59">4059 10086 0,'-25'0'16,"0"0"0,25 25-1,-25-25-15,25 25 0,-25-25 0,25 24 16,-24-24-16,24 25 15,-25-25-15,25 25 0,-25-25 0,25 25 16,-25-25-16,25 25 0,-25-25 16,25 25-16,-25-25 15,25 25-15,0 0 16,-25-25-16,25 25 0,-25-25 16,25 25-16,-25-25 15,25 24-15,-25 1 16,25 0-1,-25-25 95</inkml:trace>
  <inkml:trace contextRef="#ctx0" brushRef="#br0" timeOffset="146076.7">3810 10335 0,'25'0'15,"0"0"1,0 0 0,-25 25-16,25-25 15,-25 25-15,25-25 16,-25 24-16,0 1 16,24-25-16,-24 25 0,0 0 15,25-25-15,-25 25 0,0 0 16,0 0-1,25-25-15,-25 25 0,0 0 16,25 0 0</inkml:trace>
  <inkml:trace contextRef="#ctx0" brushRef="#br0" timeOffset="147183.95">4134 10285 0,'0'25'47,"25"-25"-47,-25 25 16,0 0-16,0 0 15,25-25-15,-25 24 0,0 1 16,0 0-16,0 0 0,24 0 16,-24 0-16,0 0 15,0 0-15,25-25 0,-25 25 0,0 0 16,0-1-16,25-24 15,-25 25-15,0-50 110,0 1-95,0-1-15,0 0 0,0 0 16,0 0-16,0 0 0,0 0 16,0 0-16,0 0 0,25 25 0,-25-25 0,0 1 0,0-1 15,0 0-15,0 0 0,0 0 0,0 0 0,0 0 16,0 0-16,0 0 0,0 0 0,0 1 0,0-1 0,0 0 16,0 0-16,0 0 0,0 0 0,0 0 0,0 0 15,0 0-15,0 0 0,-25 25 16,25-24-16,0-1 0,0 0 15,0 0 1,25 25 140,0 0-156,0 0 16,0 0-16,0 0 0,0 0 16,0 0-16,-1 0 0,1 0 15,0 0-15,0 0 0,0 0 0,0 0 0,0 0 16,0 0-16,0 0 0,0 0 0,-1 0 0,1 0 15,0-25-15,0 25 0,0 0 0,0 0 0,0 0 16,0 0-16,-25-25 0,25 25 0,0 0 0,-1 0 16</inkml:trace>
  <inkml:trace contextRef="#ctx0" brushRef="#br0" timeOffset="149096.38">4607 10136 0,'25'0'0,"-25"24"16,0 1-1,25-25-15,-25 25 16,0 0 0,0 0-1,0 0 17,0-50 46,0 0-63,0 0 1,0 0 0,0 0-1,0 1 1,0-1-1,0 0 17,0 0-17,25 25 1,-1 0 0,1 0-1,0 0-15,0 0 16,0 0-16,0 0 31,-25 25 0,25-25-15,-25 25 0,0 0-16,0-1 15,0 1 1,0 0-1,-25 0-15,25 0 16,-25-25 0,25 25-16,0 0 15,-25-25-15,25 25 16,-25-25-16,25 25 0,-25-25 16,25 25-16,-25-25 0,25 24 15,-24-24-15,24 25 16,-25-25-16,25 25 15,-25-25-15,25 25 16,-25-25-16,25 25 16,-25-25-1,25 25 1,-25-25-16,0 0 16,25-25 140,0 0-141,25 25 32,0 0-15,0 0 14,0 0-14,0 0-17,0 0 1,-1 0 0,1 0 15,-25 25-31,25-25 0,0 0 15,0 0-15,0 0 16,0 0-16,0 0 0,0 0 16,0 0-16,-1 0 15,1 0 32,-25-25-31,0 0 15</inkml:trace>
  <inkml:trace contextRef="#ctx0" brushRef="#br0" timeOffset="150011.59">4781 10086 0,'0'25'94,"0"0"-63,0-1-15,0 1-1,0 0 17,0 0 14,-25-25-30,25 25-16,-25-25 78,0 0-15,1 0-32</inkml:trace>
  <inkml:trace contextRef="#ctx0" brushRef="#br0" timeOffset="152059.04">4931 9737 0,'24'0'94,"1"0"-78,0 0 31,0 0-32,-25 25 32,25-25-31,-25 25-1,0 0 1,25-25-16,-25 25 16,0 0-16,0 0 15,0-1 1</inkml:trace>
  <inkml:trace contextRef="#ctx0" brushRef="#br0" timeOffset="154994.7">5902 9936 0,'25'0'62,"-25"-25"-30,0 1 14,25 24-46,-25-25 32</inkml:trace>
  <inkml:trace contextRef="#ctx0" brushRef="#br0" timeOffset="155820.88">5927 9936 0,'25'0'78,"-1"0"-47,1 0-15,0 0 109</inkml:trace>
  <inkml:trace contextRef="#ctx0" brushRef="#br0" timeOffset="157306.22">6325 9887 0,'25'0'78</inkml:trace>
  <inkml:trace contextRef="#ctx0" brushRef="#br0" timeOffset="182658.89">6300 11630 0,'0'25'63,"0"-1"-48,0 1 1,0 0 15,0 0-15,0 0 0,0 0 15,0 0-16,0 0 1,0 0 0,0 0-1,0-1 17,0 1-17,-25-25 1,25 25-1,0 0 1,0 0 0,0 0-1,0-50 204,0 0-203,0 0-1,0 0 1,0 0 0,0 1 15,0-1-16,0 0 79,0 0-63,0 0 1,0 0 46,-25 25 156,25 25-203,0 0-15,0 0 0,0 0-1,0 0 1,0-1 0,0 1 15,-25-25-16,25 25 1,0 0 0,0 0-1,0-50 110,0 0-109,0 0 0,0 0-1,0 1 1,0-1-1,0 0 1,0 0 0,0 0-1,0 0 17,0 0-1,0 0 0,0 0 0,0 0 16,0 1-31,25 24 218,0 0-218,0 0-1,0 0 1,0 0 0,0 0-16,0 0 31,0 0-15,0 0 15,0 0-16,-1 0 1,1 0-16,0 0 16,-25 24-16,25-24 15,0 0-15,0 0 16,-25 25 171,-25-25-187,0 0 16,0 0 0,0 0-16,0 0 15,1 0-15,-1 0 16,0 0 0,0 0-16,0 0 15,0 0-15,0 0 16,0 0-16,0 0 15,0 0 1,0 0 0,50 0 93,0 0-93,0 0-1,0 0-15,0 0 0,0 0 16,0 0-16,0 0 16,0 0-16,-50 0 125,0 0-110,0 0-15,0 0 16,0 0-1,50 0 95,0 0-95,0 0-15,0 0 16,0 0 0,-25 25-16,-25-25 109,0 0-109,0 0 16,0 0-1,0 0-15,0 0 16,50 0 109,0 0-109,0 0-16,0 0 0,0 0 15,0 0 1,-25 25 15,-25-25 16,0 0-31,0 0-1,0 0-15,0 0 16,0 0-1,0 0-15,0 0 16,50 0 78,0 0-94,0 0 15,0 0-15,0 0 16,0 0-16,-50 0 109,0 0-93,0 0 15,0 0 1,25 25-32,25-25 78,0 0-63,0 0-15,0 0 16,0 0-16,0 0 16,0 0-16,-1 0 15,1 0-15,-25 25 47,-25-25-16,1 0-15,-1 0 0,25 25-16,-25-25 15,0 0-15,0 0 16,0 0-1,50 0 64,0 0 30,-50 0-15,0 0-63,50 0 94,0 0-109,0 0-16,0 0 15,0 0 1,-50 0 78,25 25-94,-25-25 15,0 0 1,0 0-1,0 0-15,50 0 94,0 0-78,0 0-1,0 0 1,-25 25 31,0 0 0,-25-25-47,0 0 15,0 0 1,0 0 0,50 0 93,0 0-109,-25 24 16,25-24-16,0 0 15,-25 25 1,0 0 31,-25-25 15,50 0 48,0 0-110,-1 0 15,-24 25 32,-24-25-31,-1 0-1,25 25-15,-25-25 0,0 0 16,0 0 0,0 0-1,50 0 110,-25-25-125,25 25 16,-50 0 109,0 0-109,0 0-1,0 0 1,0 0-1,25-25 17,0 0-1,25 25-31,0 0 16,0 0-1,0 0-15,0 0 16,0 0-16,0 0 0,0 0 15,-1 0-15,1 0 0,-25 25 47,-25-25-31,25 25 0,-24-25-1,-1 0 1,0 0-1,0 0 1,25-25 47,0 0-32,25 25-16,0 0-15,0 0 16,-1 0 0,-24 25 46,0 0-15,-24-25-47,-1 0 16,0 0-1,25-25 32,0 0-31,25 25 15,0 0-15,-1 0 15,1 0 16,-25 25-47,0-50 140,-25 25-140,25-25 16,0 1-16,0-1 16,0 0-1,0 0 1,0 0-16,0 50 109,0 0-93,0 0 0,0 0-1,0-1 1,0 1-1,0-50 126,0 1-141,0-1 16,0 0-1,0 0-15,0 0 16,0 0 0,0 50 109,0 0-110,0 0 1,0 0-1,0 0-15,0-1 32,0 1-17,0-50 95,0 1-95,25 24-15,-25-25 0,0 0 16,0 0 0,25 0-1,-25 0 1,0 50 93,0 0-93,0 0-16,0 0 15,0 0 1,25-25-16,-25 24 16,0-48 124,0-1-124,0 0 0,0 0-1,0 0-15,0 0 16,0 0-1,0 0 1,0 50 109,0 0-78,-25-25 47,25-25-32,-25 25-62,0 0 31,25-25 188,25 25-203,-25-25 31,25 25-47,-25 25 93,0 0-77,0 0 0,0 0-1,0 0 17,0 0-1,0 0-16,0 0 17,0-1-17,25-24 17,-25 25-17,0 0 32,0 0-16,0 0 47,0 0 47,-25-25 0,0 0-109,0 0 47,1 0-48,-1 0 1,0 0-1,0 0 64,0 0-33,0 0-30,0 0 78,25-25-79,-25 25 1,50 0 218,0 0-218,0 0 0,0 0-1,0 0-15,-25-25 0,25 25 16,0 0 0,-1 0 15,1 0 0,0 0 78,-25-25 110,0 0-203,0 0 15,0 1 63,25 24 15,-25 24-93,0 1 15,0 0-15,0 0 31,0-50 93,-25 25-124,25-25-16,0 0 15,-25 25 1,25-24-16,-25-1 16,1 25 77,-1 0-61,0 0-17,0 0 17,25 25-17,0-50 126,0 0-126,0 0 17,-25 25 61,25 25-77,0 0 0,-25-25-16,25 25 0,0-1 31,25-24 63,-25-24-63,0-1-15,0 0-1,0 0-15,0 0 16,-25 25-1,25-25-15,-25 25 79,25 25-48,0 0-16,0 0 17,0-50 77,0 0-93,-25 25-1,25-25-15,0 0 16,0 0 0</inkml:trace>
  <inkml:trace contextRef="#ctx0" brushRef="#br0" timeOffset="184561.32">6250 11605 0,'25'0'125,"0"0"-109,0 0-1,0 0 17,0 0 14,0 0-14,0 0-1,0 0 31,0 0-30,-1 0-1,1 0 16,-50 0 312,1 0-343</inkml:trace>
  <inkml:trace contextRef="#ctx0" brushRef="#br0" timeOffset="185321.49">6225 11580 0</inkml:trace>
  <inkml:trace contextRef="#ctx0" brushRef="#br0" timeOffset="188238.14">6250 11605 0,'0'25'156,"0"0"-125,0-1 0,0 1 1,0 0-17,0 0 48</inkml:trace>
  <inkml:trace contextRef="#ctx0" brushRef="#br0" timeOffset="189715.47">6225 11605 0,'0'25'172,"0"0"-141,0-1-16</inkml:trace>
  <inkml:trace contextRef="#ctx0" brushRef="#br0" timeOffset="197318.18">17929 7097 0,'25'0'63,"0"0"-63,0 25 0,0-25 0,-25 25 15,25-25-15,0 0 0,0 0 0,-25 25 0,25-25 0,0 0 0,-1 0 0,-24 25 16,25-25-16,0 0 0,0 0 0,0 25 0,0-25 0,0 0 0,0 0 0,0 25 0,0-25 16,-1 0-16,1 0 0,-25 25 0,25-25 0,0 0 0,0 0 0,0 25 0,0-25 0,0 0 0,0 0 15,-25 25-15,25-25 0,-1 0 0,1 0 0,0 0 0,0 25 0,0-25 0,0 0 0,0 24 0,0-24 16,0 0-16,0 0 0,-1 0 0,1 25 0,0-25 0,0 0 0,0 0 16,0 0-16,-25 25 0,25-25 0,0 0 0,0 0 0,0 0 0,0 25 0,-1-25 15,1 0-15,0 0 0,0 0 0,0 25 0,0-25 16,0 0-16,0 0 0,0 0 15,0 0-15,-25 25 0,24-25 16,1 0 0</inkml:trace>
  <inkml:trace contextRef="#ctx0" brushRef="#br0" timeOffset="197897.31">19324 7322 0,'0'25'63,"0"-1"-48,25-24 1,-25 25-16,25 0 0,-25 0 16,25-25-16,0 25 0,-1 0 15,1-25-15,-25 25 0,25-25 0,0 25 16,0-25-16,0 25 0,0-25 16,0 0-16,0 0 15,-25 25-15,-25-25 78,25-25-78,-25 25 0,0 0 0,0 0 16,0 0-16,0 0 16,0 0-16,0 0 0,1 0 0,-1 0 15,0 0-15,0 0 0,0 0 16,0 0-16,25 25 0,-25-25 0,0 0 0,0 0 15,0 0-15,1 0 16,24 24-16,-25-24 0,0 0 16,25 25-1</inkml:trace>
  <inkml:trace contextRef="#ctx0" brushRef="#br0" timeOffset="198631.47">18353 7645 0,'0'25'31,"25"-25"-31,-25 25 0,0 0 16,25-25-16,-25 25 0,0 0 16,24-25-16,-24 25 0,0 0 15,25-25-15,-25 25 0,0-1 0,0 1 16,25-25-16,-25 25 0,0 0 0,0 0 16,25-25-16,-25 25 0,0 0 15,25-25-15,-25 25 16,25-25 78,-25-25-94,0 0 15,0 0-15,0 0 16,0 0-16,25 25 0,-25-25 0,0 0 15,0 1-15,0-1 0,0 0 16,25 25-16,-25-25 0,0 0 16</inkml:trace>
  <inkml:trace contextRef="#ctx0" brushRef="#br0" timeOffset="199044.56">18701 7845 0,'25'0'47,"0"0"-16,0 0-15,0 0 15,-25 24-31</inkml:trace>
  <inkml:trace contextRef="#ctx0" brushRef="#br0" timeOffset="199459.66">18726 7944 0,'0'25'125,"25"-25"-110,0 0 1</inkml:trace>
  <inkml:trace contextRef="#ctx0" brushRef="#br0" timeOffset="200493.89">19125 7869 0,'0'-24'16,"0"-1"-1,0 0 17,0 0-1,25 25 47,0 0-62,-1 0-16,1 0 15,0 0 1,-25 25-16,25-25 0,-25 25 16,25-25-16,0 0 0,-25 25 0,25-25 31,-25 24-16,0 1 64,-25-25-64,0 0 1,0 0-16,0 0 15,25 25-15,-25-25 16,0 0-16,1 0 16,24 25-16,-25-25 15,25 25 1,0 0-16,-25-25 16,25 25-1,0 0 1,0 0-1,0 0 1,0-1 0,0 1-1,0 0 1</inkml:trace>
  <inkml:trace contextRef="#ctx0" brushRef="#br0" timeOffset="201521.12">19150 8293 0,'-25'0'16,"0"0"0,25 25-16,0 0 31,-25-25-31,25 24 0,0 1 31,0 0 16,25-25 0,0 0-31,0 0-1,-25-25 1,25 25-1,-25-25-15,0 1 16,0-1 31,-25 25 15,0 0-46,25 25 15,0-1-15,25-24 78,-25-24-94,25 24 15,-25-25 1,-25 25 46,0 0-46,25 25 0,0-1-1</inkml:trace>
  <inkml:trace contextRef="#ctx0" brushRef="#br0" timeOffset="211522.36">17556 6923 0,'0'0'0,"0"25"16,0 0-16,25-25 15,-25 25-15,25-25 0,-25 25 16,25-25 0,-25 25-16</inkml:trace>
  <inkml:trace contextRef="#ctx0" brushRef="#br0" timeOffset="211835.43">17655 6898 0,'0'0'0,"0"25"0,-24-25 0,24 25 16,-25-25-16,25 25 0,0 0 16,0 0-1,0 0 1,25-25 0,-1 0-1,1 0 1,0 0-1,0 0-15,0 0 0</inkml:trace>
  <inkml:trace contextRef="#ctx0" brushRef="#br0" timeOffset="212170.5">17830 6824 0,'0'0'0,"-25"0"16,0 0-16,0 0 15,25 24-15,-25-24 0,0 25 0,25 0 16,-25-25-16,25 25 0,-25-25 0,25 25 16,-24-25-16,24 25 0,0 0 0,0 0 15,0 0 1,0 0-16,0-1 15,24-24 1,1 0 15,0 0-31,0 0 16,0 0-16,0 0 16,0 0-1</inkml:trace>
  <inkml:trace contextRef="#ctx0" brushRef="#br0" timeOffset="213062.7">17705 7048 0,'0'25'47,"0"-1"-32,0 1-15,0 0 16,0 0-16,0 0 0,0 0 0,0 0 16,25-25-16,-25 25 0,0 0 0,0 0 0,0 0 15,0-1-15,0 1 0,0 0 0,0 0 0,25-25 16,-25 25-16,0 0 0,0 0 0,0 0 0,0 0 0,0 0 0,0-1 15,0 1-15,25-25 0,-25 25 0,0 0 0,0 0 0,0 0 0,0 0 0,0 0 16,0 0-16,0 0 0,25-1 0,-25 1 0,0 0 0,0 0 0,0 0 16,0 0-16,0 0 0,0 0 0,25-25 0,-25 25 0,0 0 0,0-1 0,0 1 0,0 0 0,0 0 0,0 0 15,0 0-15,0 0 0,0 0 0,25-25 0,-25 25 0,0 0 0,0-1 0,0 1 0,0 0 0,0 0 16,0 0-16,0 0 0,0 0 0,25-25 0,-25 25 0,0 0 0,0 0 0,0 0 0,0-1 0,0-24 0,0 50 0,0-25 16,0 0-16,0 0 0,0 0 0,0-25 0,25 25 0,-25 0 0,0 0 0,0-1 0,0 1 0,0 0 15,0 0-15,0 0 0,0 0 0,0 0 0,0 0 0,0 0 0,0 0 0,0-1 16,0 1-16,0 0 0,0 0 0,0 0 0,0 0 0,0 0 0,0 0 15,0 0-15,0 0 0,0-1 16,0 1-16,0 0 78,24-25-31</inkml:trace>
  <inkml:trace contextRef="#ctx0" brushRef="#br0" timeOffset="214050.92">17730 9065 0,'0'25'31,"25"-25"-31,-25 25 16,0-1-16,25-24 0,-25 25 15,0 0-15,25-25 0,-25 25 0,0 0 0,0 0 16,25-25-16,-25 25 0,0 0 15,0 0-15,25-25 0,-25 25 0,0-1 16,0 1 0,25-25-16,-25 25 0,0 0 15,0 0 1,0 0 0,25-25-1,-25 25-15,0 0 0,0 0 16,0 0-1,24-25 157,-24-25-172,0 0 16,25 25 0,-25-25-16,0 0 0,25 25 15,-25-25-15,0 0 0,0 0 16,25 25-16,-25-25 0,0 0 0,25 25 15,-25-24-15,25 24 0,-25-25 0,0 0 16,25 25-16,-25-25 0,25 25 0,-25-25 16,25 25-1,-25-25-15</inkml:trace>
  <inkml:trace contextRef="#ctx0" brushRef="#br0" timeOffset="-192682.71">27641 4508 0,'0'25'15,"0"-1"-15,-25-24 0,25 25 0,0 0 0,0 0 16,-25-25-16,25 25 0,0 0 0,0 0 0,-25-25 0,25 25 16,0 0-16,0 0 0,-24-25 0,24 25 0,0-1 0,0 1 0,0 0 15,-25-25-15,25 25 0,0 0 0,0 0 0,0 0 0,0 0 0,-25 0 16,25 0-16,0-1 0,0 1 0,0 0 0,0 0 0,-25-25 0,25 25 15,0 0-15,0 0 0,0 0 0,0 0 0,0 0 0,-25-25 0,25 24 16,0 1-16,0 0 0,0 0 0,0 0 16,0 0-16,0 0 15,-25-25-15</inkml:trace>
  <inkml:trace contextRef="#ctx0" brushRef="#br0" timeOffset="-191890.53">27367 4707 0,'0'-25'0,"0"0"15,0 0-15,0 0 16,0 0-16,0 0 15,25 25-15,-25-24 0,25 24 0,-25-25 16,25 25-16,-25-25 0,25 25 0,0 0 16,-25-25-16,25 25 0,-25-25 0,25 25 0,-1 0 0,1 0 15,0 0-15,-25-25 0,25 25 0,0 0 0,0 0 16,0 0-16,0 0 0,0 0 0,0 0 16,-1 0-16,1 0 0,0 0 15,-25 25-15,25 0 0,-25 0 16,25-25-16,-25 25 0,0 0 0,0-1 15,0 1-15,0 0 0,0 0 16,0 0-16,0 0 0,0 0 16,0 0-16,0 0 15,-25-25-15,25 25 0,-25-25 0,25 25 0,-25-25 0,25 24 0,-25-24 16,25 25-16,-24-25 0,24 25 0,-25-25 0,0 0 16,25 25-16,-25-25 0,0 0 0,25 25 0,-25-25 0,25 25 15,-25-25-15,0 0 0,25 25 0,-25-25 0,0 0 0,25 25 16,-24-25-16,-1 0 0,0 0 0,25 25 0,-25-25 0,0 0 15,0 0-15,0 0 0,25 25 0,-25-25 0,0 0 16,0 0-16,1 0 0,-1 0 0,0 0 16,50 0 46,0 0-46,-1 0-16,1 0 0,-25 24 0,25-24 0,0 0 0,0 0 15,0 25-15,0-25 0,0 0 0,-25 25 0,25-25 0,0 0 0,-1 25 16,1-25-16,0 0 0,0 0 0,-25 25 0,25-25 0,0 0 0,-25 25 16,25-25-16,0 0 0,0 0 0,-25 25 0,25-25 0,-1 0 0,1 25 0,0-25 15,0 25-15,0-25 0,0 25 16,0-25-16,-25 24 0,25-24 16,-25 25 15,25-25-31,0 0 15,0 0 1</inkml:trace>
  <inkml:trace contextRef="#ctx0" brushRef="#br0" timeOffset="-191587.46">28214 5080 0,'25'0'15,"0"0"1,-25-24-16,25 24 15,0 0-15,-1 0 16,1 0-16,0 0 0,-25-25 0,25 25 16,0 0-16,0 0 0,0 0 0,0 0 15,0 0-15,0 0 0,-1 0 16,-24-25-16</inkml:trace>
  <inkml:trace contextRef="#ctx0" brushRef="#br0" timeOffset="-191260.39">28289 5205 0,'0'25'15,"25"-25"17,-1 0-17,1 0-15,0 0 16,0 0-16,0 0 15,0 0-15,0 0 0,0 0 0,0 0 16,0 0-16,-1 0 0,1 0 16,-25-25-16,25 25 0</inkml:trace>
  <inkml:trace contextRef="#ctx0" brushRef="#br0" timeOffset="-190432.21">29409 4533 0,'-25'0'31,"25"24"-15,-25-24-16,25 25 0,0 0 0,-24-25 0,24 25 15,0 0-15,-25-25 0,25 25 0,0 0 16,-25-25-16,25 25 0,0 0 0,-25-25 0,25 25 0,0 0 16,-25-25-16,25 24 0,0 1 0,0 0 15,0 0-15,0 0 0,0 0 16,0 0-16,0 0 0,0 0 16,0 0-16,0-1 15,25-24-15,0 25 16,0-25-1,0 0-15,-1 0 16,1 0-16,-25 25 0,25-25 0,0 0 16,0 0-16,0 0 0,0 0 15,0 0-15,0 0 0,0 0 16,-1 0-16,-24-25 0,25 25 16,0 0-16,-25-25 0,25 25 0,-25-24 0,0-1 15,25 25-15,-25-25 0,0 0 16,25 25-16,-25-25 0,0 0 0,0 0 0,0 0 15,25 25-15,-25-25 0,0 0 0,0 1 0,0-1 16,0 0-16,0 0 0,0 0 16,0 0-16,0 0 0,0 0 15,0 0-15,0 0 16,-25 0-16,0 1 16,0 24-16,25-25 0,-25 25 15,25-25-15,-25 25 16,0 0-16,25-25 15,-24 25-15,-1 0 0,0 0 16,0 0 0,0 0-1,25 25 1,-25-25-16,25 25 0,0 0 16,0-1-16,0 1 15,0 0 1,0 0-16</inkml:trace>
  <inkml:trace contextRef="#ctx0" brushRef="#br0" timeOffset="-189939.1">29907 5155 0,'0'25'62,"0"0"-62,0 0 16,0 0-1,0 0-15,0 0 16,0-1-16,0 1 16,0 0-16,0 0 15,-25-25 1,25 25-16,0 0 16</inkml:trace>
  <inkml:trace contextRef="#ctx0" brushRef="#br0" timeOffset="-188994.88">30281 4458 0,'0'25'47,"0"0"-32,0 0 1,0-1-16,-25-24 0,25 25 0,0 0 15,0 0 1,0 0-16,0 0 0,-25-25 16,25 25-16,0 0 15,0 0-15,0 0 16,25-25 62,0 0-78,0 0 16,0 0-16,-25-25 15,24 25-15,1 0 0,0 0 0,0 0 16,0 0-16,0 0 0,0 0 16,0 0-16,0 0 0,0 0 15,-25 25-15,0 0 16,0-1-1,25-24-15,-25 25 0,0 0 16,0 0-16,0 0 16,0 0-16,0 0 15,0 0-15,0 0 0,0 0 16,-25-25-16,25 24 0,0 1 16,-25-25-16,25 25 0,-25-25 15,25 25-15,-25-25 0,25 25 16,-25-25-16,25 25 0,-25-25 15,0 0-15,0 0 16,0 0-16,0 0 16,1 0-16,-1 0 15,0 0-15,0 0 16,0 0-16,0 0 16,25-25 46,0 0-31</inkml:trace>
  <inkml:trace contextRef="#ctx0" brushRef="#br0" timeOffset="-188282.72">30306 4433 0,'25'0'93,"-1"0"-77,1 0-16,0 0 16,0 0-16,0 0 15,0 0-15,0 0 16,0 0-16,-25-25 15,25 25-15,0 0 0,0 0 16,-1 0-16,-24-25 16,25 25-16,0 0 31</inkml:trace>
  <inkml:trace contextRef="#ctx0" brushRef="#br0" timeOffset="-185455.09">17880 2964 0,'0'25'47,"0"0"-47,0-1 16,0 1-16,-25-25 0,25 25 0,0 0 16,0 0-16,0 0 15,0 0-15,0 0 0,0 0 16,0 0-16,0-1 15,0 1-15,0 0 16,-25-25-16,25 25 16</inkml:trace>
  <inkml:trace contextRef="#ctx0" brushRef="#br0" timeOffset="-184667.92">18154 3038 0,'-25'0'31,"0"0"-31,0 0 16,0 25-16,0-25 0,0 0 16,0 0-16,0 0 0,0 0 15,25 25-15,-24-25 0,-1 0 0,0 0 0,0 0 16,0 0-16,0 0 0,0 25 15,0-25-15,25 25 16,0 0 62,25-25-78,0 0 16,0 0-16,0 0 15,-25 25-15,25-25 0,0 0 16,-25 25-16,25-25 0,-1 0 0,1 0 16,-25 25-16,25-25 0,0 0 15,-25 25-15,25-25 0,0 0 16,-25 24-16,25-24 16,0 0-1,-25 25-15,25-25 16,0 0 46,-25 25-62,24-25 16</inkml:trace>
  <inkml:trace contextRef="#ctx0" brushRef="#br0" timeOffset="-183696.7">18328 3163 0,'25'0'78,"-25"25"-78,0 0 0,0 0 16,25-25-16,-25 25 16,0-1-16,25-24 15,-25 25-15,0 0 16,0 0-1,24-25-15,-24 25 16,0 0 0,25-25-16,-25 25 31,0-50 94,0 0-109,25 25-16,-25-25 15,0 0-15,0 0 16,0 0-16,0 1 0,0-1 15,0 0-15,0 0 0,0 0 0,0 0 16,0 0-16,0 0 0,0 0 16,0 0-16,0 1 0,0-1 15,0 0-15,0 0 16,0 0 0,25 25 109,0 0-125,0 0 15,0 0-15,0 0 16,0 0-16,0 0 15,-1 0-15,1 0 0,0 0 16,0 0 0</inkml:trace>
  <inkml:trace contextRef="#ctx0" brushRef="#br0" timeOffset="-182329.39">18701 3113 0,'-25'25'63,"1"-25"-48,-1 0-15,0 0 16,0 0-16,0 0 63,25-25-17,0 0-14,25 25-17,0 0 17,-25-25-32,25 25 15,0 0 16,-1 0-15,1 0 15,-25 25-31,25-25 16,-25 25 0,25-25-16,-25 25 31,25-25-31,-25 25 15,0 0 17,25-25-32,-25 25 15,0 0 1,0 0 0,-25-25-1,25 24 1,-25-24-1,25 25-15,-25-25 16,0 0 0,0 25-1,1-25-15,-1 0 16,0 0 0,25 25-1,-25-25 16,50 0 94,0 0-109,0 0 0,-1 0-1,1 0 1,0 0 0,0 25-16,0-25 15,0 25 1,0-25-1,0 0 1</inkml:trace>
  <inkml:trace contextRef="#ctx0" brushRef="#br0" timeOffset="-159732.33">17182 8965 0,'-25'0'16,"1"0"0,-1 0 31,0 0-1,0 0-14,25-25-17,-25 25-15,25-25 47,0 0-31,-25 25-16,25-24 15,0-1 1,25 0 0,0 25-1,0 0-15,0-25 16,0 25-16,-1 0 31,1 0 32,-25 25-48,0 0 1,0 0 0,0-1-1,0 1 1,0 0-1,0 0 1,-25-25 0,25 25-16,-24-25 0,-1 0 15,25 25-15,-25-25 16,0 0-16,0 25 0,0-25 16,0 0-16,25 25 15,-25-25-15,0 0 16,25-25 93,25 25-109,0 0 16,0 0-1,0 0 1,0 0 0,0 0-16,0 0 15,0 0 1,-25 25-16,24-25 16,1 0 15,0 0 31</inkml:trace>
  <inkml:trace contextRef="#ctx0" brushRef="#br0" timeOffset="-158920.15">17282 8866 0,'0'24'63,"0"1"-48,0 0 1,0 0 0,0 0-1,0 0 1,25-25 0,-25 25-1,25-25 1,0 0-1,0 0 17,-25-25-17,24 25 1,-24-25-16,0 0 16,0 0-1,0 0 1,0 0-1,0 1 1,0-1 0,0 0 15,-24 25-31,-1 0 78,0 0-62,0 0-1,25 25-15,0 0 32</inkml:trace>
  <inkml:trace contextRef="#ctx0" brushRef="#br0" timeOffset="-158300.02">17531 8866 0,'0'24'63,"0"1"-48,0 0 1,0 0-1</inkml:trace>
  <inkml:trace contextRef="#ctx0" brushRef="#br0" timeOffset="-158012.95">17581 8841 0</inkml:trace>
  <inkml:trace contextRef="#ctx0" brushRef="#br0" timeOffset="-157240.77">17581 8816 0,'25'0'31,"-25"25"0,25-25-31,-25 25 16,0-1 15,24-24-31,-24 25 47,25-25-31,-25 25 15,25-25-31,-25-25 187,0 0-171,0 1 0,0-1-1,0 0-15,0 0 16,0 0 0,0 0-1,0 0 1,0 0 31</inkml:trace>
  <inkml:trace contextRef="#ctx0" brushRef="#br0" timeOffset="-140421.02">17780 6749 0,'0'-25'32,"-25"25"-1,25-25 63,-25 25-94,0 0 46,0 0-14,25-25-32,-25 25 15,1 0 1,-1 0 62,0 0-47,0 0-15,0 0 0,25 25 15,-25-25 0,25 25-31,-25-25 31,25 25-15,0 0 46,0 0-15,0 0-15,0-1-1,0 1-16,0 0 1,0 0 0,0 0-1,0 0 1,0 0 0,0 0 15,0 0 219</inkml:trace>
  <inkml:trace contextRef="#ctx0" brushRef="#br0" timeOffset="-126788.96">17705 6799 0,'-25'0'15,"50"0"-15,-50 25 0,0-25 0,25 24 16,0 1-16,-24-25 0,24 25 15,0 0 1,0 0-16,0 0 16,0 0-1,24-25-15,1 25 32,0-25-32,0 0 15,0 0-15,0 0 16,0 0-16,0 0 15,0 0-15,0 0 16,-25-25-16,25 0 16,-25 0-16,0 0 15,0 0 1,0 0-16,-25 25 0,25-25 16,-25 25-16,25-24 15,-25 24-15,0 0 16,0 0-1,0 0 1,0 0 0,0 0-16,0 0 15,25 24-15,-25-24 0,25 25 0,0 0 16,-24-25-16,24 25 0,0 0 16,0 0-16,0 0 15,0 0 1,24-25-16,1 0 31,0 0-31,0 0 16,0 0-16,0 0 15,0 0-15,0 0 16,-25-25 0,25 25-16,-25-25 0,0 0 15,0 0-15,0 0 16,0 0-16,-25 25 0,25-25 15,-25 25-15,25-24 0,-25 24 0,0 0 16,25-25-16,-25 25 0,0 0 16,0 0-16,0 0 15,1 0-15,-1 0 16,0 0 0,25 25-1,-25-25-15,25 24 0,0 1 16,-25-25-16,25 25 0,0 0 15,-25-25-15,25 25 0,0 0 16,0 0-16,0 0 16,25 0-1,0-25 1,0 0-16,0 0 16,-25 25-16,25-25 0,-1 0 15,1 0-15,0 0 16,0 0-16,0 0 0,0-25 15,0 25-15,-25-25 16,0 0-16,0 0 16,0 0-16,0 0 15,0 0-15,0 0 0,-25 25 0,25-25 16,-25 25-16,25-24 0,-25 24 0,0-25 16,0 25-16,0 0 31,1 0-16,24 25 1,-25-25-16,25 24 0,-25-24 0,25 25 16,-25-25-16,25 25 0,0 0 15,-25-25-15,25 25 0,0 0 16,0 0-16,0 0 16,0 0-1,0 0 1,25-25-16,0 0 15,0 0-15,0 0 16,-1 0-16,1 0 16,0 0-16,0 0 0,0 0 15,0 0-15,-25-25 16,25 25 0,-25-25-16,0 0 15,0 0-15,0 0 16,-25 25-16,25-25 0,-25 0 15,25 0-15,-25 25 0,0 0 16,25-25-16,-25 25 0,0 0 16,1 0-1,-1 0 1,25 25 0,-25-25-16,25 25 15,0 0-15,-25-25 0,25 25 16,0 0-16,0 0 15,0 0-15,0 0 16,25-25 15,0 0-31,0 0 16,-1 0 0,1 0-16,0 0 0,0 0 15,0 0-15,0 0 16,0 0-16,-25-25 0,25 25 15,-25-25-15,25 25 0,-25-25 16,0 0-16,0 0 16,0 0-16,0 0 15,0 0 1,-25 25-16,0 0 16,25-24-1,-25 24-15,0 0 16,0 0-1,0 0-15,0 0 16,0 0-16,1 0 16,24 24-16,-25-24 0,25 25 15,-25-25-15,25 25 16,0 0-16,0 0 16,0 0-1,0 0-15,25 0 31,0-25-15,-1 0 0,1 0-1,0 0 1,0 0-16,-25-25 16,25 25-1,-25-25-15,0 0 16,0 0-1,-25 25 1,25-25-16,-25 25 0,0 0 16,25-25-1,-25 25 1,1 0 0,-1 0 15,25 25-16,0 0-15,0 0 16,0 0 0,0 0-1,25-25 32,-1 0-31,1 0-1,0 0 1,-25-25-16,25 25 0,-25-25 16,0 0-1,0 0 1,-25 25 0,25-25-16,-25 25 15,0 0 1,25-25-16,-24 25 15,-1 0 1,0 0 0,25 25-16,0 0 15,-25-25-15,25 25 0,0 0 16,0 0 0,0 0-1,25-25 1,-25 25-16,25-25 15,0 0 1,-1 0-16,1 0 16,0 0-1,0 0-15,0 0 32,-25-25-1,0 0-31,-25 0 15,0 25 1,25-25-16,-25 25 0,0 0 16,1 0-1,-1 0 1,25 25 0,0 0-16,-25 0 15,25 0-15,0 0 16,25-25-1,0 0 1,-1 0 0,1 0-16,0 0 15,0 0-15,0 0 16,0 0-16,0 0 16,-25-25-16,25 25 15,-25-25-15,0 0 0,25 25 16,-25-25-16,0 0 15,0 0-15</inkml:trace>
  <inkml:trace contextRef="#ctx0" brushRef="#br0" timeOffset="-126535.9">17730 6824 0,'-25'0'16,"25"24"-16,0 1 15,-25-25-15,25 25 0,0 0 16,-25-25-16,25 25 0,0 0 15,0 0-15,25 0 32,0-25-17,0 0 1,0 0 15,0 0-15,-25-25-1</inkml:trace>
  <inkml:trace contextRef="#ctx0" brushRef="#br0" timeOffset="-124318.4">18328 5130 0,'-25'0'140,"25"25"-140,-25-25 16,25 25-16,-25-25 16,25 25-16,-25-25 15,25 25-15,0 0 16,-25-25-16,25 25 15,-25-25-15,25 25 16,25-25 93,-25-25-93,25 25-16,0 0 0,-25-25 16,25 25-16,-25-25 0,25 25 15,-25-25-15,0 0 16,25 25-16,-25-25 16,25 25-1,-25-25-15,25 25 78,-25 25 47,0 0-109,0 0 0,25-25-16,-25 25 0,0 0 15,24-25 1,-24 25-16,0 0 0,25-25 15,-25 24-15,0 1 32</inkml:trace>
  <inkml:trace contextRef="#ctx0" brushRef="#br0" timeOffset="-123649.25">17456 5504 0,'25'0'15,"0"0"1,0 0-1,0 0-15,0 0 16,0 0-16,0 0 16,-1 0-16,1 0 0,0 0 15,0 0-15,0 0 0,0 0 16,0 0-16,0 0 0,0 25 16,0-25-16,0 0 0,-1 0 15</inkml:trace>
  <inkml:trace contextRef="#ctx0" brushRef="#br0" timeOffset="-123078.14">17755 5504 0,'0'25'32,"0"0"-17,0-1 1,0 1-1,0 0 1,0 0 0,25-25-16,-25 25 0,0 0 15,0 0 1,0 0 0,0 0-1,0 0 1,0-1-1,0 1 17,0 0 15</inkml:trace>
  <inkml:trace contextRef="#ctx0" brushRef="#br0" timeOffset="-119935.42">18004 6923 0,'25'0'484,"0"0"-468,0 0-16,0 0 16,0 0-16,0 0 15,-1-25-15,1 25 0,0 0 16,0 0-16,-25-25 0,25 25 0,0 0 15,0 0-15,-25-25 0,25 25 0,0 0 16,-25-24-16,25 24 16,-1 0-1,1 0 1,-25-25-16,25 25 16,0 0-1,-25-25 1,25 25-16,0 0 15,0 0 1,-25-25-16,25 25 0,0 0 16,0 0-16,-25-25 15,24 25-15,1 0 0,-25-25 16,25 25-16,0 0 0,-25-25 16,25 25-16,0 0 0,0 0 15,-25-25-15,25 25 0,-25-25 0,25 25 16,0 0-16,-25-25 0,24 25 15,1 0-15,-25-24 0,25 24 16,0-25-16,0 25 16,-25-25-16,25 25 0,-25-25 0,25 25 15,0 0-15,-25-25 0,25 25 16,0 0-16,-25-25 0,25 25 16,-1 0-16,-24-25 0,25 25 15,-25-25-15,25 25 16,0 0-16,-25-25 15,25 25-15,0 0 125,-25-25-109,25 25 15,-50 0 157,0 0-188,0 0 15,0 0-15,0 0 16,0 0 0,1 0 46,-1 0-46,0 0-1,0 0 1,0 0 0,0 0-16,50 0 125,0 0-125,0 0 15,0 0-15,0 0 16,-1 0-16,1 0 16,0 0-16,0 0 15,0 0-15,0 0 16,-25 25 109,25-25-110,-25 25-15,0 0 16,0 0 0,25-25-16,-25 25 0,0 0 15,0 0 1,0 0-16,0 0 16,0-1-16,0 1 15,0 0 1,0 0-1</inkml:trace>
  <inkml:trace contextRef="#ctx0" brushRef="#br0" timeOffset="-118952.2">19249 5852 0,'0'25'62,"0"0"-46,0 0-1,0 0-15,0 0 16,0 0-16,0 0 16,0 0-16,0 0 15,0-1 1,0 1-16,0 0 31</inkml:trace>
  <inkml:trace contextRef="#ctx0" brushRef="#br0" timeOffset="-118537.11">19175 5852 0,'24'0'16,"1"0"-1,-25-25-15,25 25 0,0 0 16,0 0-16,0 0 16,-25-24-16,25 24 0,0 0 0,0 0 15,0 0-15,-1 0 16,1 0-16,0 0 16</inkml:trace>
  <inkml:trace contextRef="#ctx0" brushRef="#br0" timeOffset="-118005.99">19199 5927 0,'25'0'93,"0"0"-77,0 0-16,0 0 16,0 0-1,0 0-15,0 0 0,0 0 16,0 0 0</inkml:trace>
  <inkml:trace contextRef="#ctx0" brushRef="#br0" timeOffset="-117078.78">19473 6027 0,'0'-25'47,"-25"25"31,1 0-62,-1 0 0,25 25-16,-25-25 31,25 25 16,0 0-16,0-1-15,0 1 31,25-25-32,-25 25 1,25-25 15,-1 0 16,-24 25-47,25-25 16,0 0 15</inkml:trace>
  <inkml:trace contextRef="#ctx0" brushRef="#br0" timeOffset="-109221.02">10683 10907 0,'0'0'0,"-25"0"0,0 0 16,0 0-16,25 25 15,-25-25-15,25 25 16,0 0 0,0 0-16,0 0 15,0 0-15,0 0 16,25-25-16,-25 25 0,0 0 16,25-25-16,-25 25 15,25-25 1,0 0-16,0 0 15,0 0 1,0 0-16,0 0 16,-1 0-16,1 0 0,-25-25 15,25 25-15,-25-25 0,25 25 16,-25-25-16,0 0 16,0 0-16,0 0 15,0 0-15,0 0 16,0 0-16,0 0 15,-25 25-15,25-24 0,0-1 16,-25 25-16,0 0 16,25-25-1,-24 25-15,-1 0 16,0 0 0,0 0-1,0 0-15,25 25 16,-25-25-16,25 25 15,-25-25-15,25 24 0,0 1 16,0 0-16,0 0 16,0 0-1,0 0-15,0 0 16,25-25-16,0 25 16,0-25 15,0 0-16,0 0 1,0 0-16,-25-25 16,24 25-1,-24-25-15,0 0 16,0 0-16,0 0 16,0 0-16,0 0 15,-24 25-15,24-24 16,-25 24-1,0 0 17,0 0-17,25 24-15,-25-24 16,25 25-16,0 0 0,-25 0 16,25 0-1,0 0-15,0 0 16,25-25-1,0 0 17,0 0-32,0 0 15,0 0 1,-25-25 0,0 0-16,0 0 15,0 0 1,0 0-16,0 0 15,-25 25 48,0 25-63,25 0 16,-25-25-1,25 25-15,0 0 0,0 0 16,0 0-1,25-25 17,0 0-17,0 0-15,-1 0 16,1 0-16,-25-25 16,25 25-16,-25-25 15,0 0 1,0 0-1,-25 25 32,0 25-31,25 0 0,-24-25-16,24 25 15,0 0-15,24-25 63,1 0-48,0 0 17,-25-25-32,0 0 15,0 0 1,0 0-16,-25 25 0,25-25 15,-25 25 1,1 0 15,24 25-15,-25-25-16,25 25 0,0 0 16,0 0-16,0 0 15,0 0 1,0 0-1,25-25 32,-1 0-31,-24-25-16,25 25 16,-25-25-16,0 0 15,0 0 1,-25 25 31,1 0-16,-1 0-15,25 25-16,0 0 15,0 0-15,0 0 16,0 0-1,25-25 32,-1 0-31,1 0-16,-25-25 31,0 0-31,0 0 16,0 0-1,-25 25-15,1 0 63,24 25-47,0 0-1,-25-25-15,25 25 16,0 0-1,25-25 48,-1 0-47,-24-25 15,0 0-31,0 0 15,-24 25 48,24 25-47,-25-25-16,25 25 15,0 0 1</inkml:trace>
  <inkml:trace contextRef="#ctx0" brushRef="#br0" timeOffset="-106215.35">10832 10957 0,'0'25'94,"25"-25"15,0 0-93,0 0-1,-25-25-15,25 25 0,0 0 16,-25-25-16,25 25 0,0 0 15,-25-25-15,25 25 0,-1 0 0,-24-24 0,25 24 16,0 0-16,-25-25 0,25 25 0,0 0 0,-25-25 0,25 25 16,0 0-16,-25-25 0,25 25 0,0 0 0,-25-25 0,25 25 0,-1-25 0,1 25 15,0-25-15,0 25 0,0-25 0,0 25 0,-25-25 0,25 25 0,-25-25 0,25 25 16,0 0-16,-25-24 0,25 24 0,0-25 0,-1 25 0,-24-25 0,25 25 0,-25-25 0,25 25 0,0-25 16,0 0-16,0 25 0,-25-25 0,25 25 0,-25-25 0,25 25 0,0-25 0,-25 0 0,25 25 0,-25-24 0,24 24 0,-24-25 15,25 25-15,-25-25 0,25 25 0,-25-25 0,25 25 0,-25-25 0,25 25 0,0 0 0,-25-25 0,0 0 0,25 25 0,0-25 0,0 0 16,0 25-16,-1-25 0,1 1 0,0-1 0,0 25 0,-25-25 15,25 25-15,-25-25 0,25 25 0,-25-25 0,25 25 0,-25-25 0,25 25 0,-25-25 16,25 25-16,-25-25 0,25 25 0,-25-25 0,24 25 0,-24-25 16,25 25-16,-25-24 0,25 24 0,-25-25 15,25 25 1,-50 0 250,0 0-251,0 0-15,1 0 16,24 25-16,-25-25 0,0 0 0,0 0 0,0 0 15,0 0-15,0 0 0,25 24 16,-25-24-16,0 0 0,0 0 16,1 0-16,24 25 0,-25-25 0,0 0 15,0 0 1,25 25-16,25-25 109,-25-25-109,25 25 0,-25-25 16,25 25-16,-1 0 0,1 0 0,-25-24 16,25 24-16,0 0 0,0-25 0,0 25 15,0 0-15,0 0 0,-25-25 0,25 25 16,0 0-16,-1-25 0,1 25 15,0 0-15,-25-25 0,0 50 141,0 0-125,0 0-16,0 0 0,0-1 15,0 1-15,0 0 0,0 0 0,0 0 16,0 0-16,0 0 0,0 0 0,0 0 16,0 0-16,0-1 15,0 1 1,-25-25 78</inkml:trace>
  <inkml:trace contextRef="#ctx0" brushRef="#br0" timeOffset="-105729.24">11256 9986 0,'25'0'31,"-1"0"-31,1 0 16,0 0-16,0 0 16,0 0-16,0 0 0,0 0 15,0 0-15,0 0 0,0 0 16,0 0-16,-1 0 0,1 0 15,0 0-15,-25-25 0,25 25 0,0 0 16,0 0-16</inkml:trace>
  <inkml:trace contextRef="#ctx0" brushRef="#br0" timeOffset="-105305.15">11530 9961 0,'0'25'16,"0"0"15,0 0-31,0 0 16,-25-25-16,25 25 15,0 0-15,0 0 16,0-1-16,-25-24 0,25 25 0,0 0 16,0 0-16,-25-25 15,25 25-15,0 0 47</inkml:trace>
  <inkml:trace contextRef="#ctx0" brushRef="#br0" timeOffset="-103655.78">10882 11132 0,'25'0'62,"0"0"-46,0 0-16,0 0 16,0 0-16,0 0 0,-1 0 0,1 0 15,0 0-15,0 0 0,0 0 16,0 0-16,0 0 0,0 0 0,0 0 15,0 0-15,-1 0 0,1 0 0,0 0 0,0 0 16,0 0-16,0 0 0,0 0 0,0 0 0,0 0 16,0 0-16,0 0 0,-1 0 0,1 0 15,0 0-15,0 0 0,0 0 0,0 0 0,0 0 0,0 0 16,0 0-16,0 0 0,-1 0 0,1 0 0,0 0 0,0 0 16,0 0-16,0 0 0,0 0 0,0 0 0,0 0 0,-25 25 15,25-25-15,-1 0 0,1 0 0,0 0 0,0 0 0,0 0 0,0 0 16,0 0-16,0 0 0,0 0 0,0 0 0,-1 0 15,1 0-15,0 0 0,0 0 16,0 0 0,0 0 93,0 0-93,-50 0 62,0 0-63,0-25 1,0 25-16,25-25 0,-25 25 16,25-25-16,-25 25 0,1 0 15,24-25-15,-25 25 0,25-25 0,-25 25 0,25-25 16,-25 25-16,25 25 109,25-25-93,-25 25 0,25-25-16,0 0 15,-1 0-15,-24 25 16,25-25-16,0 0 0,0 0 15,0 0-15,-25 25 0,25-25 16,0 0-16,0 0 16,-25 25 31,0 0-32,-25-25 1,25 24-16,-25-24 0,0 25 15,0-25-15,25 25 0,-25-25 16,0 0-16,25 25 0,-25-25 0,1 0 0,-1 0 16,25 25-16,-25-25 0,0 0 0,0 0 15,25 25-15,-25-25 0,0 0 16</inkml:trace>
  <inkml:trace contextRef="#ctx0" brushRef="#br0" timeOffset="-103224.68">12825 11007 0,'0'25'47,"0"0"-47,0 0 16,-25-25-16,25 25 0,0 0 15,0 0-15,-25-25 0,25 24 0,0 1 0,0 0 16,0 0-16,-25-25 0,25 25 0,0 0 16,-25-25-16,25 25 0,0 0 0,0 0 15,0 0-15,0-1 16,0 1-16,0-50 78</inkml:trace>
  <inkml:trace contextRef="#ctx0" brushRef="#br0" timeOffset="-102883.6">12775 11007 0,'25'0'47,"0"0"-47,-1 0 16,1 0-16,-25-25 0,25 25 0,0 0 16,0 0-16,0 0 0,0 0 15,0 0-15</inkml:trace>
  <inkml:trace contextRef="#ctx0" brushRef="#br0" timeOffset="-102566.53">12650 11181 0,'25'0'31,"0"0"-16,0 0 1,0 0-16,0 0 16,0 0-16,0 0 0,-1 0 15,1 0-15,0 0 16</inkml:trace>
  <inkml:trace contextRef="#ctx0" brushRef="#br0" timeOffset="-101882.39">12974 11306 0,'25'0'32,"-50"0"77,0 0-93,0 0-16,0 0 15,0 0-15,0 0 0,1 0 16,24 25-16,-25-25 0,25 25 16,-25-25-16,25 25 15,0 0 1,0-1 15,25-24-15,-25 25-1,25-25-15,-1 0 16,1 0 0,0 0-16,0 0 15,0 0-15,0 0 16,-25 25 15,-25-25-15</inkml:trace>
  <inkml:trace contextRef="#ctx0" brushRef="#br0" timeOffset="-101024.2">10882 11107 0,'0'25'47,"0"0"-47,0-1 16,0 1-16,0 0 0,0 0 0,0 0 15,0 0-15,0 0 0,0 0 0,0 0 16,0 0-16,0-1 0,25-24 0,-25 25 0,0 0 0,0 0 16,0 0-16,0 0 0,0 0 0,0 0 0,25 0 0,-25 0 15,0-1-15,25 1 0,-25 0 0,0 0 0,0 0 0,0 0 16,0 0-16,25-25 0,-25 25 0,0 0 0,0 0 0,0-1 0,0 1 16,25-25-16,-25 25 0,0 0 0,0 0 0,0 0 0,0 0 0,0 0 15,0 0-15,0 0 0,25-25 0,-25 24 0,0 1 16,0 0-16,0 0 0,0 0 0,0 0 15,0 0-15,0 0 16,0 0-16,0 0 0,0 0 31</inkml:trace>
  <inkml:trace contextRef="#ctx0" brushRef="#br0" timeOffset="-100436.05">10857 12153 0,'25'0'47,"-25"24"-32,25-24-15,-25 25 0,0 0 16,0 0-1,25-25-15,-25 25 0,0 0 16,0 0-16,0 0 16,0 0-16,25-25 15,-25 25-15,0 0 0,0-1 16,25-24 0,-25 25-16,0 0 0,25-25 31,0 0 94,-25-25-125</inkml:trace>
  <inkml:trace contextRef="#ctx0" brushRef="#br0" timeOffset="-99953.95">11256 12252 0,'-25'0'32,"0"0"-17,25 25-15,0 0 16,-25-25-16,25 25 0,-25-25 15,25 25-15,0 0 0,-25-25 0,25 25 16,-25-25-16,25 25 0,-25-25 16,25 24-16,0 1 0,-25-25 15,25 25-15,-24 0 16,24 0-16,-25-25 16,25 25-16,0 0 31,-25-25-16,25 25 1,-25-25 0,25 25-16</inkml:trace>
  <inkml:trace contextRef="#ctx0" brushRef="#br0" timeOffset="-98457.61">10783 13024 0,'0'25'63,"0"0"-48,0 0 1,0 0-16,0 0 16,0 0-16,0-1 15,0 1-15,0 0 16,0 0-1,24-25 95,-24-25-95,25 25-15,-25-25 0,0 0 16,25 1-16,-25-1 16,0 0-1,25 25-15,-25-25 0,0 0 16,25 25-16,-25-25 16,25 25 93,-25 25-109,0 0 16,25-25-16,-25 25 0,0 0 15,0 0 1,25-25-16,-25 24 0,0 1 15,0 0 1,25-25-16,-25 25 16,0 0-16,25-25 15,-25 25-15,24-25 63,1 0-32,-25-25-15,0 0-16,25 25 15,-25-25-15,0 0 0,0 0 16,25 25-16,-25-24 0,0-1 0,0 0 16,0 0-16,25 25 0,-25-25 15,0 0-15</inkml:trace>
  <inkml:trace contextRef="#ctx0" brushRef="#br0" timeOffset="-94718.77">8492 14095 0,'-25'0'78,"0"0"-78,25 25 0,-25-25 16,25 25-16,-25-25 0,0 25 0,0-25 16,25 25-16,0-1 0,-25-24 0,0 0 0,25 25 0,-25-25 0,25 25 15,-24-25-15,24 25 0,-25-25 0,0 25 0,0-25 0,25 25 0,-25-25 0,0 25 16,0-25-16,25 25 0,-25-25 0,25 25 0,-25-25 0,0 0 0,25 25 0,-24-25 15,24 24-15,-25-24 0,0 25 0,25 0 0,-25-25 0,0 0 0,25 25 0,-25-25 0,0 25 0,0 0 16,0-25-16,25 25 0,-25-25 0,1 25 0,-1-25 0,25 25 0,-25-25 0,25 25 0,-25-25 0,0 24 0,0-24 16,25 25-16,-25-25 0,0 25 0,0 0 0,0-25 0,0 25 0,1 0 0,-1 0 0,0-25 0,0 25 15,0 0-15,0-25 0,0 25 0,25 0 0,-25-25 0,0 24 0,25 1 0,-25-25 0,1 0 0,24 25 0,-25 0 0,0-25 0,0 25 16,0 0-16,0-25 0,-25 50 0,25-25 0,0 0 0,1-25 0,-1 24 0,25 1 0,-25-25 0,0 25 0,0-25 0,0 25 0,25 0 16,-25-25-16,0 0 0,25 25 0,-50 0 0,26 0 0,-1-25 0,0 25 0,25 0 0,-25-25 0,0 0 0,25 24 0,-25-24 0,0 25 0,0-25 15,0 0-15,0 50 0,1-50 0,24 25 0,-25-25 0,0 25 0,0-25 0,0 25 0,0-25 0,25 25 0,-25-25 0,0 0 0,0 25 0,0-25 0,25 25 16,-25-25-16,1 0 0,-1 0 0,0 49 0,0-49 0,0 0 0,0 25 0,25 0 0,-25-25 0,0 0 0,0 25 0,0-25 0,1 25 15,-1-25-15,0 25 0,0-25 0,0 25 0,0-25 0,0 25 0,0-25 0,0 0 0,25 25 0,-25-25 0,1 24 0,-1-24 16,0 0-16,25 25 0,-25-25 0,0 0 0,0 25 0,0-25 0,25 25 0,-25-25 0,0 0 0,25 25 16,-25-25-16,1 0 0,24 25 0,-25-25 0,0 0 0,25 25 0,-25-25 0,0 0 15,25 25-15,-25-25 0,0 0 0,25 25 0,-25-25 16,0 0-16,25 25 0,-25-25 0,25 25 16,-24-25-16,-1 0 15,25 24-15,-25-24 0,0 0 16,25 25-16,-25-25 0,0 0 15,0 0 1,0 0-16,25-25 63</inkml:trace>
  <inkml:trace contextRef="#ctx0" brushRef="#br0" timeOffset="-93691.54">8492 14095 0,'0'25'47,"0"0"-31,0 0-1,0 0-15,0-1 0,0 1 16,-25-25-16,25 25 0,0 0 0,0 0 15,0 0-15,0 0 0,0 0 0,-25-25 16,25 25-16,0 0 0,0-1 0,0 1 0,0 0 0,0 0 16,0 0-16,0 0 0,0 0 0,0 0 0,0 0 0,-25 0 0,25-1 15,0 1-15,0 0 0,0 0 0,0 0 0,0 0 0,0 0 0,0 0 0,0 0 16,0 0-16,0 0 0,0-1 0,0 1 0,0 0 0,0 0 0,0 0 0,0 0 16,0 0-16,0 0 0,0 0 0,0 0 0,0-1 0,0 1 0,0 0 15,0 0-15,-25-25 0,25 25 0,0 0 0,0 0 0,0 0 0,0 0 0,0 0 0,0-1 16,-25 1-16,25 0 0,0 0 0,0 0 0,0 0 0,0 0 0,0 0 0,0 0 15,-25-25-15,25 25 0,0-1 0,0 1 0,0 0 0,0 0 0,0 0 0,-25-25 16,25 25-16,0 0 0,0 0 0,0 0 0,0 0 0,0-1 16,0 1-16,0 0 0,-25-25 0,25 25 0,0 0 0,0 0 0,0 0 15,0 0-15,0 0 0,-25-25 0,25 25 0,0 0 0,0-1 16,0 1-16,0 0 0,0 0 0,-24-25 16,24 25-16,0 0 0,0 0 0,0 0 0,0 0 15,0 0-15,-25-25 0,25 24 0,0 1 16,-25-25 93</inkml:trace>
  <inkml:trace contextRef="#ctx0" brushRef="#br0" timeOffset="-92538.29">4955 16486 0,'25'0'31,"0"0"-15,0 0-16,0 0 0,0 0 16,0 0-16,0 0 0,0 0 0,0 0 0,0 0 15,-1 0-15,1 0 0,0 0 0,0 24 0,0-24 0,0 0 16,0 0-16,0 0 0,0 0 0,0 0 0,-1 0 0,1 0 0,0 0 16,0 0-16,0 0 0,0 0 0,0 0 0,0 0 0,0 0 0,0 0 15,-1 0-15,1 0 0,0 25 0,0-25 0,0 0 0,0 0 16,0 0-16,0 0 0,0 0 0,0 0 0,-1 0 0,1 0 0,0 0 15,0 0-15,0 0 0,0 0 0,-25 25 0,25-25 0,0 0 16,0 0-16,0 0 0,-1 0 0,1 0 0,0 0 0,0 0 16,0 0-16,0 0 0,0 0 0,-25 25 0,25-25 0,0 0 0,0 0 15,0 0-15,-1 0 0,1 0 0,0 0 0,0 25 0,0-25 0,0 0 16,0 0-16,0 0 0,0 0 0,0 0 0,-1 25 0,1-25 0,0 0 16,0 0-16,0 0 0,0 0 0,0 25 0,0-25 0,0 0 0,0 0 15,-25 25-15,24-25 0,1 0 0,0 0 0,0 0 0,0 25 0,0-25 16,0 0-16,0 0 0,0 0 0,-25 25 0,25-25 0,-1 0 15,1 0-15,0 0 0,0 0 0,-25 24 0,25-24 16,0 0-16,0 0 0,0 0 0,0 0 0,0 0 16,-1 0-16,1 25 0,0-25 0,0 0 15,0 0-15,0 0 0,0 0 0,0 0 0,0 0 16,0 25-16,0-25 0,-1 0 0,1 0 0,0 0 0,0 0 16,0 0-16,0 0 0,0 0 0,0 0 0,0 0 0,0 0 15,-25 25-15,24-25 0,1 0 0,0 0 0,0 0 16,0 0-16,0 0 15,0 0 48,0 0-47,0 0-16,0 0 15</inkml:trace>
  <inkml:trace contextRef="#ctx0" brushRef="#br0" timeOffset="-89353.57">5229 16187 0,'-24'0'15,"-1"0"1,0 0-1,0 0 1,25 25-16,-25-25 16,0 0-16,0 0 15,25 25-15,-25-25 16,0 0-16,25 24 16,-25-24-16,0 0 15,25 25-15,-24-25 16,-1 25-16,0-25 15,25 25 1,-25-25 0,25 25-16,-25-25 15,25 25-15,-25-25 32,25 25-32</inkml:trace>
  <inkml:trace contextRef="#ctx0" brushRef="#br0" timeOffset="-88513.39">7919 16461 0,'25'0'16,"-25"25"-16,0-1 15,0 1 1,0 0-16,0 0 15,0 0-15,0 0 16,0 0-16,0 0 16,0 0-16,0 0 15,0-1-15,0 1 16,0 0 0</inkml:trace>
  <inkml:trace contextRef="#ctx0" brushRef="#br0" timeOffset="-88037.28">7969 16535 0,'25'0'32,"-1"0"-17,-24-25-15,25 25 16,0 0-16,0 0 15,0 0-15,0 0 0,-25-24 16,25 24-16,0 0 0,0 0 16,0 0-1,-25-25-15,24 25 16,1 0 15</inkml:trace>
  <inkml:trace contextRef="#ctx0" brushRef="#br0" timeOffset="-86831.01">8218 14394 0,'0'25'15,"0"0"17,0-1-17,0 1 17,25-25-32,-1 0 31,1 0-16,0 0 1,0 0 0,0 0-1</inkml:trace>
  <inkml:trace contextRef="#ctx0" brushRef="#br0" timeOffset="-86015.83">7944 14693 0,'-25'24'47,"0"-24"-31,25 25-16,-25-25 0,25 25 15,-25-25-15,0 0 16,25 25-16,0 0 47,25-25 0,0 0-32,0 0 1,0 0-16,-25 25 16,25-25-16,0 0 47,0 0-32</inkml:trace>
  <inkml:trace contextRef="#ctx0" brushRef="#br0" timeOffset="-85608.73">8018 14717 0,'0'25'47,"0"0"-32,0 0-15,0 0 16,0 0 0,-24-25-16,24 25 0,0 0 15,0 0-15,-25-25 0,25 25 16,0 0-16,0-1 16,-25-24-16,25 25 0,0 0 15,-25-25-15,25 25 0,0 0 16</inkml:trace>
  <inkml:trace contextRef="#ctx0" brushRef="#br0" timeOffset="-84844.56">8193 14817 0,'-25'0'78,"25"25"-78,-25-25 16,25 25-16,0 0 31,-25-25-31,50 0 94,0 0-79,-25 25 1,25-25-16,-25 25 47,0 0-16,0-1-15,0 1-1,0 0 1,0 0 15,-25-25 1,0 0 14,0 0-14</inkml:trace>
  <inkml:trace contextRef="#ctx0" brushRef="#br0" timeOffset="-84337.45">8168 14867 0,'25'0'62,"0"0"-46,0 0 0,-1 0 15,1 0 0,-25-25-15</inkml:trace>
  <inkml:trace contextRef="#ctx0" brushRef="#br0" timeOffset="-82275.99">8143 16535 0,'0'25'31,"25"-25"-31,-25 25 15,0 0-15,25-25 16,-25 25-16,0 0 16,25-25-16,-25 25 15,0 0 1,25-25-16,-25 25 16,0-1-1,24-24 63,1 0-46,-25-24-32,25-1 15,-25 0-15,25 25 16,-25-25-16,25 25 15,-25-25-15,0 0 0,25 25 0,-25-25 16,25 25 0,-25-25-16,0 0 31,25 25-31</inkml:trace>
  <inkml:trace contextRef="#ctx0" brushRef="#br0" timeOffset="-80317.55">11330 13149 0,'25'0'32,"0"0"-17,0 0 1,0 0 0,0 0-1</inkml:trace>
  <inkml:trace contextRef="#ctx0" brushRef="#br0" timeOffset="-79948.47">11330 13198 0,'25'0'47,"0"0"-47,0 0 16,0 0-16,0 0 16,0 25-16,0-25 15</inkml:trace>
  <inkml:trace contextRef="#ctx0" brushRef="#br0" timeOffset="-79096.28">11704 13124 0,'0'-25'93,"25"25"-93,-25-25 16,0 0-16,25 0 16,-25 0-1,25 25-15,0 0 0,-25-25 16,24 25-16,1 0 0,0 0 15,0 0-15,-25-25 0,25 25 0,0 0 16,-25 25 15,0 0-15,0 0-16,0 0 16,0 0-16,0 0 0,-25-25 15,25 25-15,0 0 0,-25-25 0,25 25 16,-25-25-16,25 24 0,-25-24 0,25 25 15,-25-25-15,1 0 0,24 25 0,-25-25 0,0 25 16,0-25-16,0 0 16,25 25-16,-25-25 0,0 0 0,0 0 15,25 25-15,-25-25 16,0 0 0,25-25 46,25 25-46,0 0-1,0 0 1,0 0-16,0 0 0,0 0 16,0 0-16,0 0 0,0 0 15,-1 0-15,1 25 0,0-25 16,0 0-1,-25 25 17,25-25-1,0 0-15</inkml:trace>
  <inkml:trace contextRef="#ctx0" brushRef="#br0" timeOffset="-78440.13">12152 13124 0,'0'25'78,"-25"-25"-78,25 25 16,0-1-16,0 1 15,-25-25-15,25 25 0,0 0 16,0 0-1,0 0 1,0 0 0,25-25 15,0 0-15,0 0-16,0 0 15,0 0-15,0 0 16,-25-25-16,25 25 15,-25-25-15,25 25 0,-25-25 16,24 25-16,-24-25 16,0 0-16,25 25 0,-25-25 15,0 1-15,25 24 0,-25-25 16,0 0-16,0 0 16,0 0-1,-25 25 32,0 0-31,1 0-16,-1 0 0,0 0 15,0 0-15,0 25 16,0-25-16,0 0 16,25 25-1</inkml:trace>
  <inkml:trace contextRef="#ctx0" brushRef="#br0" timeOffset="-76731.75">8815 15514 0,'0'-25'0,"0"1"31,0-1-15,0 0-1,25 25 17,0 0-17,-25-25-15,25 25 0,0 0 16,0 0-1,-25 25 1,0 0-16,0 0 16,0-1-1,0 1-15,0 0 16,0 0-16,0 0 0,0 0 16,0 0-16,0 0 15,-25-25-15,25 25 0,-25-25 16,25 25-16,-25-25 0,0 0 15,25 24-15,-25-24 16,0 0-16,0 0 16,25-24 62,25 24-63,0 0 1,0 0-16,0 0 16,0 0-16,0 0 15,0 0-15,0 0 0,-25 24 0,25-24 16,0 0-16,-1 0 0,1 0 16,-25 25-16,25-25 46,0 0-14,0 0-1,-25-25-31</inkml:trace>
  <inkml:trace contextRef="#ctx0" brushRef="#br0" timeOffset="-76143.62">9239 15564 0,'-25'0'47,"25"25"-32,-25-25-15,25 25 16,0 0-16,-25-25 0,25 25 16,0 0-16,0 0 15,0-1 1,0 1 0,25-25-1,-25 25-15,25-25 16,0 0-1,0 0 1,-1 0-16,1 0 0,0 0 16,0 0-16,0 0 15,0 0-15,0 0 0,-25-25 16,25 25-16,-25-25 16,0 1-1,0-1-15,0 0 16,0 0-16,0 0 0,0 0 15,-25 25-15,25-25 0,-25 25 0,25-25 16,-25 25-16,25-25 0,-25 25 16,25-25-16,-25 25 0,0 0 15,0 0-15,1 0 16,-1 0 0,0 0-1,25 25 1,-25-25-16,0 0 15,25 25-15</inkml:trace>
  <inkml:trace contextRef="#ctx0" brushRef="#br0" timeOffset="-74475.24">5603 16162 0,'0'25'63,"0"0"-48,0 0 1,0-1-1,-25 1 1,0 0 0,0 0-1,0-25-15,25 25 16,-25-25-16,25 25 16,-24-25-1,24 25-15,0 0 16</inkml:trace>
  <inkml:trace contextRef="#ctx0" brushRef="#br0" timeOffset="-73925.12">5603 16037 0,'25'0'31,"-25"25"-31,0 0 16,25-25-16,-25 25 15,0 0-15,0 0 16,0 0-1,0 0 1,0 0 0,-25-1 15,0-24-15</inkml:trace>
  <inkml:trace contextRef="#ctx0" brushRef="#br0" timeOffset="-73377">5927 16087 0,'0'25'47,"-25"-25"-32,25 25-15,-25-25 0,0 0 16,25 25-16,-25-25 15,25 25 1,0 0 15,25-25-15,0 0 0,0 0-16,0 0 31</inkml:trace>
  <inkml:trace contextRef="#ctx0" brushRef="#br0" timeOffset="-72988.91">6026 16087 0,'0'25'31,"0"0"-15,0 0-16,0 0 15,-25-25 1,25 25-16,0 0 16,-25-25-16,25 24 0,0 1 15,-24 0 1,24 0 0,0 0-1</inkml:trace>
  <inkml:trace contextRef="#ctx0" brushRef="#br0" timeOffset="-72358.77">6250 16087 0,'-25'0'31,"25"25"-15,-24-25 0,24 25-1,0 0 48,0 0-32,24-25-31,-24 25 16,25-25-1,-25 25 1,0-1-1,0 1 1,0 0 15,-25-25-15,25 25-16,-24-25 16,-1 0-1,25 25-15,-25-25 16,25-25 46</inkml:trace>
  <inkml:trace contextRef="#ctx0" brushRef="#br0" timeOffset="-71987.69">6225 16112 0,'25'0'0,"-25"-25"0,25 25 15,0 0 1,0 0-16,0 0 15,0 0-15,0 0 16,0-25-16,0 25 16</inkml:trace>
  <inkml:trace contextRef="#ctx0" brushRef="#br0" timeOffset="-70498.35">8093 14294 0,'25'0'62,"0"0"-46,0 0 0,0 0-16,0 0 15,0 0-15,-1 0 0,1 0 16,0-25-16,0 25 15,0 0-15,0 0 0,-25-25 0,25 25 16,0 0-16,-25-25 16,25 25-16,0 0 15,-25-24-15,24 24 16,-24-25 15,25 25 16,-25 25 78,-25-25-109,25 24-16,0 1 15,-24-25-15,24 25 0,0 0 16,-25-25-16,25 25 0,0 0 16,-25-25-16,25 25 15,0 0 1,0 0 15,-25-25-31,25 25 16</inkml:trace>
  <inkml:trace contextRef="#ctx0" brushRef="#br0" timeOffset="-69258.07">7769 16585 0,'0'25'0,"0"0"62,25-25-62,0 0 16,0 0-1,-25 25-15,25-25 0,0 0 16,0 0-16,0 25 0,0-25 16,0 0-16,-1 0 15,1 0-15,0 0 0,0 0 16,0 0-16,0 0 16,0 0-1,-25 25 173,0 0-157,0-1-15,0 1-1,-25-25-15,25 25 16,-25-25-16,25 25 0,-25-25 15,25 25-15,-25-25 0,25 25 16,-25-25-16,25 25 0,-25-25 16,1 0-16,24 25 0,0 0 15,-25-25-15,0 0 16,25 25-16,-25-25 94</inkml:trace>
  <inkml:trace contextRef="#ctx0" brushRef="#br0" timeOffset="-66027.35">6549 17058 0,'-25'0'62,"0"0"-46,25-25-1,-24 25-15,-1 0 16,25-25-16,-25 25 16,25-24-16,-25 24 15,25-25-15,0 0 16,0 0 0,25 0-1,0 25 1,0 0-16,-1 0 15,1 0-15,0 0 16,0 0-16,0 0 0,0 0 16,0 0-16,0 0 15,-25 25 1,0 0-16,0 0 16,0 0-1,0-1-15,-25-24 0,25 25 16,0 0-16,-25-25 0,25 25 15,-25-25-15,25 25 0,-25 0 0,0-25 16,25 25-16,-25-25 0,25 25 16,-25-25-16,1 0 0,-1 0 15,25 25-15,-25-25 0,0 0 0,0 0 16,0 0-16,0 0 0,0 0 16,0 0-16,50 0 125,0 0-125,0 0 0,0 0 15,0 0-15,0 0 0,0 0 16,0 0-16,-1 0 0,1 0 15,0 0-15,-25 25 16,25-25-16,0 0 16,0 0-1,0 0 1,0 0 0,0 0-1,0 0-15,-25-25 0,24 25 16,1 0-16,-25-25 15,25 25-15,-25-25 0,25 25 16,-25-25-16,25 0 16,-25 0-16,25 25 0,-25-25 15,25 25-15,-25-25 16,-25 25 46,25 25-62,-25-25 16,25 25-16,-25-25 16,25 25-16,0 0 0,-25-25 0,25 25 15,-25 0-15,25 0 16,0 0 0,0-1-16,0 1 15,25-25 1,-25 25-16,25-25 0,0 0 15,0 0-15,0 0 16,0 0-16,0 0 16,0 0-16,-1 0 0,1 0 0,0 0 15,0 0-15,0 0 16,0 0-16,-25-25 0,0 0 16,0 1-1,0-1-15,0 0 16,0 0-16,0 0 15,0 0-15,0 0 0,-25 25 0,25-25 16,-25 25-16,25-25 0,-25 25 16,25-25-16,-25 25 0,0 0 15,1 0-15,-1 0 16,0 0-16,0 0 16,0 0-16,0 0 15</inkml:trace>
  <inkml:trace contextRef="#ctx0" brushRef="#br0" timeOffset="-65008.12">5827 15315 0,'0'-25'16,"0"0"-1,0 0 1,0 1-16,25 24 16,-25-25-16,25 25 0,-25-25 15,25 25-15,0 0 0,0 0 16,-25-25-16,24 25 0,1 0 0,0 0 0,0 0 15,0 0-15,-25 25 47,0 0-31,25-25-16,-25 25 0,0-1 16,0 1-16,0 0 15,0 0-15,0 0 0,0 0 16,0 0-16,-25 0 0,25 0 15,-25-25-15,25 25 0,-25-25 0,25 24 0,-25-24 16,25 25-16,-25-25 0,1 25 16,-1-25-16,25 25 0,-25-25 15,0 0-15,0 0 16,25-25 62,25 25-62,0 0-1,0 0-15,0 0 16,-1 0-16,1 0 0,0 0 0,0 0 16,0 0-16,0 0 0,0 0 15,0 0-15,0 0 16,-25-25 15</inkml:trace>
  <inkml:trace contextRef="#ctx0" brushRef="#br0" timeOffset="-64446">6250 15141 0,'0'25'31,"-25"-25"-31,25 25 0,0 0 16,0-1-16,0 1 15,0 0-15,0 0 16,0 0-16,0 0 16,0 0-16,0 0 15,0 0 1,25-25-16,-25 25 0,25-25 16,-25 24-1,25-24-15,0 0 0,0 0 16,0 0-1,0 0-15,0 0 16,-25-24-16,25 24 0,-25-25 16,25 25-16,-25-25 0,0 0 15,0 0-15,0 0 16,0 0-16,0 0 0,0 0 16,0 0-16,0 1 0,-25 24 15,25-25-15,-25 0 0,25 0 16,-25 25-16,0 0 0,0 0 31,0 0 0,25 25-15,-25-25-16,25 25 16,-25-25-16</inkml:trace>
  <inkml:trace contextRef="#ctx0" brushRef="#br0" timeOffset="-63609.81">6649 15091 0,'25'0'31,"-25"25"-31,0 0 16,25-25-16,-25 25 16,25-25-1,-25 25-15,0 0 16,24-25-16,-24-25 94,0 0-79,0 0-15,0 0 16,0 0-16,0 0 0,0 0 15,0 0-15,-24 25 0,24-25 0,0 1 0,0-1 16,-25 25-16,25-25 0,0 0 0,-25 25 0,25-25 0,0 0 16,-25 25-16,25-25 0,0 0 0,-25 25 0,25-25 15,0 0-15,-25 25 0,25-25 0,0 1 16,-25 24-16,25-25 0,0 0 16,0 0 30,0 0-30,0 0 15,25 25-31,0 0 0,-25-25 0,25 25 16,-25-25-16,25 25 0,0 0 16,-25-25-16,25 25 0,-1 0 0,1-25 15,0 25-15,0 0 16,-25-24-16,25 24 15</inkml:trace>
  <inkml:trace contextRef="#ctx0" brushRef="#br0" timeOffset="-62256.51">6848 14767 0,'0'25'31,"-25"-25"31,25-25-15,25 25 0,-25-25-31,25 25-16,0 0 15,0 0 1,-25-25-16,25 25 16,0 0 46,-25 25-62,0 0 31,24-25-15,-24 25 0,0 0-1,0 0 1,0 0-1,0 0 1,-24-25-16,24 25 16,-25-25-16,25 25 15,-25-25 1,25 25 0,-25-25 77,25 24-61,0-48 93,0-1-110,25 25 32,-25-25-31,25 25-1,0 0 17,-1 0-17,1 0 16,0 0-15,0 0 15,0 0-15,0 0 0,-25-25-1,25 25-15,-25-25 16</inkml:trace>
  <inkml:trace contextRef="#ctx0" brushRef="#br0" timeOffset="-56327.18">25798 7172 0,'25'0'15,"-25"-25"-15,25 25 16,0 0 0,0 0-1,0 0-15,-25 25 16,25-25-16,-25 25 0,0 0 0,25-25 16,-25 25-16,0 0 0,0 0 0,25-25 0,-25 25 0,0 0 15,0-1-15,0 1 0,25-25 0,-25 25 0,0 0 0,0 0 16,0 0-16,0 0 0,0 0 0,0 0 15,0 0-15,0-1 0,0 1 16,0 0-16,0 0 0,0 0 16,0 0-16,0 0 15</inkml:trace>
  <inkml:trace contextRef="#ctx0" brushRef="#br0" timeOffset="-55921.09">25774 7073 0,'0'-25'16,"24"25"-1,-24-25 1,25 25-16,0 0 0,-25-25 0,25 25 16,0-25-16,0 25 15,0 0-15,-25-25 0,25 25 0,0 0 16,0 0-16,-1 0 0,1-25 0,0 25 16,0 0-16,0 0 0,0 0 15,0 0-15,-25-25 0,25 25 0,0 0 16,0 0-16,-1 0 15</inkml:trace>
  <inkml:trace contextRef="#ctx0" brushRef="#br0" timeOffset="-55493.99">25624 7446 0,'50'0'16,"-25"0"-16,0 0 16,0 0-16,0 0 0,-1 0 15,1 0-15,0-25 0,0 25 0,0 0 16,0 0-16,0 0 0,0 0 0,-25-25 15,25 25-15,0 0 0,-1 0 0,1 0 16,0 0-16,0 0 16</inkml:trace>
  <inkml:trace contextRef="#ctx0" brushRef="#br0" timeOffset="-54930.87">26695 7421 0,'0'-25'0,"-25"25"63,0 0-48,0 0-15,0 0 0,0 0 16,0 25-16,1-25 16,24 25-16,-25-25 0,25 25 0,-25-25 0,0 25 15,25 0 1,-25-25-16,25 25 0,0 0 16,0 0-16,0-1 15,0 1-15,0 0 16,0 0-16,0 0 15,25-25-15,-25 25 16,25-25-16,0 0 0,-25 25 0,25-25 16,-1 0-16,1 0 0,0 0 15,0 0-15,0 0 0,0 0 16,0 0-16,0 0 0,0 0 0,0 0 16,0 0-16,-1 0 0,-24-25 15,25 25-15,0 0 0</inkml:trace>
  <inkml:trace contextRef="#ctx0" brushRef="#br0" timeOffset="-54341.73">27268 7371 0,'25'0'31,"-1"0"0,1 0-15,0 0 0,0 0-16,0 0 15,0 0-15,0 0 0,0 0 16,0 0-16,0 0 0,-1 0 16,1 0-16</inkml:trace>
  <inkml:trace contextRef="#ctx0" brushRef="#br0" timeOffset="-53957.65">27392 7546 0,'25'0'47,"0"0"-31,0 0-16,0 0 15,-25-25 1,25 25-16,0 0 0,-1 0 16,1 0-16,-25-25 0,25 25 0</inkml:trace>
  <inkml:trace contextRef="#ctx0" brushRef="#br0" timeOffset="-52583.34">28264 7197 0,'0'-25'78,"-25"25"-63,25-25-15,0 0 32,-25 25-32,25-25 0,0 1 15,-25 24-15,25-25 0,0 0 16,0 0-1,25 25 1,0 0 0,0 0-16,0 0 15,0 0-15,-1 0 16,1 0-16,0 0 16,0 0-16,-25 25 0,25-25 15,-25 25-15,25-25 0,-25 25 16,0-1-16,25-24 0,-25 25 15,0 0-15,0 0 0,0 0 16,0 0-16,0 0 16,0 0-16,0 0 0,0 0 0,-25-25 15,25 25-15,-25-25 0,25 24 0,-25 1 16,0 0-16,0-25 0,25 25 0,-25-25 16,25 25-16,-24-25 0,-1 0 0,25 25 0,-25-25 0,0 0 15,0 25-15,0-25 0,0 0 16,0 0-16,0 0 0,25 25 0,-25-25 15,25-25 32,-24 25-47,24-25 16,0 0-16,0 0 16,0 0-1,24 25-15,1 0 16,0 0-16,0-25 0,0 25 15,0 0-15,0 0 0,0 0 16,0 0-16,0 0 0,-25 25 16,24-25-16,1 0 0,0 0 15,0 0-15,0 0 0,0 0 16,0 0 0,0 0-1,0 0 1,-25-25-16,25 25 0,-25-25 0,24 25 15,-24-24-15,25-1 0,0 0 16,-25 0-16,25 25 0,-25-25 0,25 0 16,-25 0-16,0 0 0,25 25 15,-25-25-15,0 0 0,0 0 0,0 1 16,0-1-16,0 50 62,0-1-46,-25-24-16,25 25 0,0 0 16,-25-25-16,25 25 0,0 0 0,-25-25 15,25 25-15,0 0 0,0 0 0,0 0 16,0 0-16,0 0 0,0-1 16,0 1-16,0 0 0,25-25 15,-25 25-15,0 0 0,25-25 0,-25 25 16,25-25-16,0 0 0,-25 25 15,25-25-15,0 0 0,0 0 0,-1 0 16,1 0-16,0 0 0,0 0 0,-25 25 0,25-25 16,0 0-16,0 0 0,0 0 0,0 0 0,0 0 15,-1 0-15,-24-25 0,25 25 0,0 0 0,-25-25 16,25 25-16,-25-25 0,0 0 0,25 25 0,-25-25 16,0 0-16,0 0 0,0 1 15,0-1-15,0 0 16,0 0-16,0 0 0,-25 25 0,25-25 0,-25 0 15,25 0-15,-25 25 0,25-25 16,-25 25-16,1 0 0,24-25 0,-25 25 0,0 0 16,0 0-16,25-25 0,-25 25 15,0 0-15,0 0 0,0 0 16,0 0-16,0 0 0,25 25 0,-24-25 16</inkml:trace>
  <inkml:trace contextRef="#ctx0" brushRef="#br0" timeOffset="-50343.84">25848 6649 0,'25'0'16,"0"0"-16,0 0 15,0 0-15,0 0 0,0 0 0,0 0 0,-1 0 0,1 0 16,0 0-16,0 0 0,0 0 0,0 0 0,0-25 0,0 25 0,0 0 0,0 0 0,24 0 0,-24 0 16,0 0-16,0 0 0,0 0 0,0-25 0,0 25 0,25 0 0,-26 0 0,1 0 0,0 0 0,0 0 0,0 0 0,25 0 0,0-24 15,0 24-15,-1 0 0,-24 0 0,0 0 0,0 0 0,0-25 0,0 25 0,0 0 0,25 0 0,-26 0 0,1 0 16,0 0-16,0 0 0,25 0 0,-25 0 0,0 0 0,0-25 0,0 25 0,-1 0 0,1 0 0,0 0 0,0-25 0,25 50 0,0-50 0,-25 25 0,0 0 15,-1 0-15,1 0 0,25 0 0,0 0 0,-50-25 0,50 25 0,-25 0 0,0 0 0,-1 0 0,1 0 0,0 0 0,0 0 0,0 0 0,25 0 16,0 0-16,0-25 0,-26 25 0,26 0 0,0 0 0,-25 0 0,0 0 0,0 0 0,0-25 0,0 25 0,-1 0 16,1 0-16,0 0 0,0 0 0,0 0 0,0-25 0,0 25 0,0 0 0,0 0 0,0 0 0,-1 0 0,1 0 0,0 0 15,0 0-15,0 0 0,-25-25 0,25 25 0,0 0 0,0 0 0,0 0 0,0 0 0,-1 0 16,1 0-16,0 0 0,0 0 0,0 0 0,-25-25 0,25 25 0,0 0 0,0 0 0,0 0 16,0 0-16,-1 0 0,1-24 0,0 24 0,0 0 0,0-25 15,0 25-15,0 0 0,0 0 0,0 0 0,0-25 0,0 25 0,-1 0 0,1-25 16,0 25-16,0 0 0,0 0 0,0-25 0,0 25 15,0 0-15,0 0 0,-25-25 0,25 25 16,-25 25 93,0 0-109,24-25 16,-24 25-16,0 0 0,0 0 0,0-1 16,25-24-16,-25 25 0,0 0 0,0 0 15,0 0-15,0 0 0,0 0 0,0 0 16,25-25-16,-25 25 0,0 0 0,0-1 0,0 1 0,0 0 16,0 0-16,0 0 0,0 0 0,0 0 15,0 0-15,0 0 0,0 0 0,0-1 0,0 1 0,25-25 16,-25 25-16,0 0 0,0 0 0,0 0 0,0 0 0,0 0 15,0 0-15,0 0 0,0-1 0,0 1 0,0 0 16,0 0-16,0 0 0,0 0 0,0 0 0,0 0 0,0 0 16,0 0-16,0 0 0,0-1 0,0 1 0,0 0 15,0 0-15,0 0 0,25-25 0,-25 25 0,0 0 0,0 0 16,0 0-16,0 0 16,0-1-16,0 1 46,0 0-30,-25-25 0,25 25-16,-25-25 0,0 25 15,0-25 1,25 25-16,-24-25 0,-1 0 0,25 25 0,-25-25 0,25 25 16,-25-25-16,0 0 0,0 0 0,25 25 15,-25-25-15,0 0 0,0 0 0,0 0 0,1 0 0,24 25 16,-25-25-16,0 0 0,0 0 0,0 0 0,0 0 15,0 0-15,0 0 0,0 0 0,0 0 0,0 24 0,1-24 16,-1 0-16,0 0 0,0 0 0,0 0 0,0 0 0,0 0 16,0 0-16,0 0 0,0 0 0,1 0 0,-1 0 0,0 0 0,0 0 15,0 0-15,0 0 0,0 0 0,0 0 0,0 0 0,0 0 16,1 0-16,24 25 0,-25-25 0,0 0 0,0 0 0,0 0 0,0 0 16,0 0-16,0 0 0,0 25 0,0-25 0,1 0 15,-1 0-15,0 0 0,0 0 0,25 25 0,-25-25 0,0 0 0,0 0 16,0 0-16,25 25 0,-25-25 0,0 0 0,1 0 0,-1 0 0,25 25 15,-25-25-15,0 0 0,0 0 0,0 0 0,0 0 0,0 0 0,0 0 16,0 0-16,0 0 0,1 25 0,-1-25 0,0 0 0,0 0 0,0 0 0,0 0 0,0 0 16,0 0-16,0 0 0,0 0 0,1 0 0,-1 0 0,0 0 0,0 0 0,0 0 15,0-25-15,0 75 0,0-50 0,0 0 0,0 0 0,1 0 0,-1 0 0,0 0 0,0 0 0,0 0 0,0 0 16,0 0-16,0 25 0,0-25 0,0 0 0,1 0 0,-1 0 0,0 0 0,0 0 0,0 0 0,0 0 16,0 0-16,0 25 0,0-25 0,0 0 0,1 0 0,-1 0 0,0 0 0,0 0 0,0 0 15,25 24-15,-25-24 0,0 0 0,0 0 0,0 0 0,0 0 0,0 0 0,1 25 0,-1-25 16,0 0-16,0 0 0,0 0 0,0 0 0,0 0 0,0 0 0,0 0 0,0 25 15,1-25-15,-1 0 0,0 0 0,0 0 0,0 0 0,0 0 0,0 0 16,0 0-16,0 0 0,0 0 0,1 0 0,-1 25 0,0-25 0,0 0 16,0 0-16,0 0 0,0 0 0,0 0 0,0 0 15,0 0-15,1 0 0,-1 0 0,0 0 0,0 0 16,0 0-16,0 0 0,0 0 47,25-25-32,0 0 1,0 0-16,0 1 16,-25 24-16,25-25 0,0 0 0,0 0 15,0 0-15,-25 25 0,25-25 0,0 0 0,0 0 16,0 0-16,-25 0 0,25 1 0,0-1 0,0 0 16,-24 25-16,24-25 0,0 0 0,0 0 0,-25 25 0,25-25 0,0 0 15,0 0-15,0 0 0,-25 25 0,25-24 0,0-1 0,0 0 16,0 0-16,-25 0 0,25 0 0,0 0 0,0 0 15,0 0-15,0 0 0,-25 25 0,25-24 0,0-1 0,0 0 16,-25 25-16,25-25 0,0 0 0,0 0 0,-25 25 0,25-25 0,0 0 16,0 0-16,-25 25 0,25-25 0,0 0 0,-25 1 0,25-1 15,0 0-15,-25 25 0,25-25 0,0 0 0,0 0 16,-25 0-16,25 0 0,0 0 0,0 0 0,0 1 16,0-1-16,-24 25 0,24-25 0,0 0 15,0 0-15,0 0 0,0 0 16,0 0-16,0 0 0,0 0 15,0 1-15,0-1 16,0 0 0,0 0-1,24 25 1,-24-25-16,25 25 0,0 0 16,-25-25-16,25 25 15,0 0-15,0 0 16,0 0-16,0 0 15,0 0-15,0 0 0,0 0 0,-1 0 16,1 0-16,0 0 0,0 0 0,0 0 0,0 0 16,0 0-16,0 0 0,0 0 0,0 0 0,-1 0 0,1 0 0,0 0 15,0 0-15,0 0 0,0 0 0,0 0 0,0 0 0,0 0 0,0 25 0,-1-25 16,1 0-16,0 0 0,0 0 0,0 0 0,0 0 0,0 0 0,0 0 16,0 0-16,0 0 0,-1 0 0,1 0 0,0 0 15,0 0-15,0 0 16,0 0-1,-25 25-15,0 0 79</inkml:trace>
  <inkml:trace contextRef="#ctx0" brushRef="#br0" timeOffset="-49250.59">19797 10011 0,'0'25'16,"0"0"-16,0 0 15,0 0-15,0 0 0,0-1 16,0 1-16,25-25 0,-25 25 0,0 0 0,0 0 16,0 0-16,0 0 0,25-25 0,-25 25 0,0 0 0,0 0 15,0-1-15,0 1 0,0 0 0,0 0 0,25-25 0,-25 25 0,0 0 0,0 0 0,0 0 16,0 0-16,0 0 0,0-1 0,0 1 0,0 0 0,0 0 0,0 0 16,0 0-16,0 0 0,0 0 0,0 0 0,0 0 0,0-1 0,0 1 0,0 0 15,0 0-15,0 0 0,0 0 0,0 0 0,0 0 0,0 0 0,0 0 16,0 0-16,0-1 0,0 1 0,0 0 0,25-25 0,-25 25 15,0 0-15,0 0 0</inkml:trace>
  <inkml:trace contextRef="#ctx0" brushRef="#br0" timeOffset="-48876.51">19473 10260 0,'0'-25'78,"25"25"-78,0 0 0,0 0 0,0 0 0,0 0 16,0 0-16,-25-25 0,25 25 0,0 0 0,-1 0 0,1 0 0,0 0 0,-25-25 0,25 25 15,0 0-15,0 0 0,0 0 0,0 0 0,0-25 0,0 25 0,-1 0 0,1 0 0,-25-24 0,25 24 16,0 0-16,0 0 0,0 0 0,0 0 0,0 0 0,0-25 0,0 25 0,-1 0 0,1 0 0,0 0 0,0-25 15,0 25-15,0 0 0,0 0 0,0 0 0,0 0 0,0-25 0,0 25 0,-1 0 0,1 0 0,0 0 16,0 0-16,-25-25 0,25 25 0,0 0 0,0 0 0,0 0 0,0 0 16,0 0-16,-25-25 0,24 25 0,1 0 15</inkml:trace>
  <inkml:trace contextRef="#ctx0" brushRef="#br0" timeOffset="-48463.42">19648 10708 0,'49'0'15,"-24"0"-15,0 0 0,0 0 16,0 0-16,0 0 0,0 0 0,0 0 15,0 0-15,0 0 0,-1 0 0,1 0 0,0 0 0,0 0 0,0 0 16,0 0-16,0 0 0,0 0 0,0 0 0,0 0 16,-1 0-16,1 0 0,0 0 0,0 0 0,0 0 0,0 0 15,0 0-15,-25-25 0,25 25 0,0 0 16,0 0-16</inkml:trace>
  <inkml:trace contextRef="#ctx0" brushRef="#br0" timeOffset="-47907.29">21216 10733 0,'0'-25'16,"0"0"-16,0 0 15,-24 25 1,-1 0-16,0 0 16,0 0-16,0 0 0,0 0 0,0 0 15,0 0-15,0 0 0,0 0 0,1 0 16,24 25-16,-25-25 0,0 0 0,0 0 0,25 25 0,-25-25 16,25 25-16,-25-25 0,25 25 0,-25-25 0,25 25 15,-25-25-15,25 25 0,-25-25 0,25 25 0,0 0 16,-25-25-16,25 25 0,0-1 0,0 1 0,-24-25 0,24 25 15,0 0-15,0 0 0,0 0 0,-25-25 16,25 25-16,0 0 0,0 0 0,0 0 16,0 0-16,25-25 0,-25 24 15,24-24-15,-24 25 0,25-25 16,0 0-16,0 0 16,0 0-16,0 0 0,0 0 15,0 0-15,0 0 0,0 0 0,-1 0 0,1 0 16,0 0-16,0 0 0,0 0 0,0 0 0,0-25 0,0 25 15,0 0-15,0 0 0,-1 0 0,-24-24 0,25 24 16</inkml:trace>
  <inkml:trace contextRef="#ctx0" brushRef="#br0" timeOffset="-47551.21">21964 10509 0,'24'0'0,"1"0"31,0 0-31,-25-25 16,25 25-16,0 0 0,0 0 0,0 0 15,0 0-15,0 0 0,0 0 16,-1 0-16,1 0 0,0 0 0,0 0 16,0 0-16,0 0 0,0 0 0,0 0 15,0 0-15,0 0 0,-1 0 16</inkml:trace>
  <inkml:trace contextRef="#ctx0" brushRef="#br0" timeOffset="-47162.13">21889 10758 0,'0'25'16,"0"0"-1,25-25 16,0 0-31,0 0 16,-1 0-16,1 0 0,0 0 16,0 0-16,0 0 0,0 0 0,0 0 15,0 0-15,0 0 0,0 0 0,-1 0 0,1 0 0,0 0 16,0 0-16,0 0 0,0 0 0,0 0 16,0 0-16,0-25 0,0 25 15,-1 0-15</inkml:trace>
  <inkml:trace contextRef="#ctx0" brushRef="#br0" timeOffset="-45880.84">23358 10160 0,'0'25'16,"0"0"-16,0 0 15,0 0-15,0 0 0,0 0 0,0 0 16,0 0-16,0 0 0,0-1 0,0 1 0,0 0 15,0 0-15,0 0 0,0 0 0,0 0 16,0 0-16,0 0 0,0 0 0,-25-1 0,25 1 16,0 0-16,0 0 0,0 0 0,-25-25 0,25 25 0,0 0 15,0 0-15,-25-25 0,25 0 16,0 50-16,0-75 62,0 0-62,0 0 16,0 0-16,0 0 0,0 0 16,0 0-16,0 0 0,0 0 0,0 1 15,0-1-15,0 0 0,0 0 0,0 0 0,0 0 0,0 0 16,0 0-16,25 25 0,-25-25 0,0 0 0,0 1 0,0-1 0,25 0 0,-25 0 16,0 0-16,25 0 0,-25 0 0,0 0 15,25 25-15,-25-25 0,0 0 0,25 25 0,-25-24 0,25 24 16,-25-25-16,25 25 0,0 0 15,-25 25 17,24-25-17,-24 24-15,0 1 0,0 0 0,0 0 16,25-25-16,-25 25 0,0 0 0,0 0 0,0 0 16,0 0-16,0 0 0,0-1 0,25 1 15,-25 0-15,0 0 0,0 0 0,0 0 16,0 0-16,0 0 0,0 0 15,0 0-15,0-1 0,0 1 16,0-50 78,0 1-94,0-1 15,0 0-15,25 25 0,-25-25 0,0 0 0,0 0 16,0 0-16,25 25 0,-25-25 0,0 0 0,0 0 0,0 1 0,25 24 16,-25-25-16,0 0 0,0 0 0,25 25 0,-25-25 0,0 0 0,0 0 15,25 25-15,-25-25 0,0 0 0,25 0 0,-25 1 0,25-1 16,-1 0-16,1 25 0,-25-25 16,25 25-16,-25 25 31,25-25-16,-25 25-15,0 0 0,0-1 0,25-24 0,-25 25 16,0 0-16,0 0 0,25 0 0,-25 0 16,0 0-16,0 0 0,25-25 0,-25 25 0,0 0 0,0-1 15,0 1-15,0 0 0,25-25 0,-25 25 0,0 0 16,0 0-16,0 0 0,25-25 0,-25 25 0,0 0 0,0 0 16,0-1-16</inkml:trace>
  <inkml:trace contextRef="#ctx0" brushRef="#br0" timeOffset="-45158.68">23159 10285 0,'0'-25'31,"0"0"-31,25 25 16,-25-25-16,25 25 16,-25-25-1,25 25 1,-1 0 15,1 0 32,-25 25-32,25-25-31,-25 25 15,25-25-15,-25 25 16,25-25 0,-25 25-1</inkml:trace>
  <inkml:trace contextRef="#ctx0" brushRef="#br0" timeOffset="-44432.52">24329 10484 0,'25'0'31,"0"0"-15,-25 25-16,0 0 15,25-25-15,-25 25 16,25-25-1,-25 25-15,0 0 0,25-25 16,-25 25-16,25-1 16,-25 1-1</inkml:trace>
  <inkml:trace contextRef="#ctx0" brushRef="#br0" timeOffset="-43974.41">24504 10459 0,'0'25'31,"0"0"-15,0 0-1,0 0 1,-25-25-16,25 25 0,-25-25 0,25 25 16,-25-25-16,25 25 15,-25-25-15,25 24 0,-25-24 16,25 25-16,0 0 31,-25-25 32</inkml:trace>
  <inkml:trace contextRef="#ctx0" brushRef="#br0" timeOffset="-42525.09">25525 10235 0,'0'-50'16,"0"25"-1,0 1 1,-25 24-16,25-25 0,-25 25 16,25-25-16,-25 25 15,25-25 1,-25 25 15,0 0-15,0 0-1,0 0 1,0 0-16,0 0 16,0 0-16,25 25 15,-24-25-15,24 25 0,-25-25 16,25 25-16,0-1 0,-25-24 0,25 25 15,0 0-15,-25-25 0,25 25 0,0 0 16,-25-25-16,25 25 0,0 0 0,0 0 16,0 0-16,0 0 0,0-1 15,0 1-15,0 0 0,0 0 16,0 0-16,0 0 16,0 0-16,0 0 15,25-25-15,-25 25 0,25-25 16,-25 25-1,25-25-15,0 0 16,-1 0 0,1 0-1,0 0 1,-25-25-16,0 0 0,25 25 0,-25-25 16,25 25-16,-25-25 0,25 25 15,-25-25-15,0 0 0,25 25 16,-25-25-16,0 0 0,25 25 0,-25-25 15,0 1-15,25 24 0,-25-25 16,0 0-16,25 25 0,-25-25 16,0 0-16,0 0 15,0 0 1,25 25-16,-25-25 0,0 0 16,0 0-16,0 1 15,0-1 1,0 0-1,0 50 79,0 0-94,-25-25 16,25 24-16,0 1 15,0 0-15,0 0 0,0 0 16,0 0-16,0 0 16,0 0-16,0 0 15,0 0-15,0-1 16,0 1-16,0 0 16,0 0-16,0 0 15,0 0 16,0 0-15,25-25-16,-25 25 78</inkml:trace>
  <inkml:trace contextRef="#ctx0" brushRef="#br0" timeOffset="-41513.86">25774 10509 0,'0'-25'16,"0"0"-1,-25 25 79,0 0-78,0 0 15,0 0 0,25 25-15,0 0 0,-25-25-16,25 25 15,0 0 1,-25-25-16,25 25 15,0 0-15,0 0 32,0-1-1,0 1 16,25-25-32,0 0 32,0 0-31,0 0 0,0 0-1,0 0 1</inkml:trace>
  <inkml:trace contextRef="#ctx0" brushRef="#br0" timeOffset="-39897.5">20096 11754 0,'0'25'15,"0"0"-15,0 0 0,0 0 16,0 0-16,25-25 0,-25 25 0,0-1 0,0 1 0,0 0 15,25 0-15,-25 0 0,0 0 0,0 0 16,25-25-16,-25 25 0,0 0 0,0 0 16,0-1-16,24-24 0,-24 25 0,0 0 15,0 0-15,0 0 16,25-25 0,-25 25-16,0 0 15</inkml:trace>
  <inkml:trace contextRef="#ctx0" brushRef="#br0" timeOffset="-39515.41">20046 11754 0,'0'-25'47,"25"25"-47,0 0 15,0 0-15,0 0 16,0 0-16,-1 0 0,1-25 16,0 25-16,0 0 15,0 0-15,0 0 0,0 0 16,0 0-1,-25-25-15</inkml:trace>
  <inkml:trace contextRef="#ctx0" brushRef="#br0" timeOffset="-39109.32">20021 12053 0,'25'0'31,"0"0"-31,0 0 15,0 0-15,0 0 16,0 0-16,-1 0 16,1 0-16,0 0 0,0 0 15,0 0-15,0 0 16,-25 25-16</inkml:trace>
  <inkml:trace contextRef="#ctx0" brushRef="#br0" timeOffset="-38598.21">20718 12103 0,'0'-25'16,"-24"25"31,-1 0-47,0 0 15,0 0-15,0 0 16,0 0-16,0 0 16,25 25-16,-25-25 15,25 25-15,0 0 0,0-1 16,-25-24-16,25 25 0,0 0 16,0 0-1,0 0-15,25-25 16,-25 25-16,25-25 15,-25 25-15,25-25 0,0 0 16,0 0 0,0 0-16,0 0 15,0 0-15,-1 0 16,1 0-16</inkml:trace>
  <inkml:trace contextRef="#ctx0" brushRef="#br0" timeOffset="-38235.13">21316 11953 0,'25'0'32,"0"0"-17,-25-25-15,25 25 16,0 0-16,0 0 0,-1 0 15,1 0-15,0 0 0,-25-24 16,25 24-16,0 0 0,0 0 16,0 0-1</inkml:trace>
  <inkml:trace contextRef="#ctx0" brushRef="#br0" timeOffset="-37940.06">21366 12103 0,'25'0'16,"0"0"-16,0 0 16,-1 0-16,1 0 15,0 0-15,0 0 0,0 0 16,0 0-16,0 0 0,0 0 16,0 0-16,0 0 15,0 0-15</inkml:trace>
  <inkml:trace contextRef="#ctx0" brushRef="#br0" timeOffset="-36736.79">22437 11804 0,'25'0'16,"-1"0"0,1 0-1,-25 25-15,0 0 16,25-25-16,-25 25 0,0 0 16,25-25-16,-25 24 0,0 1 0,0 0 15,0 0-15,25-25 0,-25 25 16,0 0-16,0 0 0,0 0 15,0 0-15,0 0 16,0-1-16,-25-24 16,25 25-16,0-50 78,0 1-63,0-1-15,0 0 16,0 0-16,0 0 0,0 0 16,0 0-16,0 0 0,25 25 15,-25-25-15,0 0 0,0 1 0,0-1 0,0 0 0,0 0 16,25 25-16,-25-25 0,0 0 0,25 25 16,-25-25-16,25 25 0,-25-25 15,25 25-15,0 0 0,-1 0 16,1 0-1,0 0-15,-25 25 16,25-25-16,-25 25 0,0 0 16,25-25-16,-25 25 0,0 0 15,0 0-15,0 0 0,25-25 16,-25 24-16,0 1 0,0 0 0,0 0 16,0 0-16,0 0 15,0 0-15,0 0 16,0 0-16,0 0 15,0-1-15,0 1 16,0-50 62,0 1-78,0-1 16,0 0-16,0 0 15,25 0-15,-25 0 0,0 0 16,25 25-16,-25-25 0,25 25 0,-25-25 0,0 0 0,0 1 0,25 24 16,-25-25-16,0 0 0,25 25 0,-25-25 0,0 0 0,24 25 15,-24-25-15,25 0 0,-25 0 0,25 25 0,-25-25 16,25 25-16,0 0 0,0 0 16,0 0 15,-25 25-16,0 0-15,25-25 0,-25 25 16,0 0-16,0 0 0,25-25 0,-25 25 16,0 0-16,0 0 0,25-25 15,-25 24-15,0 1 0,0 0 0,0 0 16,0 0-16,0 0 16,0 0-16,24-25 0,-24 25 15,0 0 1</inkml:trace>
  <inkml:trace contextRef="#ctx0" brushRef="#br0" timeOffset="-36221.68">23433 12078 0,'25'0'32,"0"25"-1,-25 0-16,24-25-15,-24 25 16,25-25-16,-25 24 16,25-24-1,-25 25-15,25-25 16,-25 25 0</inkml:trace>
  <inkml:trace contextRef="#ctx0" brushRef="#br0" timeOffset="-35822.59">23607 12053 0,'0'25'32,"0"0"-17,-25-25-15,0 0 16,25 25-16,-25-25 15,25 25-15,-25-25 0,25 24 16,-24-24-16</inkml:trace>
  <inkml:trace contextRef="#ctx0" brushRef="#br0" timeOffset="-35103.43">24329 11655 0,'0'24'31,"0"1"-15,0 0-16,25-25 0,-25 25 15,0 0-15,0 0 16,0 0-16,25-25 0,-25 25 0,0 0 15,0 0-15,0-1 0,0 1 16,25-25-16,-25 25 0,0 0 0,0 0 16,0 0-16,0 0 15,25-25-15,-25 25 16,25-25 62,-25-25-62,0 0-16,25 25 15,-25-25-15,0 0 0,25 25 0,-25-25 0,0 0 16,0 0-16,24 25 0,-24-24 0,0-1 16,25 25-16,-25-25 0,0 0 0,25 25 0,-25-25 0,0 0 0,25 0 15,-25 0-15,0 0 0,25 25 0,-25-25 0,0 1 16,25 24-16,-25-25 0,0 0 0,25 0 0,-25 0 15,25 25-15,-25-25 0</inkml:trace>
  <inkml:trace contextRef="#ctx0" brushRef="#br0" timeOffset="-33970.17">24927 11356 0,'-25'0'32,"25"-25"-32,0 0 31,0 0-16,0 0 1,0 0-16,25 25 16,-25-25-16,25 25 15,0 0 1,0 0 0,-1 0-1,1 0-15,0 0 31,-25 25-15,0 0 0,0 0-16,0 0 15,0 0 1,-25-25-16,25 25 0,-25-25 16,25 25-16,-24-25 0,24 25 0,-25-25 15,25 24-15,-25-24 0,25 25 16,-25-25-16,25 25 15,0 0 48,25-25-47,0 0-1,0 0 1,-1 0-16,1 0 15,0 0-15,0 0 0,0 0 16,0 0-16,0 0 16</inkml:trace>
  <inkml:trace contextRef="#ctx0" brushRef="#br0" timeOffset="-33316.03">24628 12003 0,'25'0'0,"25"-25"15,-25 25 1,0 0-1,-1 0-15,-24-25 0,25 25 0,0 0 16,0 0-16,0 0 0,0 0 16,0 0-16,0 0 15</inkml:trace>
  <inkml:trace contextRef="#ctx0" brushRef="#br0" timeOffset="-32954.95">24877 11953 0,'-25'0'16,"25"25"15,0 0-15,-25-25-16,25 25 0,0 0 15,0 0 1,-25-25-16,25 25 15,0 0 1,0 0 15,-25-25-31,25 24 16,-24-24-16,24 25 16</inkml:trace>
  <inkml:trace contextRef="#ctx0" brushRef="#br0" timeOffset="-32565.86">24230 12327 0,'0'0'0,"25"0"0,-1 0 0,1 0 15,0 0-15,0 0 0,0 0 0,0 0 0,0 0 0,0 0 16,-25 25-16,25-25 0,0 0 0,-1 0 0,1 0 0,0 0 0,0 0 0,0 0 0,0 0 15,0 0-15,0 0 0,0 0 0,0 0 0,-1 0 0,1 0 0,0 0 0,0 0 0,0 0 16,0 0-16,0 25 0,0-25 0,0 0 0,0 0 0,-1 0 0,1 0 16,0 0-16,0 0 0,0 0 0,0 0 0,0 0 0,0 0 15,0 0-15,0 0 0,-1 0 0,1 0 16,0 0-16</inkml:trace>
  <inkml:trace contextRef="#ctx0" brushRef="#br0" timeOffset="-32086.75">24553 12601 0,'0'50'16,"0"-25"-16,-25-1 15,25 1-15,0 0 16,0 0-16,0 0 0,-24-25 16,24 25-16,0 0 0,0 0 15,0 0-15,0 0 0,0-1 16,-25-24-16,25 25 0,0 0 16,0 0-1,0 0-15,0-50 94,0 0-94,0 0 16,0 0-16</inkml:trace>
  <inkml:trace contextRef="#ctx0" brushRef="#br0" timeOffset="-31353.59">24653 12626 0,'25'0'0,"-50"0"0,75 0 0,-25 0 16,0 0-16,-1 0 0,1 0 15,0 0 1,-25 25 15,0 0-15,0-1-1,0 1 1,-25-25 0,25 25-16,-25-25 0,1 0 0,-1 0 15,25 25-15,-25-25 0,0 0 0,0 0 16,0 0-16,0 25 0,0-25 16,0 0-16,0 0 0,1 0 15,-1 0 1,25 25-16,-25-25 15,0 0-15,0 0 16,0 0 0,50 0 46,0 0-46,0 0-16,0 0 15,0 0-15,-1 0 0,-24 25 0,25-25 16,0 0-16,0 0 0,-25 25 0,25-25 16,-25 25-16,25-25 0,-25 25 15,25-25-15,0 24 0,-25 1 16,25-25-16,-25 25 0,25-25 0,-25 25 0,24-25 16,-24 25-16,0 0 93</inkml:trace>
  <inkml:trace contextRef="#ctx0" brushRef="#br0" timeOffset="-28365.92">20121 13796 0,'-50'25'16,"25"-25"0,0 0 31,0 0-32,0 0-15,0 0 16,1 0-16,24-25 0,-25 25 15,25-25-15,-25 0 16,25 0-16,0 1 0,0-1 16,0 0-16,0 0 0,0 0 15,0 0-15,0 0 16,25 25-16,-25-25 0,25 25 0,-25-25 16,24 25-16,1 0 0,0 0 15,0 0-15,0 0 16,0 0-16,0 0 15,0 0 1,-25 25-16,25-25 0,0 25 16,-1-25-1,-24 25-15,0 0 16,25-25 0,-25 25-16,0 0 15,0 0-15,0 0 16,0-1-16,0 1 0,0 0 15,0 0-15,-25-25 0,25 25 0,0 0 16,-24-25-16,24 25 0,-25-25 0,25 25 0,-25 0 16,0 0-16,0-1 0,0-24 0,25 25 15,-25-25-15,25 25 0,-25-25 0,0 0 0,25 25 0,-25-25 16,1 0-16,24 25 0,-25-25 0,0 0 0,25 25 0,-25-25 16,0 0-16,0 0 0,25 25 15,-25-25-15,0 0 16,0 0-16,0 0 15,25-25 48,25 25-63,-25-25 0,25 25 16,-25-25-16,25 25 0,0 0 15,0 0-15,-25-25 0,25 25 16,0 0-16,0 0 15,0 0-15,-1 0 16,1 0-16,0 25 16,0-25-16,-25 25 15,25-25-15,-25 25 16,25-25-16,0 0 31,-25 25-31,25-25 0,0 0 16,0 0-1,-1 0 1,1 0 0</inkml:trace>
  <inkml:trace contextRef="#ctx0" brushRef="#br0" timeOffset="-27613.75">20445 13796 0,'0'25'62,"0"0"-62,-25-25 0,25 25 16,0 0-16,-25-25 0,25 25 0,0 0 16,-25-25-16,25 24 0,0 1 15,0 0-15,0 0 16,0 0-1,0 0-15,0 0 16,25-25 0,-25 25-16,25-25 0,0 0 15,-1 0-15,-24 25 0,25-25 16,0 0-16,0 0 16,0 0-16,0 0 15,0-25-15,-25 0 16,25 25-16,-25-25 15,25 25-15,-25-25 0,0 0 16,25 25-16,-25-25 0,0 0 16,0 0-16,0 1 0,0-1 15,0 0-15,0 0 0,0 0 16,0 0-16,0 0 0,0 0 16,0 0-16,0 0 0,0 1 0,0-1 15,-25 0-15,25 0 16,-25 25-16,25-25 0,-25 25 15,0 0-15,0 0 16,0 0-16,0 0 16,0 0-1,25 25-15,0 0 16,-25-25-16,25 25 16,0 0-16,-24-25 0,24 24 15,0 1-15,-25-25 0,25 25 16,0 0-16,0 0 15,0 0 1,0 0 15</inkml:trace>
  <inkml:trace contextRef="#ctx0" brushRef="#br0" timeOffset="-27163.65">21167 13871 0,'25'0'78,"-1"0"-78,1 0 15,0 0-15,0 0 0,0 0 0,0 0 16,0 0-16,0 0 0,0 0 0,0 0 0,-1 0 16,1 0-16,0 0 0,0 0 15,0 0-15</inkml:trace>
  <inkml:trace contextRef="#ctx0" brushRef="#br0" timeOffset="-26676.54">21117 14020 0,'25'0'62,"0"0"-62,0 0 16,-1 0-16,1 0 0,0 0 0,0 0 15,0-25-15,0 25 0,0 0 0,0 0 0,0 0 16,0 0-16,-1 0 0,1 0 0,0 0 16,0 0-16,0 0 0,0 0 0,0 0 0,0 0 15,0 0-15,0 0 0,0 0 0,-1 0 16,1 25-16</inkml:trace>
  <inkml:trace contextRef="#ctx0" brushRef="#br0" timeOffset="-24447.04">9936 324 0,'-25'0'0,"50"0"0,-75 0 0,50-25 0,-25 25 0,0 0 16,0 0-16,0 0 0,25-25 0,-24 25 15,-1 0-15,0 0 0,0 0 16,0 0-16,0 0 0,0 0 0,0 0 16,0 0-16,0 0 0,1 0 0,-1 0 15,0 0-15,0 0 0,0 0 0,0 0 0,0 0 16,0 0-16,0 0 0,0 0 0,1 0 15,-1 0-15,0 0 0,0 0 0,0 0 16,0 0-16,0 0 0,0 0 0,0 0 0,25 25 16,-25-25-16,1 0 0,-1 0 0,0 0 15,25 25-15,-25-25 0,0 0 0,0 0 16,25 25-16,-25-25 0,25 25 16,-25-25-16,0 0 15,25 25-15,-25-25 0,0 0 16,25 25-16,-24-25 0,24 25 0,-25-25 15,0 0-15,25 25 0,0-1 16,0 1-16,-25-25 16,25 25-16,0 0 15,0 0-15,-25-25 16,25 25-16,0 0 16,-25-25-16,25 25 0,0 0 15,-25-25-15,25 25 16,0-1-16,0 1 15,0 0 1,0 0-16,25-25 0,-25 25 16,25-25-16,-25 25 0,25 0 15,-25 0 1,25-25-16,0 0 0,-25 25 0,25-25 16,-25 25-16,0 0 15,24-25-15,-24 24 0,25-24 0,-25 25 16,25-25-16,-25 25 0,25-25 15,-25 25-15,25-25 0,-25 25 0,25-25 16,-25 25-16,25-25 0,0 25 0,0-25 16,-25 25-16,25 0 0,0-25 15,-25 25-15,24-25 16,-24 24-16,25-24 0,0 0 16,-25 25-16,25-25 0,0 0 15,-25 25-15,25-25 0,0 0 0,0 0 16,-25 25-16,25-25 0,0 0 0,-1 0 0,-24 25 15,25-25-15,0 0 0,0 0 0,-25 25 0,25-25 0,0 0 16,0 0-16,-25 25 0,25-25 0,0 0 0,0 0 16,-1 0-16,1 0 0,0 0 0,-25 25 15,25-25-15,0 0 0,0 0 16,0 0-16,0 0 0,0 0 0,0 0 16,-1 0-16,1 0 0,0 0 0,0 0 15,0 0-15,0 0 0,0 0 0,0 0 16,0 0-16,0 0 0,-25-25 0,24 25 0,1 0 0,0 0 15,0-25-15,0 25 0,0 0 0,0 0 16,-25-25-16,25 25 0,0 0 0,-25-25 0,25 25 16,0-25-16,-1 25 0,-24-25 15,0 0-15,25 25 0,-25-24 16,0-1-16,25 25 0,-25-25 0,0 0 16,0 0-16,25 25 0,-25-25 15,0 0-15,25 0 0,-25 0 16,0 0-16,0 1 0,0-1 15,0 0-15,0 0 0,0 0 16,0 0-16,0 0 0,0 0 0,0 0 16,0 0-16,-25 25 0,25-25 0,0 1 0,-25 24 15,25-25-15,0 0 0,-25 25 0,25-25 16,-25 25-16,25-25 0,0 0 0,-24 25 0,24-25 16,-25 25-16,25-25 0,-25 25 0,25-25 0,-25 25 15,25-25-15,-25 25 0,25-24 0,-25 24 0,25-25 16,-25 25-16,0 0 0,25-25 0,-25 25 0,25-25 0,-25 25 0,0 0 15,25-25-15,-24 25 0,24-25 0,-25 25 0,0 0 16,25-25-16,-25 25 0,0 0 0,25-25 0,-25 25 0,0 0 16,25-25-16,-25 25 62</inkml:trace>
  <inkml:trace contextRef="#ctx0" brushRef="#br0" timeOffset="-22076.51">22536 13846 0,'-25'0'16,"0"0"15,1 0 0,24 25-31,-25-25 16,0 0-1,0 0-15,0 0 16,0 0-16,0 0 16,0 0-16,0 0 15,0 0-15,25-25 16,-24 25 0,24-25-16,-25 25 15,25-25-15,0 0 16,0 0-1,0 0 1,25 1 0,-1 24-16,-24-25 15,25 25-15,0 0 0,0 0 16,0 0 0,0 0-16,0 0 15,0 0-15,0 0 16,0 0-1,-25 25 17,24-25-17,-24 24-15,0 1 16,0 0 0,0 0-16,0 0 15,0 0-15,0 0 16,0 0-1,0 0-15,-24-25 16,24 25-16,-25-1 0,25 1 16,-25-25-16,25 25 0,-25-25 0,25 25 15,-25-25-15,25 25 0,-25-25 0,0 25 16,0-25-16,25 25 0,-25-25 0,0 0 16,25 25-16,-24-25 0,24 25 0,-25-25 15,25 25-15,-25-25 0,0 0 0,25 24 16,-25-24-16,0 0 0,0 0 15,0 0 48,25-24-47,0-1-1,0 0 1,25 25-1,-25-25-15,25 25 16,0 0-16,0 0 16,0 0-1,0 0 1,-25 25 0,25-25-16,-1 0 15,-24 25-15,25-25 16,0 0-1,0 0 1,0 0 0,0 0-1,0 0 17,-25-25-32,25 25 15</inkml:trace>
  <inkml:trace contextRef="#ctx0" brushRef="#br0" timeOffset="-21435.37">22760 14145 0,'25'0'63,"-25"25"-32,25-25-31,-25 25 16,25-25-1,-25 24-15,25-24 16,-25 25 0</inkml:trace>
  <inkml:trace contextRef="#ctx0" brushRef="#br0" timeOffset="-21046.28">22860 14120 0,'0'25'47,"0"0"-32,-25-25 1,25 25-16,-25-25 0,0 0 16,25 24-16,-25-24 0,25 25 15,-25-25-15</inkml:trace>
  <inkml:trace contextRef="#ctx0" brushRef="#br0" timeOffset="-17505.49">23209 13846 0,'25'0'31,"-1"0"1,-24 25-32,25-25 0,-25 25 15,25-25-15,-25 25 0,0 0 16,25-25-16,-25 24 0,25-24 0,-25 25 0,0 0 16,25-25-16,-25 25 0,0 0 0,25-25 0,-25 25 15,0 0-15,25-25 0,-25 25 0,0 0 16,25-25-16,-25 25 0,0-1 15,25-24-15,-25 25 0,24-25 110,-24-25-110,0 1 0,0-1 15,25 25-15,-25-25 0,0 0 16,0 0-16,25 25 0,-25-25 0,0 0 16,25 25-16,-25-25 0,0 0 0,0 0 0,0 1 15,0-1-15,25 25 0,-25-25 0,0 0 0,0 0 16,0 0-16,25 25 16</inkml:trace>
  <inkml:trace contextRef="#ctx0" brushRef="#br0" timeOffset="-16347.23">23806 13622 0,'0'-25'94,"0"0"-79,0 0 1,25 25-1,-25-25-15,25 25 16,0-25 0,0 25 62,0 0-63,-25 25-15,25-25 16,-25 25-16,25 0 16,-25 0-16,0 0 15,24-25 1,-24 25-16,0 0 16,0 0-1,0-1 16,-24-24-31,24 25 16,-25-25-16,0 0 31,0 0-31,25 25 203,0 0-171,25-25-32,0 0 15,0 0 17,-1 0 46,-24-25-63</inkml:trace>
  <inkml:trace contextRef="#ctx0" brushRef="#br0" timeOffset="-15554.05">23109 14468 0,'0'25'16,"25"-25"31,0 0-47,0 0 0,0 0 15,0 0-15,-1 0 0,1 0 0,0 0 0,0 0 16,0 0-16,0 0 0,0 0 0,0 0 0,-25-25 16,25 25-16,0 0 0,-1 0 0,1 0 0,0 0 0,0 0 15,0 0-15,0 0 0,0 0 0,-25-24 0,25 24 0,0 0 16,0 0-16,-1 0 0,1 0 0,0 0 0,0 0 15,0 0-15,0 0 0,0 0 16,0 0-16,0 0 0,-25-25 16,25 25-16,-1 0 47,1 0-32</inkml:trace>
  <inkml:trace contextRef="#ctx0" brushRef="#br0" timeOffset="-14101.72">24005 13796 0,'0'25'47,"-24"-25"-31,24 25-1,-25-25 48,25-25 62,0 0-78,25 25 62,-1 0-93,1 0-1,0 0 32,0 0-15,0 0 14,0 0-14,0 0 93,0 0-94</inkml:trace>
  <inkml:trace contextRef="#ctx0" brushRef="#br0" timeOffset="-12879.45">23383 14842 0,'-25'0'16,"0"0"-1,0 0 1,0 0-16,0 25 15,25 0 1,-24-25-16,24 25 0,0 0 16,0 0-1,0-1-15,0 1 16,0 0-16,0 0 16,0 0-16,24-25 15,-24 25-15,25-25 16,0 0 15,0 0-15,0 0-16,0 0 15,0 0-15,0 0 0,0 0 16,0 0-16,-1 0 16,-24-25-16,25 25 0,-25-25 15,0 0 1,25 25-16,-25-25 0,0 0 0,0 1 15,0-1-15,0 0 0,0 0 16,0 0-16,0 0 0,0 0 16,0 0-16,0 0 0,0 0 15,-25 25-15,25-25 16,-25 25-16,1 0 0,-1 0 16,25-24-16,-25 24 0,0 0 15,0 0 1,0 0-16,0 0 15,0 0-15,0 0 32</inkml:trace>
  <inkml:trace contextRef="#ctx0" brushRef="#br0" timeOffset="-12368.34">23732 15016 0,'0'25'15,"0"0"1,0 0 0,0 0-16,0 0 15,0 0-15,0 0 16,0 0-16,0-1 16,0 1-16,0 0 15</inkml:trace>
  <inkml:trace contextRef="#ctx0" brushRef="#br0" timeOffset="-11653.17">23981 14742 0,'0'25'31,"0"0"-31,0 0 16,-25-25-1,25 25-15,0 0 16,0 0 15,25-25 47,-1 0-78,1 0 16,0 0-16,0 0 15,0 0 1,-25 25 15,0 0-15,25-25-16,-25 25 0,0-1 16,0 1-1,0 0-15,0 0 16,0 0-1,-25-25-15,0 0 16,25 25-16,-25-25 0,0 0 16,0 0-1,1 0 1,24 25 0,0-50 46</inkml:trace>
  <inkml:trace contextRef="#ctx0" brushRef="#br0" timeOffset="-10932.01">24055 14767 0,'-25'0'47,"50"0"93,0 0-140,0 0 16,0 0-1,0 0-15,0 0 16,0 0-16,0 0 16,-25-25-16,25 25 0,-1 0 15</inkml:trace>
  <inkml:trace contextRef="#ctx0" brushRef="#br0" timeOffset="-9058.59">20943 13398 0,'0'25'62,"-25"-25"-62,0 24 0,0-24 16,25 25-16,-25-25 0,0 25 15,0-25-15,0 0 0,25 25 0,-25-25 0,0 0 0,25 25 0,-24-25 16,-1 0-16,25 25 0,-25-25 0,0 0 0,25 25 0,-25-25 0,0 0 16,25 25-16,-25-25 0,0 0 0,0 0 0,25 25 0,-25-25 0,1 25 0,-1 0 0,0-25 0,0 0 15,25 24-15,-25-24 0,0 0 0,25 25 0,-25-25 0,0 0 0,25 25 0,-25-25 0,0 0 0,25 25 16,-25-25-16,1 25 0,-1-25 0,25 25 0,-25-25 0,0 0 0,25 25 0,-25-25 0,0 0 16,25 25-16,-25-25 0,0 0 0,25 25 0,-25-25 0,0 25 0,1-25 0,-1 0 15,25 24-15,-25-24 0,0 25 0,0-25 0,0 25 0,0-25 0,25 25 16,-25-25-16,0 0 0,0 25 0,1-25 0,24 25 15,-25-25-15,0 0 0,25 25 0,-25-25 16,0 0-16,0 0 78</inkml:trace>
  <inkml:trace contextRef="#ctx0" brushRef="#br0" timeOffset="-8002.36">22661 13522 0,'-25'0'31,"25"25"-31,-25-25 0,0 25 16,0-25-16,25 25 0,-25-25 0,0 0 0,25 25 0,-25-25 15,1 25-15,-1-25 0,25 25 0,-25-25 0,0 0 0,25 25 0,-25-25 0,0 0 16,25 24-16,-25-24 0,25 25 0,-25-25 0,0 0 0,25 25 0,-25-25 0,1-25 0,24 75 0,-25-50 0,0 25 16,0-25-16,25 25 0,-25-25 0,0 0 0,25 25 0,-25 0 0,0-25 0,25 25 0,-25-25 0,0 25 15,1-1-15,-1-24 0,25 25 0,-25-25 0,0 25 0,0-25 0,25 25 16,-25-25-16,25 25 0,-25-25 0,25 25 0,-25-25 0,0 0 0,25 25 0,-25-25 15,25 25-15,-24-25 0,24 25 0,-25-25 0,25 25 0,-25-25 0,25 24 16,-25-24-16,0 25 0,0-25 16,25 25-16,-25-25 47,25 25-47,0 0 15,-25-25 16,25 25-31</inkml:trace>
  <inkml:trace contextRef="#ctx0" brushRef="#br0" timeOffset="-7237.19">19448 13024 0,'0'25'62,"0"0"-62,0 0 16,0 0-16,0 0 0,0 0 16,0-1-16,25-24 15,-25 25-15,0 0 0,0 0 16,25-25 0,-25 25-16,0 0 15,25-25 1,-25 25-1</inkml:trace>
  <inkml:trace contextRef="#ctx0" brushRef="#br0" timeOffset="-6406">19598 13024 0,'0'25'31,"0"0"-16,0 0-15,0 0 16,0 0 0,0 0-16,0-1 15,0 1 1,25-25 0,-25 25-16,25-25 15,-25 25-15,25-25 16,-25 25-16,24-25 47,1 0-47,0 0 15,0 0 1,0 0-16,0 0 31,-25-25-15,25 25-1,-25-25-15,0 0 16,25 25-16,-25-25 16,0 1-16,0-1 15,0 0-15,0 0 16,0 0-16,-25 25 16,25-25-16,0 0 0,-25 25 15,25-25-15,-25 25 31,0 0-15,0 0-16,0 0 16,25-25-16,-25 25 0,1 0 15,-1 0-15,0 0 78</inkml:trace>
  <inkml:trace contextRef="#ctx0" brushRef="#br0" timeOffset="4411.42">22486 13248 0,'-24'0'47,"24"25"-31,0 0-1,-25-25 1,25 25 0,0 0 15,0 0-15,-25-25-16,25 25 0,0 0 15,0-1 1,0 1 15</inkml:trace>
  <inkml:trace contextRef="#ctx0" brushRef="#br0" timeOffset="6756.95">19249 15763 0,'0'25'47,"0"0"-47,0 0 15,0 0-15,0 0 16,0 0-16,0 0 0,0 0 16,0-1-16,0 1 0,0 0 15,0 0-15,0 0 0,0 0 16,0 0-16,0 0 0,0 0 16,0 0-16,0 0 15,0-1 1,0 1-16,0 0 15</inkml:trace>
  <inkml:trace contextRef="#ctx0" brushRef="#br0" timeOffset="7587.13">19598 15888 0,'-25'0'31,"0"0"-15,0 0 0,25 25-16,-25 0 15,25 0-15,-25-25 0,25 24 16,-25-24 0,25 25-16,0 0 15,0 0-15,0 0 16,0 0-16,0 0 15,0 0-15,0 0 16,0 0-16,0 0 16,0-1-1,25-24-15,-25 25 16,25-25 31,0 0-32,0 0 1,-25-25-16,25 25 16,-25-24-16,25 24 0,-25-25 0,0 0 15,25 25-15,-25-25 16,0 0-16,0 0 0,0 0 16,0 0-16,25 25 0,-25-25 0,0 0 15,0 0-15,0 1 0,0-1 16,0 0-16,0 0 15,0 0-15,0 0 16,-25 25-16,0 0 31,25-25-31,-25 25 78</inkml:trace>
  <inkml:trace contextRef="#ctx0" brushRef="#br0" timeOffset="10117.7">20220 15738 0,'-25'0'0,"1"0"16,-1 0 0,25 25-16,-25-25 0,0 0 15,25 25-15,-25-25 0,25 25 16,-25-25-16,25 25 0,-25-25 0,25 25 15,0 0-15,-25-25 0,25 25 0,0 0 16,0 0-16,-25-25 0,25 24 0,0 1 0,0 0 16,0 0-16,0 0 0,0 0 0,0 0 15,0 0-15,0 0 0,0 0 0,0 0 16,0-1-16,0 1 0,0 0 0,0 0 16,0 0-16,0 0 0,0 0 15,25-25-15,-25 25 16</inkml:trace>
  <inkml:trace contextRef="#ctx0" brushRef="#br0" timeOffset="10828.86">20445 15888 0,'0'25'31,"-25"-25"-31,25 25 0,0 0 16,-25-25-16,25 24 0,0 1 15,-25-25-15,25 25 0,0 0 16,0 0-16,0 0 15,-25-25-15,25 25 0,0 0 16,0 0 0,0 0-1,25-25-15,-25 25 16,25-25-16,-25 24 31,25-24-31,0 0 0,-1 0 16,1 0-1,0 0-15,0 0 16,0 0 0,-25-24-16,25-1 15,-25 0-15,0 0 16,25 25-16,-25-25 0,0 0 16,0 0-16,0 0 0,0 0 15,0 0-15,0 0 0,0 1 16,0-1-16,-25 25 0,25-25 0,0 0 15,-25 25-15,25-25 0,-25 25 16,25-25-16,-25 25 16,0 0-16,25-25 15,-25 25-15,1 0 16,-1 0 0</inkml:trace>
  <inkml:trace contextRef="#ctx0" brushRef="#br0" timeOffset="11280.96">20793 16212 0,'0'25'0,"0"-1"15,0 1 1,0 0 0,0 0-16,0 0 15,0 0 1,0 0-16,0 0 15,0 0 1</inkml:trace>
  <inkml:trace contextRef="#ctx0" brushRef="#br0" timeOffset="11984.12">21142 15888 0,'0'-25'0,"-25"25"46,25 25-46,-25-25 16,25 25-16,-25-25 0,25 25 16,0 0-16,-25-25 0,25 24 15,-25-24 1,25 25-16,0 0 16,25-25 30,0 0-30,0 0 0,-25 25-16,25-25 0,0 0 15,0 0-15,-25 25 0,25-25 0,-1 0 16,-24 25-16,25-25 0,0 0 0,-25 25 0,25-25 16,0 0-16,-25 25 0,25-25 15,-25 25-15,0 0 16,0 0-1,0-1 1,-25-24-16,0 0 16,25 25-16,-25-25 0,0 0 15,0 0-15,1 0 16,-1 0-16,0 0 16,0 0-16,0 0 15,0 0-15,25-25 47,0 1-31</inkml:trace>
  <inkml:trace contextRef="#ctx0" brushRef="#br0" timeOffset="12415.21">21092 15863 0,'0'-25'32,"25"25"14,0 0-30,0 0-16,0 0 16,-1 0-16,1 0 15,0 0-15,0 0 16,0 0-16,0 0 16,0 0-16</inkml:trace>
  <inkml:trace contextRef="#ctx0" brushRef="#br0" timeOffset="12932.33">21590 15614 0,'25'0'47,"-25"25"-47,25-25 0,-25 25 0,25-25 15,-25 25-15,25-25 0,-25 25 0,25-25 16,-25 24-16,24 1 0,-24 0 0,25-25 0,-25 25 16,25 0-16,-25 0 0,25-25 0,-25 25 0,0 0 15,25 0-15,-25 0 0,0-1 0,25-24 0,-25 25 0,0 0 16,25-25-16,-25 25 0,0 0 0,0 0 16,25 0-16,-25 0 0,0 0 0,0 0 0,0 0 15,0-1-15,0 1 0,0 0 16,-25-25-16,25 25 0,0 0 0,-25-25 0,0 25 15,0-25-15,25 25 0,-25-25 16,25 25-16,-25-25 0,0 25 16,1-25-16,24 25 15</inkml:trace>
  <inkml:trace contextRef="#ctx0" brushRef="#br0" timeOffset="13296.41">22312 16137 0,'0'-25'16,"25"25"15,0 0-16,0 0-15,-25-25 16,25 25-16,0 0 16,0 0-16,-1 0 15,1 0 1,0 0-16</inkml:trace>
  <inkml:trace contextRef="#ctx0" brushRef="#br0" timeOffset="13631.49">22287 16261 0,'25'0'0,"0"0"16,0 0-1,0 0-15,0 0 16,0 0-16,0 0 15,-1 0-15,1 0 16,0-24-16,0 24 16,0 0-1</inkml:trace>
  <inkml:trace contextRef="#ctx0" brushRef="#br0" timeOffset="15984.01">23159 16012 0,'0'25'32,"0"0"-17,0 0-15,0 0 16,25-25-16,-25 25 0,0 0 0,0 0 15,25-25-15,-25 25 0,0 0 16,0-1-16,25-24 0,-25 25 0,0 0 16,0 0-16,24-25 15,-24 25-15,25-25 63,-25-25-63,25 25 15,-25-25-15,0 0 0,25 25 0,-25-25 16,0 1-16,25 24 0,-25-25 16,0 0-16,25 25 0,-25-25 0,0 0 0,0 0 15,0 0-15,25 25 0,-25-25 0,0 0 16,25 0-16,-25 0 16</inkml:trace>
  <inkml:trace contextRef="#ctx0" brushRef="#br0" timeOffset="16926.22">23657 15738 0,'0'-24'46,"25"24"-30,-25-25 0,25 25-16,0 0 15,-1 0 1,1 0 46,-25 25-46,0-1 0,25-24-1,-25 25-15,0 0 16,0 0 0,0 0-1,-25-25 1,0 0-16,25 25 15,-24-25-15,-1 0 0,25 25 16,-25-25-16,0 0 0,0 0 16,25 25-16,-25-25 0,0 0 15,0 0-15,25 25 0,-25-25 0,0 0 16,50 0 93,-25 25-109,25-25 16,0 0-16,0 0 16,0 0-16,0 24 0,0-24 15,0 0-15,0 0 0,-1 0 16,1 0-1,0 0-15,0 0 32,0 0-17,-25-24 17</inkml:trace>
  <inkml:trace contextRef="#ctx0" brushRef="#br0" timeOffset="23168.62">20793 16237 0,'0'-25'78,"0"0"79,-25 25-142,0 0 48,0 0 15,25 25 0,0 0-15,25-25-32,0 0 0,0 0-15,0 0 31,-25-25-47,0 0 31,0 0 0,0 0-15,-25 25 62,0 0-63,0 0 1,25 25-16,-25-25 31,25 25-31,0 0 32,0 0-1,25-25 16,0 0-32,0 0 17,-25-25 30,0 0-46,0 0-1,-25 25 79,25 25-47,25-25 15</inkml:trace>
  <inkml:trace contextRef="#ctx0" brushRef="#br0" timeOffset="44677.44">21216 17083 0,'-24'0'63,"24"25"-63,-25-25 16,25 25-16,-25-25 0,0 0 15,25 25-15,-25-25 16,25 25-16,0 0 15,-25-25-15,50 0 94,0 0-78,0 0-16,0 0 15,0 0-15,-1 25 0,1-25 16,0 0-16,0 0 0,0 0 0,-25 24 16,25-24-16,0 0 0,0 25 15,0-25-15,-25 25 0,25-25 16,-25 25-16,0 0 31,0 0-31,0 0 16,24-25-16,-24 25 15,0 0-15,0 0 16,0 0 0,-24-25-16,24 24 0,-25 1 15,0-25-15,25 25 16,-25-25-16,0 0 0,25 25 16,-25-25-16,0 0 0,0 0 0,0 0 15,0 0-15,1 0 16,-1 0-16,0 0 15,0 0-15,0 0 16,0 0-16,0 0 0,0 0 16,25-25-16,-25 25 0,25-25 47</inkml:trace>
  <inkml:trace contextRef="#ctx0" brushRef="#br0" timeOffset="45204.56">21092 17033 0,'25'0'78,"0"0"-78,0 0 15,0 0-15,-1 0 0,1 0 16,0 0-16,0 0 0,0 0 0,0 0 16,0 0-16,0 0 0,0 0 15,0 0-15,-1 0 0,1 0 16,0 0-16,0 0 16,0 0-16,0 0 15</inkml:trace>
  <inkml:trace contextRef="#ctx0" brushRef="#br0" timeOffset="85811.66">21739 17282 0,'25'0'0,"0"0"16,0 0-16,0 0 0,0 0 16,0-25-16,0 25 0,0 0 15,0 0-15,-1 0 0,1 0 0,0 0 16,0 0-16,0 0 0,0 0 0,0 0 16,0 0-16,0 0 15</inkml:trace>
  <inkml:trace contextRef="#ctx0" brushRef="#br0" timeOffset="86118.72">21739 17407 0,'25'0'31,"0"0"-31,0 0 16,0 0-16,0 0 0,0 0 15,0 0-15,0 0 0,0 0 16,-1 0-16,-24 25 0,25-25 0,0 0 16,0 0-16</inkml:trace>
  <inkml:trace contextRef="#ctx0" brushRef="#br0" timeOffset="86665.85">22561 17108 0,'0'25'31,"25"-25"-31,-25 25 16,0 0-16,25-25 0,-25 25 16,0 0-16,25-25 0,-25 24 0,0 1 15,25-25-15,-25 25 0,25 0 0,-25 0 0,0 0 16,25-25-16,-25 25 0,24-25 0,-24 25 0,25-25 16,-25 25-16,0 0 0,25-25 0,-25 25 0,25-25 15,-25 24-15,0 1 0,25-25 0,-25 25 0,25-25 16,-25 25-16,25-25 0,-25 25 0,25-25 0,-25 25 15,25-25-15,-25 25 0,25-25 47,-25-25-31,0 0 0,0 0-16,0 0 15,0 0-15,0 0 0,0 1 16,0-1-16,0 0 0,0 0 15,0 0-15,0 0 0,0 0 16,0 0-16,0 0 0,0 0 16,0 0-16,0 1 15</inkml:trace>
  <inkml:trace contextRef="#ctx0" brushRef="#br0" timeOffset="87219.97">23034 16909 0,'25'-25'32,"0"25"-17,-25-25-15,25 25 16,0 0-16,-25-25 0,25 25 15,0 0-15,0 0 16,0 0 0,-1 0-16,1 0 31,-25 25-15,0 0-1,0 0-15,0 0 16,0 0-16,-25-25 15,25 25-15,-24-25 0,24 24 0,0 1 16,-25-25-16,25 25 0,-25-25 0,25 25 16,-25-25-16,25 25 0,-25-25 15,25 25-15,0 0 47,25-25-47,0 0 16,0 0-1,0 0-15,-1 0 16</inkml:trace>
  <inkml:trace contextRef="#ctx0" brushRef="#br0" timeOffset="88448.24">23582 17407 0,'50'50'31,"-25"-50"-31,0 0 16,-25 25-16,25-25 0,0 0 0,-1 0 15,1 0-15,0 0 0,0 0 0,0 0 0,0 0 16,0 0-16,0 0 0,0 0 0,0 0 0,-1 0 0,1 0 0,0 0 16,0 0-16,0 0 0,0 0 0,0 0 0,0 0 0,0 0 0,0 0 0,0 0 0,-1 0 15,1 0-15,0 0 0,0-25 0,0 25 0,0 0 0,0 0 0,0 0 0,0 0 0,0-25 0,-1 25 0,1 0 16,0-25-16,0 25 0,0 0 0,0 0 0,0-25 0,0 25 0,0-25 0,0 25 0,-1 0 0,1 0 0,0-25 15,0 25-15,0-25 0,0 25 0,-25-25 0,25 25 0,0 0 0,-25-25 0,25 25 0,0-24 0,-1 24 0,-24-25 0,25 25 16,0-25-16,0 25 0,-25-25 0,25 25 0,-25-25 0,25 25 0,-25-25 0,25 25 0,-25-25 0,25 25 0,-25-25 0,25 25 0,-25-25 0,25 0 16,-1 25-16,-24-24 0,25-1 0,-25 0 0,0 0 0,25 25 0,-25-25 0,25 0 0,-25 0 0,0 0 15,25 0-15,-25 0 0,25 1 0,-25-1 0,0 0 0,0 0 0,25 25 0,-25-25 0,0 0 16,0 0-16,0 0 0,0 0 0,25 0 0,-25 1 0,0-1 0,0 0 0,0 0 0,0 0 16,0 0-16,0 0 0,0 0 0,0 0 0,0 0 0,0 1 0,0-1 0,0 0 15,0 0-15,0 0 0,0 0 0,0 0 0,0 0 0,0 0 0,0 0 16,0 0-16,25 1 0,-25-1 0,0 0 0,0 0 0,0 0 15,25 0-15,-25 0 0,25 0 0,-25 0 0,0 0 0,24 1 0,-24-1 16,0 0-16,25 25 0,-25-25 0,0 0 0,25 25 0,-25-25 0,0 0 16,25 25-16,-25-25 0,0 0 0,25 25 0,-25-25 0,0 1 0,25-1 0,-25 0 0,25 25 15,-25-25-15,0 0 0,25 0 0,0 0 0,-25 0 0,0 0 0,25 25 0,-25-25 16,24 1-16,-24-1 0,25 25 0,-25-25 0,0 0 0,25 25 0,-25-25 16,25 25-16,-25-25 0,25 0 0,-25 0 0,25 25 0,-25-25 15,25 25-15,-25-25 0,25 25 0,-25-24 0,25 24 0,-25-25 0,25 25 16,-25-25-16,24 25 0,1 0 0,-25-25 0,25 25 15,0 0-15,0 0 16,0 0-16,0 0 16,0 0-16,0 0 15,-25 25-15,25-25 0,-1 25 0,1-25 16,-25 25-16,25-25 0,0 0 0,-25 24 16,25-24-16,0 0 0,0 0 15,0 0-15,-25-24 78,-25 24-78,25-25 0,-25 25 0,25-25 16,-25 0-16,0 50 0,25-50 0,-25 25 16,25-25-16,-25 25 0,0-25 15,1 25-15,24-25 0,-25 25 16,50 0 46,-1 0-46,1 0-16,0 0 16,0 0-16,0 0 0,0 0 15,0 0-15,0 0 0,0 0 16,0 0-16,-1 0 15,-24 25 32,0 0-31,0 0 0,0 0-16,-24 0 0,24 0 15,0-1-15,-25-24 0,25 25 16,-25-25-16,25 25 0,0 0 15,-25-25-15,25 25 16</inkml:trace>
  <inkml:trace contextRef="#ctx0" brushRef="#br0" timeOffset="89252.42">27168 14294 0,'25'0'31,"-25"25"-16,25 0-15,-25 0 0,25 0 16,-25 0-16,25-25 0,-25 25 16,25-1-16,-25 1 0,24-25 0,-24 25 15,25 0-15,-25 0 0,25-25 16,-25 25-16,0 0 0,25-25 16,-25 25-16,25-25 0,-25 25 15,25-25-15,0 0 47,-25-25-31,0 0-16,25 25 0,-25-25 0,25 0 15,-25 0-15,25 25 0,-25-25 0,0 0 16,24 25-16,-24-25 0,0 1 0,25 24 0,-25-25 0,0 0 0,0 0 16,25 0-16,-25 0 0,0 0 0,0 0 0,25 25 0,-25-25 15,0 0-15,0 1 0,25 24 0,-25-25 0,0 0 16,0 0-16,25 25 0,-25-25 15</inkml:trace>
  <inkml:trace contextRef="#ctx0" brushRef="#br0" timeOffset="89576.5">27990 14319 0,'0'0'0,"25"0"15,-25-25-15,25 25 16,0 0-16,-1 0 16,1 0-16,0 0 0,0 0 15,0 0-15,0 0 0,0 0 0,0 0 16,0 0-16,0 0 0,-1 0 0,1 0 16,0 0-16,0 0 0,0 0 15,0 0-15</inkml:trace>
  <inkml:trace contextRef="#ctx0" brushRef="#br0" timeOffset="89860.56">28214 14518 0,'25'0'78,"0"0"-78,0 0 16,0 0-16,-1 0 0,1 0 15,0 0-15,0 0 0,0 0 16,0 0 0</inkml:trace>
  <inkml:trace contextRef="#ctx0" brushRef="#br0" timeOffset="90544.71">28886 14319 0,'0'25'31,"0"0"-31,0 0 0,0 0 15,25-25-15,-25 25 0,0-1 0,0 1 16,25-25-16,-25 25 0,0 0 0,25-25 16,-25 25-16,0 0 0,0 0 0,25-25 0,-25 25 15,0 0-15,25-25 0,-25 25 0,0-1 16,25-24-16,-25 25 0,25 0 16,-1-25 30,-24-25-30,0 0-16,0 1 0,0-1 16,0 0-16,25 0 0,-25 0 0,0 0 15,0 0-15,0 0 0,0 0 0,0 0 16,0 1-16,0-1 0,0 0 0,0 0 0,0 0 0,0 0 0,0 0 16,0 0-16,0 0 0,0 0 0,0 1 0,0-1 0,0 0 0,0 0 15,0 0-15,0 0 0,0 0 0,0 0 0,0 0 16,0 0-16,-25 25 0,25-24 0,0-1 15,0 0-15,0 0 63,25 25-63,0 0 0,0 0 16,0 0-16,0 0 0,0 0 0,0 0 0,0 0 15,0 0-15,0 0 0,-1 0 0,1 0 0,0 0 0,0 0 16,0 0-16,0 0 0,0 0 0,0 0 0,0 0 0,0 0 0,-1 0 0,1 0 15,0 0-15,0 0 0,0 0 0,0 0 0,0 0 0,0 0 16,0 0-16,0 0 0,-1 0 0,1 0 16,-25-25-16,25 25 0</inkml:trace>
  <inkml:trace contextRef="#ctx0" brushRef="#br0" timeOffset="91253.87">29658 14120 0,'0'25'31,"0"0"-15,0 0 30,0-1 1,25-24-15,0 0-17,0 25-15,0-25 16,0 0-16,0 0 15,-25 25-15,25-25 0,-1 0 16,-24 25 0,25-25-16,-25 25 15,0 0 1,0 0-16,0 0 16,0 0-16,0 0 15,0-1-15,0 1 16,0 0-16,0 0 15,-25-25-15,25 25 16,-24-25-16,-1 0 0,0 0 16,25 25-16,-25-25 0,0 0 0,0 0 15,0 0-15,0 0 0,0 0 16,0 0-16,1 0 0,-1 0 0,0 0 16,0 0-16,0 0 15,25-25 48,0 0-63</inkml:trace>
  <inkml:trace contextRef="#ctx0" brushRef="#br0" timeOffset="91989.04">29534 14219 0,'25'0'15,"-25"-24"32,25 24-31,-25-25-1,24 25-15,-24-25 32,25 25-1,0 0-16,-25-25 1,25 25-16,0 0 16,0 0-1,0 0 1,-25-25-16,25 25 16,0 0 30,0 0-30,-1 0-16,1 0 16,0 0-16,-25-25 0,25 25 0,0 0 15,0 0-15,0 0 16</inkml:trace>
  <inkml:trace contextRef="#ctx0" brushRef="#br0" timeOffset="95527.83">29683 14145 0,'0'25'78,"0"0"-47,0-1 0,0 1 1,-25-25-17,25 25 1,-25-25 125,25-25-79,0 0 172,0 1-187,0-1-31,0 0 31,0 50 93,0 0-124,0-1 0,0 1-1,0 0-15,0 0 16,0 0 15,0-50 47,0 0-62,0 0 0,0 0-1,0 1 1,0-1-16,0 0 15,0 0 1,0 50 125,0 0-126,0 0 1,0-1 0,0 1 15,0 0-16,0 0 32,0-50 141,25 25-157,-25-25-15,25 25-1,0 0 1,0 0 46,0 0 1,0 0-16,0 0 31,0 0 0,-1 0 16,-24 25-94,0 0 31,25-25-15</inkml:trace>
  <inkml:trace contextRef="#ctx0" brushRef="#br0" timeOffset="98999.61">30455 14195 0,'25'0'0,"-25"24"16,0 1 15,0 0-15,25-25-16,-25 25 15,0 0 1,0 0-16,0 0 16,0 0-1,0 0 1,0 0-1,0-1 1,25-24 93,-25-24-77,0-1-32,0 0 15,25 25-15,-25-25 16,0 0-16,25 25 16,-25-25-16,0 0 0,25 25 15,-25-25-15,0 0 0,24 25 16,-24-25-16,25 25 15,-25-24-15,25 24 16,-25-25-16,25 25 16,0 0-1,-25-25-15,25 25 78,-25 25-62,0 0 0,0-1-1,0 1-15,0 0 16,0 0-16,0 0 16,0 0-1,0 0 1,0 0-1,0-50 110,0 0-109,25 25-16,-25-25 16,0 0-16,25 25 15,-25-25-15,25 25 0,-25-25 0,0 0 16,25 25-16,-25-24 16,24 24-1,1 0 16,0 0-15,0 0 15,0 0 32,-25 24-48,0 1-15,0 0 16,0 0 0,0 0-16,0 0 15,25 0 1,-25 0-16,0 0 16,0 0-1</inkml:trace>
  <inkml:trace contextRef="#ctx0" brushRef="#br0" timeOffset="99484.71">31675 13697 0,'0'24'47,"0"1"-47,-25-25 16,25 25-16,-25-25 0,25 25 0,0 0 0,-24-25 0,24 25 15,-25-25-15,25 25 0,0 0 0,-25-25 0,25 25 0,-25-25 0,25 25 0,0-1 16,-25-24-16,25 25 0,-25 0 0,25 0 0,-25-25 0,25 25 0,0 0 0,-25-25 0,25 25 15,-25-25-15,25 25 0,0 0 0,-25-25 0,25 25 0,-24-1 0,24 1 0,-25-25 16,25 25-16,-25 0 0,25 0 0,-25-25 0,25 25 0,-25-25 0,25 25 0,-25-25 16,25 25-16,-25 0 0,0 0 0,25-1 0,-25-24 0,25 25 0,0 0 15,-25-25-15,25 25 0,-24-25 0,24 25 0,-25 0 16,25 0-16,-25 0 0,25 0 0,-25-25 16,25 25-16,0-1 15,-25-24 32</inkml:trace>
  <inkml:trace contextRef="#ctx0" brushRef="#br0" timeOffset="100546.95">31850 14518 0,'0'-25'46,"0"0"1,-25 25-31,0 0 0,25-24-16,-25 24 0,0 0 15,0 0 1,0 0-16,0 0 15,0 0 1,0 0 0,25 24-16,-24-24 15,-1 0-15,25 25 0,0 0 32,-25-25-32,25 25 15,-25-25-15,25 25 16,0 0 15,25-25 32,0 0-63,0 0 15,-1 25-15,1-25 0,0 0 16,0 0-16,0 0 0,-25 25 15,25-25-15,0 0 0,-25 25 47,0 0-15,0-1-17,-25-24 1,0 25-1,0-25-15,0 0 16,0 0-16,0 0 0,1 0 16,-1 0-16,0 0 15,0 0-15,0 0 32</inkml:trace>
  <inkml:trace contextRef="#ctx0" brushRef="#br0" timeOffset="101639.2">27467 15489 0,'25'0'0,"0"0"0,0 0 16,-1 0-16,1 0 0,0 0 0,0 0 15,0 0-15,0 0 0,0 0 0,0 0 0,0 0 0,0 0 0,-1 0 0,1 0 0,0 0 0,0 0 16,0 0-16,0 0 0,0 0 0,0 0 0,0 0 0,0 0 0,0 0 0,-1 0 0,26 0 0,-25 0 0,0 0 0,50 0 0,-50 0 0,0 0 0,24 0 16,-24 0-16,25 0 0,-25 0 0,25 0 0,0 0 0,-26 0 0,26 0 0,-25 0 0,25 0 0,0-24 0,-25 24 0,24 0 0,101 0 15,-125 0-15,25 0 0,-1 0 0,1 0 0,0-25 0,-25 25 0,25 0 0,0 0 0,-1 0 0,1 0 0,-25 0 0,25 0 0,25 0 0,-51 0 0,76 0 16,-50 0-16,0 0 0,-25 0 0,24 0 0,1 0 0,0 0 0,0 0 0,24-25 0,-24 25 0,0 0 0,0 0 0,-25 0 0,25 0 0,99 0 16,-124 0-16,25 0 0,-25 0 0,24 0 0,1 0 0,-25 0 0,25 0 0,-25 0 0,25 0 0,-25 0 0,24 0 0,1 0 0,-25 0 15,0 0-15,50 0 0,-50 0 0,24 0 0,-24 0 0,0 0 0,0 0 0,0 0 0,25 0 0,0 0 0,-1 0 0,-24 0 0,25 0 16,-25 0-16,0 0 0,0 0 0,0 0 0,0 0 0,-1 0 0,1 0 0,0 0 0,0 0 0,0 0 15,0 0-15,0 0 0,0 0 0,0 0 0,0 0 0,0 0 16,-1 0-16,1 0 0,0 0 0</inkml:trace>
  <inkml:trace contextRef="#ctx0" brushRef="#br0" timeOffset="102144.31">32273 15091 0,'0'25'46,"-25"-25"-46,25 25 0,-25 0 16,25 0-16,-25-25 0,25 25 0,-25-1 16,25 1-16,-25-25 0,25 25 0,-24 0 15,24 0-15,-25-25 0,25 25 0,-25-25 0,25 25 0,-25 0 16,25 0-16,-25-25 0,25 25 0,-25-1 0,25 1 16,-25-25-16,25 25 0,-25 0 0,25 0 15,0 0 1,25-25 31,-25-25-47,25 25 15,-25-25-15,25 25 0,0 0 16,-25-25-16,25 25 0</inkml:trace>
  <inkml:trace contextRef="#ctx0" brushRef="#br0" timeOffset="102570.41">32373 15116 0,'0'25'31,"0"0"-15,0 0-1,0 0-15,-25-25 0,25 24 16,0 1-16,-25-25 0,25 25 16,-25-25-16,25 25 0,0 0 0,-25-25 0,25 25 0,0 0 15,-25-25-15,25 25 0,-25 0 16,25 0-16,0-1 0,-25-24 0,25 25 16,-25 0-16,25 0 15,-25-25-15,25 25 0,0 0 16,0 0-16,-24-25 0,24 25 15,24-50 64,1 25-64,-25-25-15,25 25 0,-25-25 0,25 25 0,-25-25 16,25 25-16,0-25 0</inkml:trace>
  <inkml:trace contextRef="#ctx0" brushRef="#br0" timeOffset="102996.5">32472 15365 0,'0'25'47,"0"0"-47,0 0 15,0 0-15,0-1 16,0 1 0,25-25 109,0 0-110,-25-25-15,25 25 16</inkml:trace>
  <inkml:trace contextRef="#ctx0" brushRef="#br0" timeOffset="103316.57">32572 15514 0</inkml:trace>
  <inkml:trace contextRef="#ctx0" brushRef="#br0" timeOffset="103587.63">32622 15539 0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606E7-710F-4EC1-B109-4944E16157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81BA46-5210-4E12-846E-258DB23A8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B90985-92EF-4C64-A3D9-8D2F1F6A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CDE2FD-783A-41D4-90EC-25C4AF0E0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A549F5-0A01-48E9-90E7-F4D3EA1AA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840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2D715-D49D-4D88-B015-59744D626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2A8655-26C8-4585-B8BE-90C5DBD71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39045A-5AE4-489C-B0DF-3896BF641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923B1A-A292-4116-A04C-EA5B51593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8D1DFF-3F19-49EC-BB9C-79C475D6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124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142089-882E-41F5-BB9A-53DCDF6EF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BB472F-F075-424B-983A-6962F13050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64B605-9DB8-4324-BD4E-36751B955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FE1F64-BEA5-4839-B319-0DE43DEE4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BD5A1A-23DF-4330-8287-7A1E469A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1502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17846-846A-4013-807A-4FA2B1F90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ADD86B-0A6F-4C98-8B8C-C9D9E4CAB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A680DD-1865-48A7-8ED5-8D4BDBDF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C4B7C3-AD44-4D6F-99A4-B04BAF855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7791B5-6594-4C6E-8FB4-0AB1C04D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1076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C82492-76DF-4E25-BE06-17FEF677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74AC8C-4EBC-4C39-8948-A641BF9ED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00A063-6EF4-4438-A8B1-F8BFF5074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01E53-DD5B-4959-837E-A8EF62442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33D254-3CF5-4283-9EB1-7E6081044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070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08FCE-F503-4C3D-99B2-2AC4BABD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79E9AF-1CE0-47D1-8389-316C97E914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09015B-BB64-484B-B02F-184148B68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A43A69-DA02-4AF4-B859-4747F3DAB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711E79-1CE3-4CA5-9221-6A1C3E9A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7EB8DC-CCC9-4FCE-BA9B-CA85A0BE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496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63250-4FF4-4EC5-A24B-AE53D766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5B1620-A028-45A1-A9E2-1EA7D2F66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9629DE-E846-44F1-97E2-EB474ACBD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8E943B-C35B-4300-8624-CF3B6D026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435598-725A-41B4-A692-A1E2860E5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063E0E0-F99B-4ABC-A50C-42187FD72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300A4A-2FE6-4585-9735-B77BB9D78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7992C8-03F3-4DC6-AA30-DF454337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0992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96250-4D31-4E31-A860-E751D5706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00C0B3-B566-425D-A239-43845ACAA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418BF9A-9706-4CE8-BABE-9FC94817F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E0F8450-F7D7-42AB-B623-0DC3DF037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9939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86AEDE1-8D27-4C7F-9706-180446C1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DB3ECF-977F-40BA-BB6F-C719F15D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4B801D-1D0D-41F0-9EAD-D089000C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4267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27B98D-96C0-48B9-8197-7791FDB9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AECCF6-652A-415F-B406-FBD0034C8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8BD806-157D-4CD7-8828-87ACCDED5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CAE212-4737-4B79-BAAB-F0F3C069B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EDF01-6F30-4EA8-A2CD-4B85BB39E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F0BC3D-3E69-4911-84D2-F96962B4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1180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BC82E-ED3B-4CF4-92CF-D70E2D2D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5C7CB5-335E-46CD-A856-5B7DED3D8E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8F848D-7B10-48BF-8D8A-998FE9FF7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1F1F90-A456-456E-BB56-95A64C587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3CCA9E-D23A-4013-8D5B-E993C8F0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591058-000F-4CCE-86FD-155AFD17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220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D1FB9FD-7FCB-4CCD-AE34-CEE1FD766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339651-AD1A-4E36-96E7-7D31C039A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55EF45-9591-4D22-A98D-7313B34955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9F127-A423-439A-B555-17AB5BA472F2}" type="datetimeFigureOut">
              <a:rPr lang="es-PE" smtClean="0"/>
              <a:t>06/08/2021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21D663-413C-4795-8B4D-01E2DB38C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88928A-150A-4D6B-A76D-669205D15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70A0-5B4D-4992-95CC-71B34D0CA2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0176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F228C8C-4D71-4CC1-81B3-EE2439A9DF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42" t="27748" r="51254" b="35856"/>
          <a:stretch/>
        </p:blipFill>
        <p:spPr>
          <a:xfrm>
            <a:off x="284205" y="160638"/>
            <a:ext cx="3875861" cy="271848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49B2D33F-E26D-45B7-B732-578C9E5AE400}"/>
                  </a:ext>
                </a:extLst>
              </p14:cNvPr>
              <p14:cNvContentPartPr/>
              <p14:nvPr/>
            </p14:nvContentPartPr>
            <p14:xfrm>
              <a:off x="1031040" y="89640"/>
              <a:ext cx="10605600" cy="530748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49B2D33F-E26D-45B7-B732-578C9E5AE40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1680" y="80280"/>
                <a:ext cx="10624320" cy="532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192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FEAB73E-F5D6-4E79-93DE-7D804E7897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7" t="64865" r="51356" b="1441"/>
          <a:stretch/>
        </p:blipFill>
        <p:spPr>
          <a:xfrm>
            <a:off x="333632" y="148280"/>
            <a:ext cx="3997246" cy="263199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B64A3669-33D5-43AD-AD0F-4922E4E5D067}"/>
                  </a:ext>
                </a:extLst>
              </p14:cNvPr>
              <p14:cNvContentPartPr/>
              <p14:nvPr/>
            </p14:nvContentPartPr>
            <p14:xfrm>
              <a:off x="1730160" y="340920"/>
              <a:ext cx="5997600" cy="508320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B64A3669-33D5-43AD-AD0F-4922E4E5D06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20800" y="331560"/>
                <a:ext cx="6016320" cy="510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4257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C6FFFE4-2E8A-49CA-97D7-948ED94A93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729" t="34594" r="50848" b="32973"/>
          <a:stretch/>
        </p:blipFill>
        <p:spPr>
          <a:xfrm>
            <a:off x="0" y="116913"/>
            <a:ext cx="4547286" cy="273749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50E6DE60-0EA7-43B3-9DE1-F8B9251BADD2}"/>
                  </a:ext>
                </a:extLst>
              </p14:cNvPr>
              <p14:cNvContentPartPr/>
              <p14:nvPr/>
            </p14:nvContentPartPr>
            <p14:xfrm>
              <a:off x="905400" y="735120"/>
              <a:ext cx="8857440" cy="511056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50E6DE60-0EA7-43B3-9DE1-F8B9251BAD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6040" y="725760"/>
                <a:ext cx="8876160" cy="512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868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E3E4227-F294-409E-8B40-E00504098C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43" t="67027" r="51662" b="1621"/>
          <a:stretch/>
        </p:blipFill>
        <p:spPr>
          <a:xfrm>
            <a:off x="469557" y="222422"/>
            <a:ext cx="3838620" cy="236014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DC57B112-104B-47F5-BD3E-76659442A6A6}"/>
                  </a:ext>
                </a:extLst>
              </p14:cNvPr>
              <p14:cNvContentPartPr/>
              <p14:nvPr/>
            </p14:nvContentPartPr>
            <p14:xfrm>
              <a:off x="797760" y="268920"/>
              <a:ext cx="10704240" cy="503856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DC57B112-104B-47F5-BD3E-76659442A6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8400" y="259560"/>
                <a:ext cx="10722960" cy="505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350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A2F6B94-0DDB-4772-A37D-5D36B8D68E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24653" r="21443" b="45766"/>
          <a:stretch/>
        </p:blipFill>
        <p:spPr>
          <a:xfrm>
            <a:off x="140044" y="158449"/>
            <a:ext cx="3827244" cy="223876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CF7D9230-B4BA-48CA-A0F2-7BF13A51588F}"/>
                  </a:ext>
                </a:extLst>
              </p14:cNvPr>
              <p14:cNvContentPartPr/>
              <p14:nvPr/>
            </p14:nvContentPartPr>
            <p14:xfrm>
              <a:off x="986040" y="546840"/>
              <a:ext cx="10032120" cy="471600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CF7D9230-B4BA-48CA-A0F2-7BF13A51588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6680" y="537480"/>
                <a:ext cx="10050840" cy="473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9297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504A92E-3AFA-4779-A8DB-71C1E4993B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54414" r="20425" b="9930"/>
          <a:stretch/>
        </p:blipFill>
        <p:spPr>
          <a:xfrm>
            <a:off x="201827" y="135924"/>
            <a:ext cx="3738978" cy="254549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90F658C0-9BC9-419D-B0A0-B1238A7EC020}"/>
                  </a:ext>
                </a:extLst>
              </p14:cNvPr>
              <p14:cNvContentPartPr/>
              <p14:nvPr/>
            </p14:nvContentPartPr>
            <p14:xfrm>
              <a:off x="1272960" y="98640"/>
              <a:ext cx="10471320" cy="626688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90F658C0-9BC9-419D-B0A0-B1238A7EC0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3600" y="89280"/>
                <a:ext cx="10490040" cy="628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9715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Kenichi Casana Chen</dc:creator>
  <cp:lastModifiedBy>Kenichi Casana Chen</cp:lastModifiedBy>
  <cp:revision>1</cp:revision>
  <dcterms:created xsi:type="dcterms:W3CDTF">2021-08-06T19:39:07Z</dcterms:created>
  <dcterms:modified xsi:type="dcterms:W3CDTF">2021-08-06T20:23:16Z</dcterms:modified>
</cp:coreProperties>
</file>