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93C3EC-2B06-446C-839A-2BE5CB618789}" v="29" dt="2021-07-16T14:03:29.2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tiago Moreno" userId="79ebb6cd2784260d" providerId="LiveId" clId="{9893C3EC-2B06-446C-839A-2BE5CB618789}"/>
    <pc:docChg chg="undo custSel addSld delSld modSld">
      <pc:chgData name="Santiago Moreno" userId="79ebb6cd2784260d" providerId="LiveId" clId="{9893C3EC-2B06-446C-839A-2BE5CB618789}" dt="2021-08-09T03:08:13.175" v="349" actId="122"/>
      <pc:docMkLst>
        <pc:docMk/>
      </pc:docMkLst>
      <pc:sldChg chg="addSp modSp del mod">
        <pc:chgData name="Santiago Moreno" userId="79ebb6cd2784260d" providerId="LiveId" clId="{9893C3EC-2B06-446C-839A-2BE5CB618789}" dt="2021-07-16T13:57:27.576" v="206" actId="47"/>
        <pc:sldMkLst>
          <pc:docMk/>
          <pc:sldMk cId="3160664009" sldId="257"/>
        </pc:sldMkLst>
        <pc:graphicFrameChg chg="mod modGraphic">
          <ac:chgData name="Santiago Moreno" userId="79ebb6cd2784260d" providerId="LiveId" clId="{9893C3EC-2B06-446C-839A-2BE5CB618789}" dt="2021-07-16T13:20:34.453" v="50" actId="2164"/>
          <ac:graphicFrameMkLst>
            <pc:docMk/>
            <pc:sldMk cId="3160664009" sldId="257"/>
            <ac:graphicFrameMk id="6" creationId="{F05F8204-7257-4ABB-AD32-6989D4BAD977}"/>
          </ac:graphicFrameMkLst>
        </pc:graphicFrameChg>
        <pc:cxnChg chg="add mod">
          <ac:chgData name="Santiago Moreno" userId="79ebb6cd2784260d" providerId="LiveId" clId="{9893C3EC-2B06-446C-839A-2BE5CB618789}" dt="2021-07-16T13:43:33.536" v="129" actId="571"/>
          <ac:cxnSpMkLst>
            <pc:docMk/>
            <pc:sldMk cId="3160664009" sldId="257"/>
            <ac:cxnSpMk id="11" creationId="{1178D75B-BD0C-4538-B20C-3ABA6A38607C}"/>
          </ac:cxnSpMkLst>
        </pc:cxnChg>
        <pc:cxnChg chg="mod">
          <ac:chgData name="Santiago Moreno" userId="79ebb6cd2784260d" providerId="LiveId" clId="{9893C3EC-2B06-446C-839A-2BE5CB618789}" dt="2021-07-16T13:44:47.266" v="132" actId="1076"/>
          <ac:cxnSpMkLst>
            <pc:docMk/>
            <pc:sldMk cId="3160664009" sldId="257"/>
            <ac:cxnSpMk id="14" creationId="{9C967E2A-051E-44F1-A490-1F3C2DF4F376}"/>
          </ac:cxnSpMkLst>
        </pc:cxnChg>
      </pc:sldChg>
      <pc:sldChg chg="addSp delSp modSp new mod setBg setClrOvrMap">
        <pc:chgData name="Santiago Moreno" userId="79ebb6cd2784260d" providerId="LiveId" clId="{9893C3EC-2B06-446C-839A-2BE5CB618789}" dt="2021-08-09T03:08:13.175" v="349" actId="122"/>
        <pc:sldMkLst>
          <pc:docMk/>
          <pc:sldMk cId="1618169233" sldId="258"/>
        </pc:sldMkLst>
        <pc:spChg chg="add del mod">
          <ac:chgData name="Santiago Moreno" userId="79ebb6cd2784260d" providerId="LiveId" clId="{9893C3EC-2B06-446C-839A-2BE5CB618789}" dt="2021-07-16T13:39:21.511" v="77" actId="478"/>
          <ac:spMkLst>
            <pc:docMk/>
            <pc:sldMk cId="1618169233" sldId="258"/>
            <ac:spMk id="2" creationId="{AE1DA803-D22E-477A-BC8F-74803674584B}"/>
          </ac:spMkLst>
        </pc:spChg>
        <pc:spChg chg="del">
          <ac:chgData name="Santiago Moreno" userId="79ebb6cd2784260d" providerId="LiveId" clId="{9893C3EC-2B06-446C-839A-2BE5CB618789}" dt="2021-07-16T13:17:42.259" v="43" actId="26606"/>
          <ac:spMkLst>
            <pc:docMk/>
            <pc:sldMk cId="1618169233" sldId="258"/>
            <ac:spMk id="3" creationId="{43942147-E833-47F7-87BD-6C4581390D2D}"/>
          </ac:spMkLst>
        </pc:spChg>
        <pc:spChg chg="add">
          <ac:chgData name="Santiago Moreno" userId="79ebb6cd2784260d" providerId="LiveId" clId="{9893C3EC-2B06-446C-839A-2BE5CB618789}" dt="2021-07-16T13:17:42.259" v="43" actId="26606"/>
          <ac:spMkLst>
            <pc:docMk/>
            <pc:sldMk cId="1618169233" sldId="258"/>
            <ac:spMk id="8" creationId="{8775F366-526C-4C42-8931-696FFE8AA517}"/>
          </ac:spMkLst>
        </pc:spChg>
        <pc:spChg chg="add">
          <ac:chgData name="Santiago Moreno" userId="79ebb6cd2784260d" providerId="LiveId" clId="{9893C3EC-2B06-446C-839A-2BE5CB618789}" dt="2021-07-16T13:17:42.259" v="43" actId="26606"/>
          <ac:spMkLst>
            <pc:docMk/>
            <pc:sldMk cId="1618169233" sldId="258"/>
            <ac:spMk id="10" creationId="{2FE8DED1-24FF-4A79-873B-ECE3ABE73035}"/>
          </ac:spMkLst>
        </pc:spChg>
        <pc:spChg chg="add">
          <ac:chgData name="Santiago Moreno" userId="79ebb6cd2784260d" providerId="LiveId" clId="{9893C3EC-2B06-446C-839A-2BE5CB618789}" dt="2021-07-16T13:17:42.259" v="43" actId="26606"/>
          <ac:spMkLst>
            <pc:docMk/>
            <pc:sldMk cId="1618169233" sldId="258"/>
            <ac:spMk id="12" creationId="{0AA6A048-501A-4387-906B-B8A8543E7B11}"/>
          </ac:spMkLst>
        </pc:spChg>
        <pc:graphicFrameChg chg="add del">
          <ac:chgData name="Santiago Moreno" userId="79ebb6cd2784260d" providerId="LiveId" clId="{9893C3EC-2B06-446C-839A-2BE5CB618789}" dt="2021-07-16T13:17:55.569" v="48"/>
          <ac:graphicFrameMkLst>
            <pc:docMk/>
            <pc:sldMk cId="1618169233" sldId="258"/>
            <ac:graphicFrameMk id="4" creationId="{A1D8ACC9-73EA-40F2-B253-1603E6F7D3B5}"/>
          </ac:graphicFrameMkLst>
        </pc:graphicFrameChg>
        <pc:graphicFrameChg chg="add del mod modGraphic">
          <ac:chgData name="Santiago Moreno" userId="79ebb6cd2784260d" providerId="LiveId" clId="{9893C3EC-2B06-446C-839A-2BE5CB618789}" dt="2021-07-16T13:38:07.620" v="60" actId="3680"/>
          <ac:graphicFrameMkLst>
            <pc:docMk/>
            <pc:sldMk cId="1618169233" sldId="258"/>
            <ac:graphicFrameMk id="5" creationId="{093F746F-FB7E-47F6-8BCA-592FD837AE8B}"/>
          </ac:graphicFrameMkLst>
        </pc:graphicFrameChg>
        <pc:graphicFrameChg chg="add del mod modGraphic">
          <ac:chgData name="Santiago Moreno" userId="79ebb6cd2784260d" providerId="LiveId" clId="{9893C3EC-2B06-446C-839A-2BE5CB618789}" dt="2021-07-16T13:39:11.254" v="72" actId="3680"/>
          <ac:graphicFrameMkLst>
            <pc:docMk/>
            <pc:sldMk cId="1618169233" sldId="258"/>
            <ac:graphicFrameMk id="6" creationId="{4FD96FF8-D127-43D2-86A0-4038551E481E}"/>
          </ac:graphicFrameMkLst>
        </pc:graphicFrameChg>
        <pc:graphicFrameChg chg="add del">
          <ac:chgData name="Santiago Moreno" userId="79ebb6cd2784260d" providerId="LiveId" clId="{9893C3EC-2B06-446C-839A-2BE5CB618789}" dt="2021-07-16T13:38:50.390" v="65"/>
          <ac:graphicFrameMkLst>
            <pc:docMk/>
            <pc:sldMk cId="1618169233" sldId="258"/>
            <ac:graphicFrameMk id="7" creationId="{0E3DF189-93D1-4FC1-921F-B19F8E5CE001}"/>
          </ac:graphicFrameMkLst>
        </pc:graphicFrameChg>
        <pc:graphicFrameChg chg="add del">
          <ac:chgData name="Santiago Moreno" userId="79ebb6cd2784260d" providerId="LiveId" clId="{9893C3EC-2B06-446C-839A-2BE5CB618789}" dt="2021-07-16T13:39:07.101" v="68"/>
          <ac:graphicFrameMkLst>
            <pc:docMk/>
            <pc:sldMk cId="1618169233" sldId="258"/>
            <ac:graphicFrameMk id="9" creationId="{E8D7F4AB-4FA6-4777-8978-2974C1669D46}"/>
          </ac:graphicFrameMkLst>
        </pc:graphicFrameChg>
        <pc:graphicFrameChg chg="add mod modGraphic">
          <ac:chgData name="Santiago Moreno" userId="79ebb6cd2784260d" providerId="LiveId" clId="{9893C3EC-2B06-446C-839A-2BE5CB618789}" dt="2021-08-09T03:08:13.175" v="349" actId="122"/>
          <ac:graphicFrameMkLst>
            <pc:docMk/>
            <pc:sldMk cId="1618169233" sldId="258"/>
            <ac:graphicFrameMk id="11" creationId="{86E6813C-CB3B-4E50-9A48-8679235D0143}"/>
          </ac:graphicFrameMkLst>
        </pc:graphicFrameChg>
        <pc:graphicFrameChg chg="add del">
          <ac:chgData name="Santiago Moreno" userId="79ebb6cd2784260d" providerId="LiveId" clId="{9893C3EC-2B06-446C-839A-2BE5CB618789}" dt="2021-07-16T13:39:36.448" v="83"/>
          <ac:graphicFrameMkLst>
            <pc:docMk/>
            <pc:sldMk cId="1618169233" sldId="258"/>
            <ac:graphicFrameMk id="13" creationId="{66EFAF53-0282-4425-BA9D-86EE4F9A3A0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8B2B-64EA-4A9E-9988-970D26753A1A}" type="datetimeFigureOut">
              <a:rPr lang="es-PE" smtClean="0"/>
              <a:t>11/08/2021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71DF-B0EE-4467-8E03-631AC094E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4747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8B2B-64EA-4A9E-9988-970D26753A1A}" type="datetimeFigureOut">
              <a:rPr lang="es-PE" smtClean="0"/>
              <a:t>11/08/2021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71DF-B0EE-4467-8E03-631AC094E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8767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8B2B-64EA-4A9E-9988-970D26753A1A}" type="datetimeFigureOut">
              <a:rPr lang="es-PE" smtClean="0"/>
              <a:t>11/08/2021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71DF-B0EE-4467-8E03-631AC094E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3431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8B2B-64EA-4A9E-9988-970D26753A1A}" type="datetimeFigureOut">
              <a:rPr lang="es-PE" smtClean="0"/>
              <a:t>11/08/2021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71DF-B0EE-4467-8E03-631AC094E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0064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8B2B-64EA-4A9E-9988-970D26753A1A}" type="datetimeFigureOut">
              <a:rPr lang="es-PE" smtClean="0"/>
              <a:t>11/08/2021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71DF-B0EE-4467-8E03-631AC094E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424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8B2B-64EA-4A9E-9988-970D26753A1A}" type="datetimeFigureOut">
              <a:rPr lang="es-PE" smtClean="0"/>
              <a:t>11/08/2021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71DF-B0EE-4467-8E03-631AC094E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6774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8B2B-64EA-4A9E-9988-970D26753A1A}" type="datetimeFigureOut">
              <a:rPr lang="es-PE" smtClean="0"/>
              <a:t>11/08/2021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71DF-B0EE-4467-8E03-631AC094E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3158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8B2B-64EA-4A9E-9988-970D26753A1A}" type="datetimeFigureOut">
              <a:rPr lang="es-PE" smtClean="0"/>
              <a:t>11/08/2021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71DF-B0EE-4467-8E03-631AC094E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80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8B2B-64EA-4A9E-9988-970D26753A1A}" type="datetimeFigureOut">
              <a:rPr lang="es-PE" smtClean="0"/>
              <a:t>11/08/2021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71DF-B0EE-4467-8E03-631AC094E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45580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8B2B-64EA-4A9E-9988-970D26753A1A}" type="datetimeFigureOut">
              <a:rPr lang="es-PE" smtClean="0"/>
              <a:t>11/08/2021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71DF-B0EE-4467-8E03-631AC094E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56582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8B2B-64EA-4A9E-9988-970D26753A1A}" type="datetimeFigureOut">
              <a:rPr lang="es-PE" smtClean="0"/>
              <a:t>11/08/2021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71DF-B0EE-4467-8E03-631AC094E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5690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8B2B-64EA-4A9E-9988-970D26753A1A}" type="datetimeFigureOut">
              <a:rPr lang="es-PE" smtClean="0"/>
              <a:t>11/08/2021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71DF-B0EE-4467-8E03-631AC094E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0543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8B2B-64EA-4A9E-9988-970D26753A1A}" type="datetimeFigureOut">
              <a:rPr lang="es-PE" smtClean="0"/>
              <a:t>11/08/2021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71DF-B0EE-4467-8E03-631AC094E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8895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DF0B8B2B-64EA-4A9E-9988-970D26753A1A}" type="datetimeFigureOut">
              <a:rPr lang="es-PE" smtClean="0"/>
              <a:t>11/08/2021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16171DF-B0EE-4467-8E03-631AC094E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80785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0B8B2B-64EA-4A9E-9988-970D26753A1A}" type="datetimeFigureOut">
              <a:rPr lang="es-PE" smtClean="0"/>
              <a:t>11/08/2021</a:t>
            </a:fld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16171DF-B0EE-4467-8E03-631AC094E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637929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E3A3408-1ACE-4154-B199-E80625009716}"/>
              </a:ext>
            </a:extLst>
          </p:cNvPr>
          <p:cNvSpPr txBox="1"/>
          <p:nvPr/>
        </p:nvSpPr>
        <p:spPr>
          <a:xfrm>
            <a:off x="5711687" y="1975175"/>
            <a:ext cx="63080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Integrantes del grupo: </a:t>
            </a:r>
            <a:r>
              <a:rPr lang="es-P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Santiago, Guillermo, José </a:t>
            </a:r>
            <a:r>
              <a:rPr lang="es-P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Antonio, Fabio Tejada</a:t>
            </a:r>
            <a:endParaRPr lang="es-P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P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Curso: </a:t>
            </a:r>
            <a:r>
              <a:rPr lang="es-P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Religión</a:t>
            </a:r>
          </a:p>
          <a:p>
            <a:r>
              <a:rPr lang="es-P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Tema: </a:t>
            </a:r>
            <a:r>
              <a:rPr lang="es-P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Religiones monoteístas</a:t>
            </a:r>
          </a:p>
          <a:p>
            <a:r>
              <a:rPr lang="es-P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Año: </a:t>
            </a:r>
            <a:r>
              <a:rPr lang="es-P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Segundo “B” de sec.</a:t>
            </a:r>
          </a:p>
          <a:p>
            <a:endParaRPr lang="es-PE" sz="2400" dirty="0"/>
          </a:p>
        </p:txBody>
      </p:sp>
      <p:pic>
        <p:nvPicPr>
          <p:cNvPr id="1026" name="Picture 2" descr="Educación y religión | Francisco de asis, San damian, San francisco de asis">
            <a:extLst>
              <a:ext uri="{FF2B5EF4-FFF2-40B4-BE49-F238E27FC236}">
                <a16:creationId xmlns:a16="http://schemas.microsoft.com/office/drawing/2014/main" id="{F8714128-F99B-4EB7-B586-911521BBA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372" y="689113"/>
            <a:ext cx="2526507" cy="35055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LEGIO ALGARROBOS">
            <a:extLst>
              <a:ext uri="{FF2B5EF4-FFF2-40B4-BE49-F238E27FC236}">
                <a16:creationId xmlns:a16="http://schemas.microsoft.com/office/drawing/2014/main" id="{8309EEE3-9C53-4BFD-B33E-0775290A56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739"/>
          <a:stretch/>
        </p:blipFill>
        <p:spPr bwMode="auto">
          <a:xfrm>
            <a:off x="507880" y="1402838"/>
            <a:ext cx="1515406" cy="1880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63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6="http://schemas.microsoft.com/office/drawing/2014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FE8DED1-24FF-4A79-873B-ECE3ABE730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AA6A048-501A-4387-906B-B8A8543E7B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643467"/>
            <a:ext cx="10917814" cy="5571066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11" name="Tabla 12">
            <a:extLst>
              <a:ext uri="{FF2B5EF4-FFF2-40B4-BE49-F238E27FC236}">
                <a16:creationId xmlns:a16="http://schemas.microsoft.com/office/drawing/2014/main" id="{86E6813C-CB3B-4E50-9A48-8679235D01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304839"/>
              </p:ext>
            </p:extLst>
          </p:nvPr>
        </p:nvGraphicFramePr>
        <p:xfrm>
          <a:off x="-1" y="-1"/>
          <a:ext cx="12192000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56131249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0920376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58476981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93545869"/>
                    </a:ext>
                  </a:extLst>
                </a:gridCol>
              </a:tblGrid>
              <a:tr h="752092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RELIGIONES MONOTEÍSTAS</a:t>
                      </a:r>
                      <a:endParaRPr lang="es-P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JUDAÍSMO</a:t>
                      </a:r>
                      <a:endParaRPr lang="es-P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CRISTIANISMO</a:t>
                      </a:r>
                      <a:endParaRPr lang="es-P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ISLAMISMO</a:t>
                      </a:r>
                      <a:endParaRPr lang="es-P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8377314"/>
                  </a:ext>
                </a:extLst>
              </a:tr>
              <a:tr h="732014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LÍDER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Abraham y Moisés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Jesús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Mahoma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074192"/>
                  </a:ext>
                </a:extLst>
              </a:tr>
              <a:tr h="1719068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CREENCIAS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Yahvé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Vida Eterna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Llegada del Mesías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Dios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Jesús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Vida eterna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Resurrección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Espíritu santo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Alá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Vida eterna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Paraíso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6288141"/>
                  </a:ext>
                </a:extLst>
              </a:tr>
              <a:tr h="732014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LIBRO SAGRADO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Biblia Judía o Torá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Biblia (AT y NT)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Corán 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7478747"/>
                  </a:ext>
                </a:extLst>
              </a:tr>
              <a:tr h="952520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LUGARES SAGRADOS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Sinagoga (Iglesia que representa al Judaísmo)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Iglesia (templo destinado al culto religioso público)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Mezquita (lugar de culto para los seguidores de la fe islámica)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7897432"/>
                  </a:ext>
                </a:extLst>
              </a:tr>
              <a:tr h="123827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FIESTAS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Pascua (15/4), </a:t>
                      </a:r>
                      <a:r>
                        <a:rPr lang="es-PE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Jánuca (28/11), Fiesta de Shavuot (4/6), etc.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Navidad (25/12), Semana Santa (22/3), Pascua (17/4), Pentecostés (19/5), etc.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Ramadán (1/4), Fin del ayuno (13/4), etc.</a:t>
                      </a:r>
                      <a:endParaRPr lang="es-P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3010762"/>
                  </a:ext>
                </a:extLst>
              </a:tr>
              <a:tr h="73201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DIAS DE DESCANSO</a:t>
                      </a:r>
                      <a:endParaRPr lang="es-PE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Sábado</a:t>
                      </a:r>
                      <a:endParaRPr lang="es-PE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Domingo</a:t>
                      </a:r>
                      <a:endParaRPr lang="es-PE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Viernes</a:t>
                      </a:r>
                      <a:endParaRPr lang="es-PE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6666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1692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Rojo naranja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233</TotalTime>
  <Words>157</Words>
  <Application>Microsoft Office PowerPoint</Application>
  <PresentationFormat>Panorámica</PresentationFormat>
  <Paragraphs>40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2</vt:lpstr>
      <vt:lpstr>Citable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Santiago Moreno</dc:creator>
  <cp:lastModifiedBy>Marcelo Tejada</cp:lastModifiedBy>
  <cp:revision>3</cp:revision>
  <dcterms:created xsi:type="dcterms:W3CDTF">2021-07-14T21:32:34Z</dcterms:created>
  <dcterms:modified xsi:type="dcterms:W3CDTF">2021-08-11T15:48:14Z</dcterms:modified>
</cp:coreProperties>
</file>