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C5E7-D493-40FA-9F43-DBAEF9E2B66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32289486-E4BC-4900-A764-76DAE6CEDD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4FF03438-9A9B-41B6-9C8A-7C563F24D2AF}"/>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0ACBF334-0050-4483-A7CA-1CAB52D5246F}"/>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8E166A6-28AD-46A6-9940-691DA877133F}"/>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216948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27581-FE6F-43C9-874E-F101DB9ED58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0D427A6D-CEA9-4F35-A601-249BC5A7277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2AD681C-0EC8-4864-9B5C-9052635938D5}"/>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2506964C-15FF-4AFC-9C47-DB2EF5423EE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534E894-E362-4DC0-B4A5-84F17DD4578E}"/>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203830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C319FBB-33CE-4B19-9326-34016B25476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C408B54-7184-4222-BCB1-8DC10DA15875}"/>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77CA607-B30B-4376-AA6C-A8ACD7F91BE0}"/>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174E8C18-6F54-4D4E-8C30-4EFC7E27FC3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28943D13-3973-4DDC-80CB-8B4CF3691F99}"/>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129933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EF088-B277-47C0-8E40-B673F38698A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44D3C034-BC8E-4D22-AF40-A6468F132394}"/>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634BEF8-9F8A-41D2-95E2-25031A99DE1B}"/>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8565AF88-9676-4EEE-A6DB-808E20F35AC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FF7AD05-D60C-4072-95C7-7BD804CF2CA7}"/>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187482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850172-0683-4FD7-B929-ECE52B41E7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81C4D0D-42E3-4E8A-8DB4-4C678829A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2CBBED-D013-4F49-92BA-BAC38DDF319A}"/>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09F5134E-D1A6-4697-B857-ED04E536E6C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2BE56D5-5D10-4887-B6C3-1B39C2242CE2}"/>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279177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EA605-F09D-4D18-8FE0-6CBE70F08EE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450B61E-F005-4550-802F-8485B8849F73}"/>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7F7EBB31-C123-43ED-B039-EA6B5E6176E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C27102E0-43C4-41BF-80BD-22B822CBF174}"/>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6" name="Marcador de pie de página 5">
            <a:extLst>
              <a:ext uri="{FF2B5EF4-FFF2-40B4-BE49-F238E27FC236}">
                <a16:creationId xmlns:a16="http://schemas.microsoft.com/office/drawing/2014/main" id="{D86FD828-D293-4103-B25A-7648BE298F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E03879EE-CD7D-4754-BC8B-C5D0FCCC4FCF}"/>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397528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0C5ECA-FF2C-4111-A952-C8A8CEA2ADC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413EE78-EB85-4EF1-9933-68AE3E04E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25F6DF4D-4421-455B-8036-43185A585EF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2D47BF79-4D2E-4673-927C-B0BDA4333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0F1C3695-8ECF-4C43-A7E8-E773FA1D507F}"/>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23C00156-C90B-45C8-8728-98393ECF2FCF}"/>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8" name="Marcador de pie de página 7">
            <a:extLst>
              <a:ext uri="{FF2B5EF4-FFF2-40B4-BE49-F238E27FC236}">
                <a16:creationId xmlns:a16="http://schemas.microsoft.com/office/drawing/2014/main" id="{411C293F-D13E-4163-B043-FFF84F39A79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BDA0EC37-7BA6-4C09-895A-E0321166B046}"/>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232592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09DCDC-5288-4F6E-8EE9-2587A37D6B3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EDD0AF02-63C2-4ECE-ACE6-05E3B2E2FD1F}"/>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4" name="Marcador de pie de página 3">
            <a:extLst>
              <a:ext uri="{FF2B5EF4-FFF2-40B4-BE49-F238E27FC236}">
                <a16:creationId xmlns:a16="http://schemas.microsoft.com/office/drawing/2014/main" id="{342E47D9-ECDD-4B39-B33D-9824D6DC1BE4}"/>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6C056F88-8643-4D33-AC63-A3E519601865}"/>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372136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BBC36E8-918C-4462-98B5-8B3DBB6396FB}"/>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3" name="Marcador de pie de página 2">
            <a:extLst>
              <a:ext uri="{FF2B5EF4-FFF2-40B4-BE49-F238E27FC236}">
                <a16:creationId xmlns:a16="http://schemas.microsoft.com/office/drawing/2014/main" id="{3221B7A1-62CF-4B8C-94DA-2F15B63EDD7F}"/>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5379FF30-A476-4C8B-931F-5731AD9B39F6}"/>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37047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3491B9-E720-4E8E-8C3D-96380C1952B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C320B814-BA31-459F-96B8-32A761CBCE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4E9520D3-620E-4616-BC15-16403DAEA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902940E-5659-4847-A784-A9021CA17F92}"/>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6" name="Marcador de pie de página 5">
            <a:extLst>
              <a:ext uri="{FF2B5EF4-FFF2-40B4-BE49-F238E27FC236}">
                <a16:creationId xmlns:a16="http://schemas.microsoft.com/office/drawing/2014/main" id="{02CA2A9C-B801-49EC-B224-69A066D9671D}"/>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62F17155-F7C6-439E-A183-F4BC2EAE83A9}"/>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16871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EEB2B-91B3-4A7C-BAE5-3B03A71DBD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86CFD6EC-7BDE-4CE1-B1AF-0067F3828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5372E3D5-6F61-456E-BBF4-07F228080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542238B-A40C-4008-BEC6-88D836CDC0A1}"/>
              </a:ext>
            </a:extLst>
          </p:cNvPr>
          <p:cNvSpPr>
            <a:spLocks noGrp="1"/>
          </p:cNvSpPr>
          <p:nvPr>
            <p:ph type="dt" sz="half" idx="10"/>
          </p:nvPr>
        </p:nvSpPr>
        <p:spPr/>
        <p:txBody>
          <a:bodyPr/>
          <a:lstStyle/>
          <a:p>
            <a:fld id="{66A6CBD1-4E22-487E-9862-456BF6D23532}" type="datetimeFigureOut">
              <a:rPr lang="es-PE" smtClean="0"/>
              <a:t>25/07/2023</a:t>
            </a:fld>
            <a:endParaRPr lang="es-PE"/>
          </a:p>
        </p:txBody>
      </p:sp>
      <p:sp>
        <p:nvSpPr>
          <p:cNvPr id="6" name="Marcador de pie de página 5">
            <a:extLst>
              <a:ext uri="{FF2B5EF4-FFF2-40B4-BE49-F238E27FC236}">
                <a16:creationId xmlns:a16="http://schemas.microsoft.com/office/drawing/2014/main" id="{CEA471BE-E5AA-4E22-A7EA-EB5347C7B54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4175BE1-07EF-4554-A2F9-EB22EB3E2B11}"/>
              </a:ext>
            </a:extLst>
          </p:cNvPr>
          <p:cNvSpPr>
            <a:spLocks noGrp="1"/>
          </p:cNvSpPr>
          <p:nvPr>
            <p:ph type="sldNum" sz="quarter" idx="12"/>
          </p:nvPr>
        </p:nvSpPr>
        <p:spPr/>
        <p:txBody>
          <a:bodyPr/>
          <a:lstStyle/>
          <a:p>
            <a:fld id="{BA100A78-4121-46EB-B0FD-56647A476FC0}" type="slidenum">
              <a:rPr lang="es-PE" smtClean="0"/>
              <a:t>‹Nº›</a:t>
            </a:fld>
            <a:endParaRPr lang="es-PE"/>
          </a:p>
        </p:txBody>
      </p:sp>
    </p:spTree>
    <p:extLst>
      <p:ext uri="{BB962C8B-B14F-4D97-AF65-F5344CB8AC3E}">
        <p14:creationId xmlns:p14="http://schemas.microsoft.com/office/powerpoint/2010/main" val="211123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3C78FCF-D679-4172-B9A0-C17C268E7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4BFCF7D-6E77-4A44-97BB-6B23B67C8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9D25C0C-3934-4BEA-84FF-9B5A5B71C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6CBD1-4E22-487E-9862-456BF6D23532}" type="datetimeFigureOut">
              <a:rPr lang="es-PE" smtClean="0"/>
              <a:t>25/07/2023</a:t>
            </a:fld>
            <a:endParaRPr lang="es-PE"/>
          </a:p>
        </p:txBody>
      </p:sp>
      <p:sp>
        <p:nvSpPr>
          <p:cNvPr id="5" name="Marcador de pie de página 4">
            <a:extLst>
              <a:ext uri="{FF2B5EF4-FFF2-40B4-BE49-F238E27FC236}">
                <a16:creationId xmlns:a16="http://schemas.microsoft.com/office/drawing/2014/main" id="{0640B286-5279-4765-8E0C-6BC4B1AE7C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7E666586-4C0B-4D14-A6D1-7CA19AE50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00A78-4121-46EB-B0FD-56647A476FC0}" type="slidenum">
              <a:rPr lang="es-PE" smtClean="0"/>
              <a:t>‹Nº›</a:t>
            </a:fld>
            <a:endParaRPr lang="es-PE"/>
          </a:p>
        </p:txBody>
      </p:sp>
    </p:spTree>
    <p:extLst>
      <p:ext uri="{BB962C8B-B14F-4D97-AF65-F5344CB8AC3E}">
        <p14:creationId xmlns:p14="http://schemas.microsoft.com/office/powerpoint/2010/main" val="194677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403E5B-7164-43E7-B595-4839F41EA9E8}"/>
              </a:ext>
            </a:extLst>
          </p:cNvPr>
          <p:cNvSpPr>
            <a:spLocks noGrp="1"/>
          </p:cNvSpPr>
          <p:nvPr>
            <p:ph type="ctrTitle"/>
          </p:nvPr>
        </p:nvSpPr>
        <p:spPr/>
        <p:txBody>
          <a:bodyPr/>
          <a:lstStyle/>
          <a:p>
            <a:r>
              <a:rPr lang="es-PE" dirty="0" err="1"/>
              <a:t>Today</a:t>
            </a:r>
            <a:r>
              <a:rPr lang="es-PE" dirty="0"/>
              <a:t> </a:t>
            </a:r>
            <a:r>
              <a:rPr lang="es-PE" dirty="0" err="1"/>
              <a:t>is</a:t>
            </a:r>
            <a:r>
              <a:rPr lang="es-PE" dirty="0"/>
              <a:t> </a:t>
            </a:r>
            <a:r>
              <a:rPr lang="es-PE" dirty="0" err="1"/>
              <a:t>The</a:t>
            </a:r>
            <a:r>
              <a:rPr lang="es-PE" dirty="0"/>
              <a:t> Day: </a:t>
            </a:r>
            <a:r>
              <a:rPr lang="es-PE" dirty="0" err="1"/>
              <a:t>The</a:t>
            </a:r>
            <a:r>
              <a:rPr lang="es-PE" dirty="0"/>
              <a:t> </a:t>
            </a:r>
            <a:r>
              <a:rPr lang="es-PE" dirty="0" err="1"/>
              <a:t>Grandfathers</a:t>
            </a:r>
            <a:r>
              <a:rPr lang="es-PE" dirty="0"/>
              <a:t> </a:t>
            </a:r>
            <a:r>
              <a:rPr lang="es-PE" dirty="0" err="1"/>
              <a:t>day</a:t>
            </a:r>
            <a:endParaRPr lang="es-PE" dirty="0"/>
          </a:p>
        </p:txBody>
      </p:sp>
      <p:sp>
        <p:nvSpPr>
          <p:cNvPr id="3" name="Subtítulo 2">
            <a:extLst>
              <a:ext uri="{FF2B5EF4-FFF2-40B4-BE49-F238E27FC236}">
                <a16:creationId xmlns:a16="http://schemas.microsoft.com/office/drawing/2014/main" id="{EB0C5E5F-4A27-4AA5-B282-2E950751402D}"/>
              </a:ext>
            </a:extLst>
          </p:cNvPr>
          <p:cNvSpPr>
            <a:spLocks noGrp="1"/>
          </p:cNvSpPr>
          <p:nvPr>
            <p:ph type="subTitle" idx="1"/>
          </p:nvPr>
        </p:nvSpPr>
        <p:spPr/>
        <p:txBody>
          <a:bodyPr/>
          <a:lstStyle/>
          <a:p>
            <a:r>
              <a:rPr lang="es-PE" dirty="0" err="1"/>
              <a:t>Student</a:t>
            </a:r>
            <a:r>
              <a:rPr lang="es-PE" dirty="0"/>
              <a:t>: Juan Diego Valencia Cotrina</a:t>
            </a:r>
          </a:p>
        </p:txBody>
      </p:sp>
    </p:spTree>
    <p:extLst>
      <p:ext uri="{BB962C8B-B14F-4D97-AF65-F5344CB8AC3E}">
        <p14:creationId xmlns:p14="http://schemas.microsoft.com/office/powerpoint/2010/main" val="211038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C15F2-38AF-41F1-942A-2CA448B164C9}"/>
              </a:ext>
            </a:extLst>
          </p:cNvPr>
          <p:cNvSpPr>
            <a:spLocks noGrp="1"/>
          </p:cNvSpPr>
          <p:nvPr>
            <p:ph type="title"/>
          </p:nvPr>
        </p:nvSpPr>
        <p:spPr/>
        <p:txBody>
          <a:bodyPr/>
          <a:lstStyle/>
          <a:p>
            <a:r>
              <a:rPr lang="en-US" dirty="0"/>
              <a:t>What are grandparents and what is their job in the family?</a:t>
            </a:r>
            <a:endParaRPr lang="es-PE" dirty="0"/>
          </a:p>
        </p:txBody>
      </p:sp>
      <p:sp>
        <p:nvSpPr>
          <p:cNvPr id="3" name="Marcador de contenido 2">
            <a:extLst>
              <a:ext uri="{FF2B5EF4-FFF2-40B4-BE49-F238E27FC236}">
                <a16:creationId xmlns:a16="http://schemas.microsoft.com/office/drawing/2014/main" id="{7812453F-AF8C-4DF8-AA66-C6F320649C9E}"/>
              </a:ext>
            </a:extLst>
          </p:cNvPr>
          <p:cNvSpPr>
            <a:spLocks noGrp="1"/>
          </p:cNvSpPr>
          <p:nvPr>
            <p:ph idx="1"/>
          </p:nvPr>
        </p:nvSpPr>
        <p:spPr>
          <a:xfrm>
            <a:off x="838200" y="1825625"/>
            <a:ext cx="5921523" cy="4351338"/>
          </a:xfrm>
        </p:spPr>
        <p:txBody>
          <a:bodyPr>
            <a:normAutofit lnSpcReduction="10000"/>
          </a:bodyPr>
          <a:lstStyle/>
          <a:p>
            <a:pPr marL="0" indent="0">
              <a:buNone/>
            </a:pPr>
            <a:r>
              <a:rPr lang="en-US" dirty="0"/>
              <a:t>As traditional figures in children's lives, grandparents are often seen as the strong and dedicated caretakers of the family unit. For this reason, the role played by grandparents is decisive in moments of family adversity and they appear to help the whole family to overcome a crisis.</a:t>
            </a:r>
          </a:p>
          <a:p>
            <a:pPr marL="0" indent="0">
              <a:buNone/>
            </a:pPr>
            <a:r>
              <a:rPr lang="en-US" dirty="0"/>
              <a:t>They transmit wisdom, tranquility, affection, stability and many other necessary values ​​in life.</a:t>
            </a:r>
          </a:p>
        </p:txBody>
      </p:sp>
      <p:pic>
        <p:nvPicPr>
          <p:cNvPr id="1032" name="Picture 8" descr="Los abuelos como transmisores de valores a los nietos">
            <a:extLst>
              <a:ext uri="{FF2B5EF4-FFF2-40B4-BE49-F238E27FC236}">
                <a16:creationId xmlns:a16="http://schemas.microsoft.com/office/drawing/2014/main" id="{4A24AF2B-9A3C-41CE-A264-F35C6E179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3691" y="1224460"/>
            <a:ext cx="40005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or qué son tan importantes los abuelos en la familia?">
            <a:extLst>
              <a:ext uri="{FF2B5EF4-FFF2-40B4-BE49-F238E27FC236}">
                <a16:creationId xmlns:a16="http://schemas.microsoft.com/office/drawing/2014/main" id="{7B483980-7D9F-4D48-8F11-D2D9FDDB86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3691" y="4036888"/>
            <a:ext cx="4000500" cy="2308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138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Panorámica</PresentationFormat>
  <Paragraphs>5</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Today is The Day: The Grandfathers day</vt:lpstr>
      <vt:lpstr>What are grandparents and what is their job in the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is The Day: The Grandfathers day</dc:title>
  <dc:creator>marco antonio valencia mantilla</dc:creator>
  <cp:lastModifiedBy>marco antonio valencia mantilla</cp:lastModifiedBy>
  <cp:revision>1</cp:revision>
  <dcterms:created xsi:type="dcterms:W3CDTF">2023-07-26T04:20:14Z</dcterms:created>
  <dcterms:modified xsi:type="dcterms:W3CDTF">2023-07-26T04:20:29Z</dcterms:modified>
</cp:coreProperties>
</file>