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12192000" cy="6858000"/>
  <p:notesSz cx="6858000" cy="9144000"/>
  <p:defaultTextStyle>
    <a:defPPr>
      <a:defRPr lang="es-P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2" d="100"/>
          <a:sy n="112" d="100"/>
        </p:scale>
        <p:origin x="414"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BC7C5E7-D493-40FA-9F43-DBAEF9E2B667}"/>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PE"/>
          </a:p>
        </p:txBody>
      </p:sp>
      <p:sp>
        <p:nvSpPr>
          <p:cNvPr id="3" name="Subtítulo 2">
            <a:extLst>
              <a:ext uri="{FF2B5EF4-FFF2-40B4-BE49-F238E27FC236}">
                <a16:creationId xmlns:a16="http://schemas.microsoft.com/office/drawing/2014/main" id="{32289486-E4BC-4900-A764-76DAE6CEDD5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PE"/>
          </a:p>
        </p:txBody>
      </p:sp>
      <p:sp>
        <p:nvSpPr>
          <p:cNvPr id="4" name="Marcador de fecha 3">
            <a:extLst>
              <a:ext uri="{FF2B5EF4-FFF2-40B4-BE49-F238E27FC236}">
                <a16:creationId xmlns:a16="http://schemas.microsoft.com/office/drawing/2014/main" id="{4FF03438-9A9B-41B6-9C8A-7C563F24D2AF}"/>
              </a:ext>
            </a:extLst>
          </p:cNvPr>
          <p:cNvSpPr>
            <a:spLocks noGrp="1"/>
          </p:cNvSpPr>
          <p:nvPr>
            <p:ph type="dt" sz="half" idx="10"/>
          </p:nvPr>
        </p:nvSpPr>
        <p:spPr/>
        <p:txBody>
          <a:bodyPr/>
          <a:lstStyle/>
          <a:p>
            <a:fld id="{66A6CBD1-4E22-487E-9862-456BF6D23532}" type="datetimeFigureOut">
              <a:rPr lang="es-PE" smtClean="0"/>
              <a:t>25/07/2023</a:t>
            </a:fld>
            <a:endParaRPr lang="es-PE"/>
          </a:p>
        </p:txBody>
      </p:sp>
      <p:sp>
        <p:nvSpPr>
          <p:cNvPr id="5" name="Marcador de pie de página 4">
            <a:extLst>
              <a:ext uri="{FF2B5EF4-FFF2-40B4-BE49-F238E27FC236}">
                <a16:creationId xmlns:a16="http://schemas.microsoft.com/office/drawing/2014/main" id="{0ACBF334-0050-4483-A7CA-1CAB52D5246F}"/>
              </a:ext>
            </a:extLst>
          </p:cNvPr>
          <p:cNvSpPr>
            <a:spLocks noGrp="1"/>
          </p:cNvSpPr>
          <p:nvPr>
            <p:ph type="ftr" sz="quarter" idx="11"/>
          </p:nvPr>
        </p:nvSpPr>
        <p:spPr/>
        <p:txBody>
          <a:bodyPr/>
          <a:lstStyle/>
          <a:p>
            <a:endParaRPr lang="es-PE"/>
          </a:p>
        </p:txBody>
      </p:sp>
      <p:sp>
        <p:nvSpPr>
          <p:cNvPr id="6" name="Marcador de número de diapositiva 5">
            <a:extLst>
              <a:ext uri="{FF2B5EF4-FFF2-40B4-BE49-F238E27FC236}">
                <a16:creationId xmlns:a16="http://schemas.microsoft.com/office/drawing/2014/main" id="{F8E166A6-28AD-46A6-9940-691DA877133F}"/>
              </a:ext>
            </a:extLst>
          </p:cNvPr>
          <p:cNvSpPr>
            <a:spLocks noGrp="1"/>
          </p:cNvSpPr>
          <p:nvPr>
            <p:ph type="sldNum" sz="quarter" idx="12"/>
          </p:nvPr>
        </p:nvSpPr>
        <p:spPr/>
        <p:txBody>
          <a:bodyPr/>
          <a:lstStyle/>
          <a:p>
            <a:fld id="{BA100A78-4121-46EB-B0FD-56647A476FC0}" type="slidenum">
              <a:rPr lang="es-PE" smtClean="0"/>
              <a:t>‹Nº›</a:t>
            </a:fld>
            <a:endParaRPr lang="es-PE"/>
          </a:p>
        </p:txBody>
      </p:sp>
    </p:spTree>
    <p:extLst>
      <p:ext uri="{BB962C8B-B14F-4D97-AF65-F5344CB8AC3E}">
        <p14:creationId xmlns:p14="http://schemas.microsoft.com/office/powerpoint/2010/main" val="21694836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0F27581-FE6F-43C9-874E-F101DB9ED58F}"/>
              </a:ext>
            </a:extLst>
          </p:cNvPr>
          <p:cNvSpPr>
            <a:spLocks noGrp="1"/>
          </p:cNvSpPr>
          <p:nvPr>
            <p:ph type="title"/>
          </p:nvPr>
        </p:nvSpPr>
        <p:spPr/>
        <p:txBody>
          <a:bodyPr/>
          <a:lstStyle/>
          <a:p>
            <a:r>
              <a:rPr lang="es-ES"/>
              <a:t>Haga clic para modificar el estilo de título del patrón</a:t>
            </a:r>
            <a:endParaRPr lang="es-PE"/>
          </a:p>
        </p:txBody>
      </p:sp>
      <p:sp>
        <p:nvSpPr>
          <p:cNvPr id="3" name="Marcador de texto vertical 2">
            <a:extLst>
              <a:ext uri="{FF2B5EF4-FFF2-40B4-BE49-F238E27FC236}">
                <a16:creationId xmlns:a16="http://schemas.microsoft.com/office/drawing/2014/main" id="{0D427A6D-CEA9-4F35-A601-249BC5A72775}"/>
              </a:ext>
            </a:extLst>
          </p:cNvPr>
          <p:cNvSpPr>
            <a:spLocks noGrp="1"/>
          </p:cNvSpPr>
          <p:nvPr>
            <p:ph type="body" orient="vert" idx="1"/>
          </p:nvPr>
        </p:nvSpPr>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fecha 3">
            <a:extLst>
              <a:ext uri="{FF2B5EF4-FFF2-40B4-BE49-F238E27FC236}">
                <a16:creationId xmlns:a16="http://schemas.microsoft.com/office/drawing/2014/main" id="{52AD681C-0EC8-4864-9B5C-9052635938D5}"/>
              </a:ext>
            </a:extLst>
          </p:cNvPr>
          <p:cNvSpPr>
            <a:spLocks noGrp="1"/>
          </p:cNvSpPr>
          <p:nvPr>
            <p:ph type="dt" sz="half" idx="10"/>
          </p:nvPr>
        </p:nvSpPr>
        <p:spPr/>
        <p:txBody>
          <a:bodyPr/>
          <a:lstStyle/>
          <a:p>
            <a:fld id="{66A6CBD1-4E22-487E-9862-456BF6D23532}" type="datetimeFigureOut">
              <a:rPr lang="es-PE" smtClean="0"/>
              <a:t>25/07/2023</a:t>
            </a:fld>
            <a:endParaRPr lang="es-PE"/>
          </a:p>
        </p:txBody>
      </p:sp>
      <p:sp>
        <p:nvSpPr>
          <p:cNvPr id="5" name="Marcador de pie de página 4">
            <a:extLst>
              <a:ext uri="{FF2B5EF4-FFF2-40B4-BE49-F238E27FC236}">
                <a16:creationId xmlns:a16="http://schemas.microsoft.com/office/drawing/2014/main" id="{2506964C-15FF-4AFC-9C47-DB2EF5423EE1}"/>
              </a:ext>
            </a:extLst>
          </p:cNvPr>
          <p:cNvSpPr>
            <a:spLocks noGrp="1"/>
          </p:cNvSpPr>
          <p:nvPr>
            <p:ph type="ftr" sz="quarter" idx="11"/>
          </p:nvPr>
        </p:nvSpPr>
        <p:spPr/>
        <p:txBody>
          <a:bodyPr/>
          <a:lstStyle/>
          <a:p>
            <a:endParaRPr lang="es-PE"/>
          </a:p>
        </p:txBody>
      </p:sp>
      <p:sp>
        <p:nvSpPr>
          <p:cNvPr id="6" name="Marcador de número de diapositiva 5">
            <a:extLst>
              <a:ext uri="{FF2B5EF4-FFF2-40B4-BE49-F238E27FC236}">
                <a16:creationId xmlns:a16="http://schemas.microsoft.com/office/drawing/2014/main" id="{A534E894-E362-4DC0-B4A5-84F17DD4578E}"/>
              </a:ext>
            </a:extLst>
          </p:cNvPr>
          <p:cNvSpPr>
            <a:spLocks noGrp="1"/>
          </p:cNvSpPr>
          <p:nvPr>
            <p:ph type="sldNum" sz="quarter" idx="12"/>
          </p:nvPr>
        </p:nvSpPr>
        <p:spPr/>
        <p:txBody>
          <a:bodyPr/>
          <a:lstStyle/>
          <a:p>
            <a:fld id="{BA100A78-4121-46EB-B0FD-56647A476FC0}" type="slidenum">
              <a:rPr lang="es-PE" smtClean="0"/>
              <a:t>‹Nº›</a:t>
            </a:fld>
            <a:endParaRPr lang="es-PE"/>
          </a:p>
        </p:txBody>
      </p:sp>
    </p:spTree>
    <p:extLst>
      <p:ext uri="{BB962C8B-B14F-4D97-AF65-F5344CB8AC3E}">
        <p14:creationId xmlns:p14="http://schemas.microsoft.com/office/powerpoint/2010/main" val="20383029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4C319FBB-33CE-4B19-9326-34016B254761}"/>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PE"/>
          </a:p>
        </p:txBody>
      </p:sp>
      <p:sp>
        <p:nvSpPr>
          <p:cNvPr id="3" name="Marcador de texto vertical 2">
            <a:extLst>
              <a:ext uri="{FF2B5EF4-FFF2-40B4-BE49-F238E27FC236}">
                <a16:creationId xmlns:a16="http://schemas.microsoft.com/office/drawing/2014/main" id="{BC408B54-7184-4222-BCB1-8DC10DA15875}"/>
              </a:ext>
            </a:extLst>
          </p:cNvPr>
          <p:cNvSpPr>
            <a:spLocks noGrp="1"/>
          </p:cNvSpPr>
          <p:nvPr>
            <p:ph type="body" orient="vert" idx="1"/>
          </p:nvPr>
        </p:nvSpPr>
        <p:spPr>
          <a:xfrm>
            <a:off x="838200" y="365125"/>
            <a:ext cx="7734300" cy="5811838"/>
          </a:xfrm>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fecha 3">
            <a:extLst>
              <a:ext uri="{FF2B5EF4-FFF2-40B4-BE49-F238E27FC236}">
                <a16:creationId xmlns:a16="http://schemas.microsoft.com/office/drawing/2014/main" id="{E77CA607-B30B-4376-AA6C-A8ACD7F91BE0}"/>
              </a:ext>
            </a:extLst>
          </p:cNvPr>
          <p:cNvSpPr>
            <a:spLocks noGrp="1"/>
          </p:cNvSpPr>
          <p:nvPr>
            <p:ph type="dt" sz="half" idx="10"/>
          </p:nvPr>
        </p:nvSpPr>
        <p:spPr/>
        <p:txBody>
          <a:bodyPr/>
          <a:lstStyle/>
          <a:p>
            <a:fld id="{66A6CBD1-4E22-487E-9862-456BF6D23532}" type="datetimeFigureOut">
              <a:rPr lang="es-PE" smtClean="0"/>
              <a:t>25/07/2023</a:t>
            </a:fld>
            <a:endParaRPr lang="es-PE"/>
          </a:p>
        </p:txBody>
      </p:sp>
      <p:sp>
        <p:nvSpPr>
          <p:cNvPr id="5" name="Marcador de pie de página 4">
            <a:extLst>
              <a:ext uri="{FF2B5EF4-FFF2-40B4-BE49-F238E27FC236}">
                <a16:creationId xmlns:a16="http://schemas.microsoft.com/office/drawing/2014/main" id="{174E8C18-6F54-4D4E-8C30-4EFC7E27FC3B}"/>
              </a:ext>
            </a:extLst>
          </p:cNvPr>
          <p:cNvSpPr>
            <a:spLocks noGrp="1"/>
          </p:cNvSpPr>
          <p:nvPr>
            <p:ph type="ftr" sz="quarter" idx="11"/>
          </p:nvPr>
        </p:nvSpPr>
        <p:spPr/>
        <p:txBody>
          <a:bodyPr/>
          <a:lstStyle/>
          <a:p>
            <a:endParaRPr lang="es-PE"/>
          </a:p>
        </p:txBody>
      </p:sp>
      <p:sp>
        <p:nvSpPr>
          <p:cNvPr id="6" name="Marcador de número de diapositiva 5">
            <a:extLst>
              <a:ext uri="{FF2B5EF4-FFF2-40B4-BE49-F238E27FC236}">
                <a16:creationId xmlns:a16="http://schemas.microsoft.com/office/drawing/2014/main" id="{28943D13-3973-4DDC-80CB-8B4CF3691F99}"/>
              </a:ext>
            </a:extLst>
          </p:cNvPr>
          <p:cNvSpPr>
            <a:spLocks noGrp="1"/>
          </p:cNvSpPr>
          <p:nvPr>
            <p:ph type="sldNum" sz="quarter" idx="12"/>
          </p:nvPr>
        </p:nvSpPr>
        <p:spPr/>
        <p:txBody>
          <a:bodyPr/>
          <a:lstStyle/>
          <a:p>
            <a:fld id="{BA100A78-4121-46EB-B0FD-56647A476FC0}" type="slidenum">
              <a:rPr lang="es-PE" smtClean="0"/>
              <a:t>‹Nº›</a:t>
            </a:fld>
            <a:endParaRPr lang="es-PE"/>
          </a:p>
        </p:txBody>
      </p:sp>
    </p:spTree>
    <p:extLst>
      <p:ext uri="{BB962C8B-B14F-4D97-AF65-F5344CB8AC3E}">
        <p14:creationId xmlns:p14="http://schemas.microsoft.com/office/powerpoint/2010/main" val="12993304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87EF088-B277-47C0-8E40-B673F38698A9}"/>
              </a:ext>
            </a:extLst>
          </p:cNvPr>
          <p:cNvSpPr>
            <a:spLocks noGrp="1"/>
          </p:cNvSpPr>
          <p:nvPr>
            <p:ph type="title"/>
          </p:nvPr>
        </p:nvSpPr>
        <p:spPr/>
        <p:txBody>
          <a:bodyPr/>
          <a:lstStyle/>
          <a:p>
            <a:r>
              <a:rPr lang="es-ES"/>
              <a:t>Haga clic para modificar el estilo de título del patrón</a:t>
            </a:r>
            <a:endParaRPr lang="es-PE"/>
          </a:p>
        </p:txBody>
      </p:sp>
      <p:sp>
        <p:nvSpPr>
          <p:cNvPr id="3" name="Marcador de contenido 2">
            <a:extLst>
              <a:ext uri="{FF2B5EF4-FFF2-40B4-BE49-F238E27FC236}">
                <a16:creationId xmlns:a16="http://schemas.microsoft.com/office/drawing/2014/main" id="{44D3C034-BC8E-4D22-AF40-A6468F132394}"/>
              </a:ext>
            </a:extLst>
          </p:cNvPr>
          <p:cNvSpPr>
            <a:spLocks noGrp="1"/>
          </p:cNvSpPr>
          <p:nvPr>
            <p:ph idx="1"/>
          </p:nvPr>
        </p:nvSpPr>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fecha 3">
            <a:extLst>
              <a:ext uri="{FF2B5EF4-FFF2-40B4-BE49-F238E27FC236}">
                <a16:creationId xmlns:a16="http://schemas.microsoft.com/office/drawing/2014/main" id="{7634BEF8-9F8A-41D2-95E2-25031A99DE1B}"/>
              </a:ext>
            </a:extLst>
          </p:cNvPr>
          <p:cNvSpPr>
            <a:spLocks noGrp="1"/>
          </p:cNvSpPr>
          <p:nvPr>
            <p:ph type="dt" sz="half" idx="10"/>
          </p:nvPr>
        </p:nvSpPr>
        <p:spPr/>
        <p:txBody>
          <a:bodyPr/>
          <a:lstStyle/>
          <a:p>
            <a:fld id="{66A6CBD1-4E22-487E-9862-456BF6D23532}" type="datetimeFigureOut">
              <a:rPr lang="es-PE" smtClean="0"/>
              <a:t>25/07/2023</a:t>
            </a:fld>
            <a:endParaRPr lang="es-PE"/>
          </a:p>
        </p:txBody>
      </p:sp>
      <p:sp>
        <p:nvSpPr>
          <p:cNvPr id="5" name="Marcador de pie de página 4">
            <a:extLst>
              <a:ext uri="{FF2B5EF4-FFF2-40B4-BE49-F238E27FC236}">
                <a16:creationId xmlns:a16="http://schemas.microsoft.com/office/drawing/2014/main" id="{8565AF88-9676-4EEE-A6DB-808E20F35ACA}"/>
              </a:ext>
            </a:extLst>
          </p:cNvPr>
          <p:cNvSpPr>
            <a:spLocks noGrp="1"/>
          </p:cNvSpPr>
          <p:nvPr>
            <p:ph type="ftr" sz="quarter" idx="11"/>
          </p:nvPr>
        </p:nvSpPr>
        <p:spPr/>
        <p:txBody>
          <a:bodyPr/>
          <a:lstStyle/>
          <a:p>
            <a:endParaRPr lang="es-PE"/>
          </a:p>
        </p:txBody>
      </p:sp>
      <p:sp>
        <p:nvSpPr>
          <p:cNvPr id="6" name="Marcador de número de diapositiva 5">
            <a:extLst>
              <a:ext uri="{FF2B5EF4-FFF2-40B4-BE49-F238E27FC236}">
                <a16:creationId xmlns:a16="http://schemas.microsoft.com/office/drawing/2014/main" id="{9FF7AD05-D60C-4072-95C7-7BD804CF2CA7}"/>
              </a:ext>
            </a:extLst>
          </p:cNvPr>
          <p:cNvSpPr>
            <a:spLocks noGrp="1"/>
          </p:cNvSpPr>
          <p:nvPr>
            <p:ph type="sldNum" sz="quarter" idx="12"/>
          </p:nvPr>
        </p:nvSpPr>
        <p:spPr/>
        <p:txBody>
          <a:bodyPr/>
          <a:lstStyle/>
          <a:p>
            <a:fld id="{BA100A78-4121-46EB-B0FD-56647A476FC0}" type="slidenum">
              <a:rPr lang="es-PE" smtClean="0"/>
              <a:t>‹Nº›</a:t>
            </a:fld>
            <a:endParaRPr lang="es-PE"/>
          </a:p>
        </p:txBody>
      </p:sp>
    </p:spTree>
    <p:extLst>
      <p:ext uri="{BB962C8B-B14F-4D97-AF65-F5344CB8AC3E}">
        <p14:creationId xmlns:p14="http://schemas.microsoft.com/office/powerpoint/2010/main" val="18748237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7850172-0683-4FD7-B929-ECE52B41E7C8}"/>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PE"/>
          </a:p>
        </p:txBody>
      </p:sp>
      <p:sp>
        <p:nvSpPr>
          <p:cNvPr id="3" name="Marcador de texto 2">
            <a:extLst>
              <a:ext uri="{FF2B5EF4-FFF2-40B4-BE49-F238E27FC236}">
                <a16:creationId xmlns:a16="http://schemas.microsoft.com/office/drawing/2014/main" id="{C81C4D0D-42E3-4E8A-8DB4-4C678829AF4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Editar los estilos de texto del patrón</a:t>
            </a:r>
          </a:p>
        </p:txBody>
      </p:sp>
      <p:sp>
        <p:nvSpPr>
          <p:cNvPr id="4" name="Marcador de fecha 3">
            <a:extLst>
              <a:ext uri="{FF2B5EF4-FFF2-40B4-BE49-F238E27FC236}">
                <a16:creationId xmlns:a16="http://schemas.microsoft.com/office/drawing/2014/main" id="{002CBBED-D013-4F49-92BA-BAC38DDF319A}"/>
              </a:ext>
            </a:extLst>
          </p:cNvPr>
          <p:cNvSpPr>
            <a:spLocks noGrp="1"/>
          </p:cNvSpPr>
          <p:nvPr>
            <p:ph type="dt" sz="half" idx="10"/>
          </p:nvPr>
        </p:nvSpPr>
        <p:spPr/>
        <p:txBody>
          <a:bodyPr/>
          <a:lstStyle/>
          <a:p>
            <a:fld id="{66A6CBD1-4E22-487E-9862-456BF6D23532}" type="datetimeFigureOut">
              <a:rPr lang="es-PE" smtClean="0"/>
              <a:t>25/07/2023</a:t>
            </a:fld>
            <a:endParaRPr lang="es-PE"/>
          </a:p>
        </p:txBody>
      </p:sp>
      <p:sp>
        <p:nvSpPr>
          <p:cNvPr id="5" name="Marcador de pie de página 4">
            <a:extLst>
              <a:ext uri="{FF2B5EF4-FFF2-40B4-BE49-F238E27FC236}">
                <a16:creationId xmlns:a16="http://schemas.microsoft.com/office/drawing/2014/main" id="{09F5134E-D1A6-4697-B857-ED04E536E6CE}"/>
              </a:ext>
            </a:extLst>
          </p:cNvPr>
          <p:cNvSpPr>
            <a:spLocks noGrp="1"/>
          </p:cNvSpPr>
          <p:nvPr>
            <p:ph type="ftr" sz="quarter" idx="11"/>
          </p:nvPr>
        </p:nvSpPr>
        <p:spPr/>
        <p:txBody>
          <a:bodyPr/>
          <a:lstStyle/>
          <a:p>
            <a:endParaRPr lang="es-PE"/>
          </a:p>
        </p:txBody>
      </p:sp>
      <p:sp>
        <p:nvSpPr>
          <p:cNvPr id="6" name="Marcador de número de diapositiva 5">
            <a:extLst>
              <a:ext uri="{FF2B5EF4-FFF2-40B4-BE49-F238E27FC236}">
                <a16:creationId xmlns:a16="http://schemas.microsoft.com/office/drawing/2014/main" id="{C2BE56D5-5D10-4887-B6C3-1B39C2242CE2}"/>
              </a:ext>
            </a:extLst>
          </p:cNvPr>
          <p:cNvSpPr>
            <a:spLocks noGrp="1"/>
          </p:cNvSpPr>
          <p:nvPr>
            <p:ph type="sldNum" sz="quarter" idx="12"/>
          </p:nvPr>
        </p:nvSpPr>
        <p:spPr/>
        <p:txBody>
          <a:bodyPr/>
          <a:lstStyle/>
          <a:p>
            <a:fld id="{BA100A78-4121-46EB-B0FD-56647A476FC0}" type="slidenum">
              <a:rPr lang="es-PE" smtClean="0"/>
              <a:t>‹Nº›</a:t>
            </a:fld>
            <a:endParaRPr lang="es-PE"/>
          </a:p>
        </p:txBody>
      </p:sp>
    </p:spTree>
    <p:extLst>
      <p:ext uri="{BB962C8B-B14F-4D97-AF65-F5344CB8AC3E}">
        <p14:creationId xmlns:p14="http://schemas.microsoft.com/office/powerpoint/2010/main" val="27917704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48EA605-F09D-4D18-8FE0-6CBE70F08EE4}"/>
              </a:ext>
            </a:extLst>
          </p:cNvPr>
          <p:cNvSpPr>
            <a:spLocks noGrp="1"/>
          </p:cNvSpPr>
          <p:nvPr>
            <p:ph type="title"/>
          </p:nvPr>
        </p:nvSpPr>
        <p:spPr/>
        <p:txBody>
          <a:bodyPr/>
          <a:lstStyle/>
          <a:p>
            <a:r>
              <a:rPr lang="es-ES"/>
              <a:t>Haga clic para modificar el estilo de título del patrón</a:t>
            </a:r>
            <a:endParaRPr lang="es-PE"/>
          </a:p>
        </p:txBody>
      </p:sp>
      <p:sp>
        <p:nvSpPr>
          <p:cNvPr id="3" name="Marcador de contenido 2">
            <a:extLst>
              <a:ext uri="{FF2B5EF4-FFF2-40B4-BE49-F238E27FC236}">
                <a16:creationId xmlns:a16="http://schemas.microsoft.com/office/drawing/2014/main" id="{B450B61E-F005-4550-802F-8485B8849F73}"/>
              </a:ext>
            </a:extLst>
          </p:cNvPr>
          <p:cNvSpPr>
            <a:spLocks noGrp="1"/>
          </p:cNvSpPr>
          <p:nvPr>
            <p:ph sz="half" idx="1"/>
          </p:nvPr>
        </p:nvSpPr>
        <p:spPr>
          <a:xfrm>
            <a:off x="838200" y="1825625"/>
            <a:ext cx="5181600" cy="435133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contenido 3">
            <a:extLst>
              <a:ext uri="{FF2B5EF4-FFF2-40B4-BE49-F238E27FC236}">
                <a16:creationId xmlns:a16="http://schemas.microsoft.com/office/drawing/2014/main" id="{7F7EBB31-C123-43ED-B039-EA6B5E6176EC}"/>
              </a:ext>
            </a:extLst>
          </p:cNvPr>
          <p:cNvSpPr>
            <a:spLocks noGrp="1"/>
          </p:cNvSpPr>
          <p:nvPr>
            <p:ph sz="half" idx="2"/>
          </p:nvPr>
        </p:nvSpPr>
        <p:spPr>
          <a:xfrm>
            <a:off x="6172200" y="1825625"/>
            <a:ext cx="5181600" cy="435133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5" name="Marcador de fecha 4">
            <a:extLst>
              <a:ext uri="{FF2B5EF4-FFF2-40B4-BE49-F238E27FC236}">
                <a16:creationId xmlns:a16="http://schemas.microsoft.com/office/drawing/2014/main" id="{C27102E0-43C4-41BF-80BD-22B822CBF174}"/>
              </a:ext>
            </a:extLst>
          </p:cNvPr>
          <p:cNvSpPr>
            <a:spLocks noGrp="1"/>
          </p:cNvSpPr>
          <p:nvPr>
            <p:ph type="dt" sz="half" idx="10"/>
          </p:nvPr>
        </p:nvSpPr>
        <p:spPr/>
        <p:txBody>
          <a:bodyPr/>
          <a:lstStyle/>
          <a:p>
            <a:fld id="{66A6CBD1-4E22-487E-9862-456BF6D23532}" type="datetimeFigureOut">
              <a:rPr lang="es-PE" smtClean="0"/>
              <a:t>25/07/2023</a:t>
            </a:fld>
            <a:endParaRPr lang="es-PE"/>
          </a:p>
        </p:txBody>
      </p:sp>
      <p:sp>
        <p:nvSpPr>
          <p:cNvPr id="6" name="Marcador de pie de página 5">
            <a:extLst>
              <a:ext uri="{FF2B5EF4-FFF2-40B4-BE49-F238E27FC236}">
                <a16:creationId xmlns:a16="http://schemas.microsoft.com/office/drawing/2014/main" id="{D86FD828-D293-4103-B25A-7648BE298FBB}"/>
              </a:ext>
            </a:extLst>
          </p:cNvPr>
          <p:cNvSpPr>
            <a:spLocks noGrp="1"/>
          </p:cNvSpPr>
          <p:nvPr>
            <p:ph type="ftr" sz="quarter" idx="11"/>
          </p:nvPr>
        </p:nvSpPr>
        <p:spPr/>
        <p:txBody>
          <a:bodyPr/>
          <a:lstStyle/>
          <a:p>
            <a:endParaRPr lang="es-PE"/>
          </a:p>
        </p:txBody>
      </p:sp>
      <p:sp>
        <p:nvSpPr>
          <p:cNvPr id="7" name="Marcador de número de diapositiva 6">
            <a:extLst>
              <a:ext uri="{FF2B5EF4-FFF2-40B4-BE49-F238E27FC236}">
                <a16:creationId xmlns:a16="http://schemas.microsoft.com/office/drawing/2014/main" id="{E03879EE-CD7D-4754-BC8B-C5D0FCCC4FCF}"/>
              </a:ext>
            </a:extLst>
          </p:cNvPr>
          <p:cNvSpPr>
            <a:spLocks noGrp="1"/>
          </p:cNvSpPr>
          <p:nvPr>
            <p:ph type="sldNum" sz="quarter" idx="12"/>
          </p:nvPr>
        </p:nvSpPr>
        <p:spPr/>
        <p:txBody>
          <a:bodyPr/>
          <a:lstStyle/>
          <a:p>
            <a:fld id="{BA100A78-4121-46EB-B0FD-56647A476FC0}" type="slidenum">
              <a:rPr lang="es-PE" smtClean="0"/>
              <a:t>‹Nº›</a:t>
            </a:fld>
            <a:endParaRPr lang="es-PE"/>
          </a:p>
        </p:txBody>
      </p:sp>
    </p:spTree>
    <p:extLst>
      <p:ext uri="{BB962C8B-B14F-4D97-AF65-F5344CB8AC3E}">
        <p14:creationId xmlns:p14="http://schemas.microsoft.com/office/powerpoint/2010/main" val="39752887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00C5ECA-FF2C-4111-A952-C8A8CEA2ADC6}"/>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PE"/>
          </a:p>
        </p:txBody>
      </p:sp>
      <p:sp>
        <p:nvSpPr>
          <p:cNvPr id="3" name="Marcador de texto 2">
            <a:extLst>
              <a:ext uri="{FF2B5EF4-FFF2-40B4-BE49-F238E27FC236}">
                <a16:creationId xmlns:a16="http://schemas.microsoft.com/office/drawing/2014/main" id="{7413EE78-EB85-4EF1-9933-68AE3E04E34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4" name="Marcador de contenido 3">
            <a:extLst>
              <a:ext uri="{FF2B5EF4-FFF2-40B4-BE49-F238E27FC236}">
                <a16:creationId xmlns:a16="http://schemas.microsoft.com/office/drawing/2014/main" id="{25F6DF4D-4421-455B-8036-43185A585EF4}"/>
              </a:ext>
            </a:extLst>
          </p:cNvPr>
          <p:cNvSpPr>
            <a:spLocks noGrp="1"/>
          </p:cNvSpPr>
          <p:nvPr>
            <p:ph sz="half" idx="2"/>
          </p:nvPr>
        </p:nvSpPr>
        <p:spPr>
          <a:xfrm>
            <a:off x="839788" y="2505075"/>
            <a:ext cx="5157787" cy="368458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5" name="Marcador de texto 4">
            <a:extLst>
              <a:ext uri="{FF2B5EF4-FFF2-40B4-BE49-F238E27FC236}">
                <a16:creationId xmlns:a16="http://schemas.microsoft.com/office/drawing/2014/main" id="{2D47BF79-4D2E-4673-927C-B0BDA43334D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6" name="Marcador de contenido 5">
            <a:extLst>
              <a:ext uri="{FF2B5EF4-FFF2-40B4-BE49-F238E27FC236}">
                <a16:creationId xmlns:a16="http://schemas.microsoft.com/office/drawing/2014/main" id="{0F1C3695-8ECF-4C43-A7E8-E773FA1D507F}"/>
              </a:ext>
            </a:extLst>
          </p:cNvPr>
          <p:cNvSpPr>
            <a:spLocks noGrp="1"/>
          </p:cNvSpPr>
          <p:nvPr>
            <p:ph sz="quarter" idx="4"/>
          </p:nvPr>
        </p:nvSpPr>
        <p:spPr>
          <a:xfrm>
            <a:off x="6172200" y="2505075"/>
            <a:ext cx="5183188" cy="368458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7" name="Marcador de fecha 6">
            <a:extLst>
              <a:ext uri="{FF2B5EF4-FFF2-40B4-BE49-F238E27FC236}">
                <a16:creationId xmlns:a16="http://schemas.microsoft.com/office/drawing/2014/main" id="{23C00156-C90B-45C8-8728-98393ECF2FCF}"/>
              </a:ext>
            </a:extLst>
          </p:cNvPr>
          <p:cNvSpPr>
            <a:spLocks noGrp="1"/>
          </p:cNvSpPr>
          <p:nvPr>
            <p:ph type="dt" sz="half" idx="10"/>
          </p:nvPr>
        </p:nvSpPr>
        <p:spPr/>
        <p:txBody>
          <a:bodyPr/>
          <a:lstStyle/>
          <a:p>
            <a:fld id="{66A6CBD1-4E22-487E-9862-456BF6D23532}" type="datetimeFigureOut">
              <a:rPr lang="es-PE" smtClean="0"/>
              <a:t>25/07/2023</a:t>
            </a:fld>
            <a:endParaRPr lang="es-PE"/>
          </a:p>
        </p:txBody>
      </p:sp>
      <p:sp>
        <p:nvSpPr>
          <p:cNvPr id="8" name="Marcador de pie de página 7">
            <a:extLst>
              <a:ext uri="{FF2B5EF4-FFF2-40B4-BE49-F238E27FC236}">
                <a16:creationId xmlns:a16="http://schemas.microsoft.com/office/drawing/2014/main" id="{411C293F-D13E-4163-B043-FFF84F39A79A}"/>
              </a:ext>
            </a:extLst>
          </p:cNvPr>
          <p:cNvSpPr>
            <a:spLocks noGrp="1"/>
          </p:cNvSpPr>
          <p:nvPr>
            <p:ph type="ftr" sz="quarter" idx="11"/>
          </p:nvPr>
        </p:nvSpPr>
        <p:spPr/>
        <p:txBody>
          <a:bodyPr/>
          <a:lstStyle/>
          <a:p>
            <a:endParaRPr lang="es-PE"/>
          </a:p>
        </p:txBody>
      </p:sp>
      <p:sp>
        <p:nvSpPr>
          <p:cNvPr id="9" name="Marcador de número de diapositiva 8">
            <a:extLst>
              <a:ext uri="{FF2B5EF4-FFF2-40B4-BE49-F238E27FC236}">
                <a16:creationId xmlns:a16="http://schemas.microsoft.com/office/drawing/2014/main" id="{BDA0EC37-7BA6-4C09-895A-E0321166B046}"/>
              </a:ext>
            </a:extLst>
          </p:cNvPr>
          <p:cNvSpPr>
            <a:spLocks noGrp="1"/>
          </p:cNvSpPr>
          <p:nvPr>
            <p:ph type="sldNum" sz="quarter" idx="12"/>
          </p:nvPr>
        </p:nvSpPr>
        <p:spPr/>
        <p:txBody>
          <a:bodyPr/>
          <a:lstStyle/>
          <a:p>
            <a:fld id="{BA100A78-4121-46EB-B0FD-56647A476FC0}" type="slidenum">
              <a:rPr lang="es-PE" smtClean="0"/>
              <a:t>‹Nº›</a:t>
            </a:fld>
            <a:endParaRPr lang="es-PE"/>
          </a:p>
        </p:txBody>
      </p:sp>
    </p:spTree>
    <p:extLst>
      <p:ext uri="{BB962C8B-B14F-4D97-AF65-F5344CB8AC3E}">
        <p14:creationId xmlns:p14="http://schemas.microsoft.com/office/powerpoint/2010/main" val="23259225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909DCDC-5288-4F6E-8EE9-2587A37D6B3B}"/>
              </a:ext>
            </a:extLst>
          </p:cNvPr>
          <p:cNvSpPr>
            <a:spLocks noGrp="1"/>
          </p:cNvSpPr>
          <p:nvPr>
            <p:ph type="title"/>
          </p:nvPr>
        </p:nvSpPr>
        <p:spPr/>
        <p:txBody>
          <a:bodyPr/>
          <a:lstStyle/>
          <a:p>
            <a:r>
              <a:rPr lang="es-ES"/>
              <a:t>Haga clic para modificar el estilo de título del patrón</a:t>
            </a:r>
            <a:endParaRPr lang="es-PE"/>
          </a:p>
        </p:txBody>
      </p:sp>
      <p:sp>
        <p:nvSpPr>
          <p:cNvPr id="3" name="Marcador de fecha 2">
            <a:extLst>
              <a:ext uri="{FF2B5EF4-FFF2-40B4-BE49-F238E27FC236}">
                <a16:creationId xmlns:a16="http://schemas.microsoft.com/office/drawing/2014/main" id="{EDD0AF02-63C2-4ECE-ACE6-05E3B2E2FD1F}"/>
              </a:ext>
            </a:extLst>
          </p:cNvPr>
          <p:cNvSpPr>
            <a:spLocks noGrp="1"/>
          </p:cNvSpPr>
          <p:nvPr>
            <p:ph type="dt" sz="half" idx="10"/>
          </p:nvPr>
        </p:nvSpPr>
        <p:spPr/>
        <p:txBody>
          <a:bodyPr/>
          <a:lstStyle/>
          <a:p>
            <a:fld id="{66A6CBD1-4E22-487E-9862-456BF6D23532}" type="datetimeFigureOut">
              <a:rPr lang="es-PE" smtClean="0"/>
              <a:t>25/07/2023</a:t>
            </a:fld>
            <a:endParaRPr lang="es-PE"/>
          </a:p>
        </p:txBody>
      </p:sp>
      <p:sp>
        <p:nvSpPr>
          <p:cNvPr id="4" name="Marcador de pie de página 3">
            <a:extLst>
              <a:ext uri="{FF2B5EF4-FFF2-40B4-BE49-F238E27FC236}">
                <a16:creationId xmlns:a16="http://schemas.microsoft.com/office/drawing/2014/main" id="{342E47D9-ECDD-4B39-B33D-9824D6DC1BE4}"/>
              </a:ext>
            </a:extLst>
          </p:cNvPr>
          <p:cNvSpPr>
            <a:spLocks noGrp="1"/>
          </p:cNvSpPr>
          <p:nvPr>
            <p:ph type="ftr" sz="quarter" idx="11"/>
          </p:nvPr>
        </p:nvSpPr>
        <p:spPr/>
        <p:txBody>
          <a:bodyPr/>
          <a:lstStyle/>
          <a:p>
            <a:endParaRPr lang="es-PE"/>
          </a:p>
        </p:txBody>
      </p:sp>
      <p:sp>
        <p:nvSpPr>
          <p:cNvPr id="5" name="Marcador de número de diapositiva 4">
            <a:extLst>
              <a:ext uri="{FF2B5EF4-FFF2-40B4-BE49-F238E27FC236}">
                <a16:creationId xmlns:a16="http://schemas.microsoft.com/office/drawing/2014/main" id="{6C056F88-8643-4D33-AC63-A3E519601865}"/>
              </a:ext>
            </a:extLst>
          </p:cNvPr>
          <p:cNvSpPr>
            <a:spLocks noGrp="1"/>
          </p:cNvSpPr>
          <p:nvPr>
            <p:ph type="sldNum" sz="quarter" idx="12"/>
          </p:nvPr>
        </p:nvSpPr>
        <p:spPr/>
        <p:txBody>
          <a:bodyPr/>
          <a:lstStyle/>
          <a:p>
            <a:fld id="{BA100A78-4121-46EB-B0FD-56647A476FC0}" type="slidenum">
              <a:rPr lang="es-PE" smtClean="0"/>
              <a:t>‹Nº›</a:t>
            </a:fld>
            <a:endParaRPr lang="es-PE"/>
          </a:p>
        </p:txBody>
      </p:sp>
    </p:spTree>
    <p:extLst>
      <p:ext uri="{BB962C8B-B14F-4D97-AF65-F5344CB8AC3E}">
        <p14:creationId xmlns:p14="http://schemas.microsoft.com/office/powerpoint/2010/main" val="37213607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ABBC36E8-918C-4462-98B5-8B3DBB6396FB}"/>
              </a:ext>
            </a:extLst>
          </p:cNvPr>
          <p:cNvSpPr>
            <a:spLocks noGrp="1"/>
          </p:cNvSpPr>
          <p:nvPr>
            <p:ph type="dt" sz="half" idx="10"/>
          </p:nvPr>
        </p:nvSpPr>
        <p:spPr/>
        <p:txBody>
          <a:bodyPr/>
          <a:lstStyle/>
          <a:p>
            <a:fld id="{66A6CBD1-4E22-487E-9862-456BF6D23532}" type="datetimeFigureOut">
              <a:rPr lang="es-PE" smtClean="0"/>
              <a:t>25/07/2023</a:t>
            </a:fld>
            <a:endParaRPr lang="es-PE"/>
          </a:p>
        </p:txBody>
      </p:sp>
      <p:sp>
        <p:nvSpPr>
          <p:cNvPr id="3" name="Marcador de pie de página 2">
            <a:extLst>
              <a:ext uri="{FF2B5EF4-FFF2-40B4-BE49-F238E27FC236}">
                <a16:creationId xmlns:a16="http://schemas.microsoft.com/office/drawing/2014/main" id="{3221B7A1-62CF-4B8C-94DA-2F15B63EDD7F}"/>
              </a:ext>
            </a:extLst>
          </p:cNvPr>
          <p:cNvSpPr>
            <a:spLocks noGrp="1"/>
          </p:cNvSpPr>
          <p:nvPr>
            <p:ph type="ftr" sz="quarter" idx="11"/>
          </p:nvPr>
        </p:nvSpPr>
        <p:spPr/>
        <p:txBody>
          <a:bodyPr/>
          <a:lstStyle/>
          <a:p>
            <a:endParaRPr lang="es-PE"/>
          </a:p>
        </p:txBody>
      </p:sp>
      <p:sp>
        <p:nvSpPr>
          <p:cNvPr id="4" name="Marcador de número de diapositiva 3">
            <a:extLst>
              <a:ext uri="{FF2B5EF4-FFF2-40B4-BE49-F238E27FC236}">
                <a16:creationId xmlns:a16="http://schemas.microsoft.com/office/drawing/2014/main" id="{5379FF30-A476-4C8B-931F-5731AD9B39F6}"/>
              </a:ext>
            </a:extLst>
          </p:cNvPr>
          <p:cNvSpPr>
            <a:spLocks noGrp="1"/>
          </p:cNvSpPr>
          <p:nvPr>
            <p:ph type="sldNum" sz="quarter" idx="12"/>
          </p:nvPr>
        </p:nvSpPr>
        <p:spPr/>
        <p:txBody>
          <a:bodyPr/>
          <a:lstStyle/>
          <a:p>
            <a:fld id="{BA100A78-4121-46EB-B0FD-56647A476FC0}" type="slidenum">
              <a:rPr lang="es-PE" smtClean="0"/>
              <a:t>‹Nº›</a:t>
            </a:fld>
            <a:endParaRPr lang="es-PE"/>
          </a:p>
        </p:txBody>
      </p:sp>
    </p:spTree>
    <p:extLst>
      <p:ext uri="{BB962C8B-B14F-4D97-AF65-F5344CB8AC3E}">
        <p14:creationId xmlns:p14="http://schemas.microsoft.com/office/powerpoint/2010/main" val="3704713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B3491B9-E720-4E8E-8C3D-96380C1952B3}"/>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PE"/>
          </a:p>
        </p:txBody>
      </p:sp>
      <p:sp>
        <p:nvSpPr>
          <p:cNvPr id="3" name="Marcador de contenido 2">
            <a:extLst>
              <a:ext uri="{FF2B5EF4-FFF2-40B4-BE49-F238E27FC236}">
                <a16:creationId xmlns:a16="http://schemas.microsoft.com/office/drawing/2014/main" id="{C320B814-BA31-459F-96B8-32A761CBCE0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texto 3">
            <a:extLst>
              <a:ext uri="{FF2B5EF4-FFF2-40B4-BE49-F238E27FC236}">
                <a16:creationId xmlns:a16="http://schemas.microsoft.com/office/drawing/2014/main" id="{4E9520D3-620E-4616-BC15-16403DAEA8B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los estilos de texto del patrón</a:t>
            </a:r>
          </a:p>
        </p:txBody>
      </p:sp>
      <p:sp>
        <p:nvSpPr>
          <p:cNvPr id="5" name="Marcador de fecha 4">
            <a:extLst>
              <a:ext uri="{FF2B5EF4-FFF2-40B4-BE49-F238E27FC236}">
                <a16:creationId xmlns:a16="http://schemas.microsoft.com/office/drawing/2014/main" id="{1902940E-5659-4847-A784-A9021CA17F92}"/>
              </a:ext>
            </a:extLst>
          </p:cNvPr>
          <p:cNvSpPr>
            <a:spLocks noGrp="1"/>
          </p:cNvSpPr>
          <p:nvPr>
            <p:ph type="dt" sz="half" idx="10"/>
          </p:nvPr>
        </p:nvSpPr>
        <p:spPr/>
        <p:txBody>
          <a:bodyPr/>
          <a:lstStyle/>
          <a:p>
            <a:fld id="{66A6CBD1-4E22-487E-9862-456BF6D23532}" type="datetimeFigureOut">
              <a:rPr lang="es-PE" smtClean="0"/>
              <a:t>25/07/2023</a:t>
            </a:fld>
            <a:endParaRPr lang="es-PE"/>
          </a:p>
        </p:txBody>
      </p:sp>
      <p:sp>
        <p:nvSpPr>
          <p:cNvPr id="6" name="Marcador de pie de página 5">
            <a:extLst>
              <a:ext uri="{FF2B5EF4-FFF2-40B4-BE49-F238E27FC236}">
                <a16:creationId xmlns:a16="http://schemas.microsoft.com/office/drawing/2014/main" id="{02CA2A9C-B801-49EC-B224-69A066D9671D}"/>
              </a:ext>
            </a:extLst>
          </p:cNvPr>
          <p:cNvSpPr>
            <a:spLocks noGrp="1"/>
          </p:cNvSpPr>
          <p:nvPr>
            <p:ph type="ftr" sz="quarter" idx="11"/>
          </p:nvPr>
        </p:nvSpPr>
        <p:spPr/>
        <p:txBody>
          <a:bodyPr/>
          <a:lstStyle/>
          <a:p>
            <a:endParaRPr lang="es-PE"/>
          </a:p>
        </p:txBody>
      </p:sp>
      <p:sp>
        <p:nvSpPr>
          <p:cNvPr id="7" name="Marcador de número de diapositiva 6">
            <a:extLst>
              <a:ext uri="{FF2B5EF4-FFF2-40B4-BE49-F238E27FC236}">
                <a16:creationId xmlns:a16="http://schemas.microsoft.com/office/drawing/2014/main" id="{62F17155-F7C6-439E-A183-F4BC2EAE83A9}"/>
              </a:ext>
            </a:extLst>
          </p:cNvPr>
          <p:cNvSpPr>
            <a:spLocks noGrp="1"/>
          </p:cNvSpPr>
          <p:nvPr>
            <p:ph type="sldNum" sz="quarter" idx="12"/>
          </p:nvPr>
        </p:nvSpPr>
        <p:spPr/>
        <p:txBody>
          <a:bodyPr/>
          <a:lstStyle/>
          <a:p>
            <a:fld id="{BA100A78-4121-46EB-B0FD-56647A476FC0}" type="slidenum">
              <a:rPr lang="es-PE" smtClean="0"/>
              <a:t>‹Nº›</a:t>
            </a:fld>
            <a:endParaRPr lang="es-PE"/>
          </a:p>
        </p:txBody>
      </p:sp>
    </p:spTree>
    <p:extLst>
      <p:ext uri="{BB962C8B-B14F-4D97-AF65-F5344CB8AC3E}">
        <p14:creationId xmlns:p14="http://schemas.microsoft.com/office/powerpoint/2010/main" val="1687101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4DEEB2B-91B3-4A7C-BAE5-3B03A71DBD80}"/>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PE"/>
          </a:p>
        </p:txBody>
      </p:sp>
      <p:sp>
        <p:nvSpPr>
          <p:cNvPr id="3" name="Marcador de posición de imagen 2">
            <a:extLst>
              <a:ext uri="{FF2B5EF4-FFF2-40B4-BE49-F238E27FC236}">
                <a16:creationId xmlns:a16="http://schemas.microsoft.com/office/drawing/2014/main" id="{86CFD6EC-7BDE-4CE1-B1AF-0067F38288E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PE"/>
          </a:p>
        </p:txBody>
      </p:sp>
      <p:sp>
        <p:nvSpPr>
          <p:cNvPr id="4" name="Marcador de texto 3">
            <a:extLst>
              <a:ext uri="{FF2B5EF4-FFF2-40B4-BE49-F238E27FC236}">
                <a16:creationId xmlns:a16="http://schemas.microsoft.com/office/drawing/2014/main" id="{5372E3D5-6F61-456E-BBF4-07F2280800C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los estilos de texto del patrón</a:t>
            </a:r>
          </a:p>
        </p:txBody>
      </p:sp>
      <p:sp>
        <p:nvSpPr>
          <p:cNvPr id="5" name="Marcador de fecha 4">
            <a:extLst>
              <a:ext uri="{FF2B5EF4-FFF2-40B4-BE49-F238E27FC236}">
                <a16:creationId xmlns:a16="http://schemas.microsoft.com/office/drawing/2014/main" id="{F542238B-A40C-4008-BEC6-88D836CDC0A1}"/>
              </a:ext>
            </a:extLst>
          </p:cNvPr>
          <p:cNvSpPr>
            <a:spLocks noGrp="1"/>
          </p:cNvSpPr>
          <p:nvPr>
            <p:ph type="dt" sz="half" idx="10"/>
          </p:nvPr>
        </p:nvSpPr>
        <p:spPr/>
        <p:txBody>
          <a:bodyPr/>
          <a:lstStyle/>
          <a:p>
            <a:fld id="{66A6CBD1-4E22-487E-9862-456BF6D23532}" type="datetimeFigureOut">
              <a:rPr lang="es-PE" smtClean="0"/>
              <a:t>25/07/2023</a:t>
            </a:fld>
            <a:endParaRPr lang="es-PE"/>
          </a:p>
        </p:txBody>
      </p:sp>
      <p:sp>
        <p:nvSpPr>
          <p:cNvPr id="6" name="Marcador de pie de página 5">
            <a:extLst>
              <a:ext uri="{FF2B5EF4-FFF2-40B4-BE49-F238E27FC236}">
                <a16:creationId xmlns:a16="http://schemas.microsoft.com/office/drawing/2014/main" id="{CEA471BE-E5AA-4E22-A7EA-EB5347C7B547}"/>
              </a:ext>
            </a:extLst>
          </p:cNvPr>
          <p:cNvSpPr>
            <a:spLocks noGrp="1"/>
          </p:cNvSpPr>
          <p:nvPr>
            <p:ph type="ftr" sz="quarter" idx="11"/>
          </p:nvPr>
        </p:nvSpPr>
        <p:spPr/>
        <p:txBody>
          <a:bodyPr/>
          <a:lstStyle/>
          <a:p>
            <a:endParaRPr lang="es-PE"/>
          </a:p>
        </p:txBody>
      </p:sp>
      <p:sp>
        <p:nvSpPr>
          <p:cNvPr id="7" name="Marcador de número de diapositiva 6">
            <a:extLst>
              <a:ext uri="{FF2B5EF4-FFF2-40B4-BE49-F238E27FC236}">
                <a16:creationId xmlns:a16="http://schemas.microsoft.com/office/drawing/2014/main" id="{94175BE1-07EF-4554-A2F9-EB22EB3E2B11}"/>
              </a:ext>
            </a:extLst>
          </p:cNvPr>
          <p:cNvSpPr>
            <a:spLocks noGrp="1"/>
          </p:cNvSpPr>
          <p:nvPr>
            <p:ph type="sldNum" sz="quarter" idx="12"/>
          </p:nvPr>
        </p:nvSpPr>
        <p:spPr/>
        <p:txBody>
          <a:bodyPr/>
          <a:lstStyle/>
          <a:p>
            <a:fld id="{BA100A78-4121-46EB-B0FD-56647A476FC0}" type="slidenum">
              <a:rPr lang="es-PE" smtClean="0"/>
              <a:t>‹Nº›</a:t>
            </a:fld>
            <a:endParaRPr lang="es-PE"/>
          </a:p>
        </p:txBody>
      </p:sp>
    </p:spTree>
    <p:extLst>
      <p:ext uri="{BB962C8B-B14F-4D97-AF65-F5344CB8AC3E}">
        <p14:creationId xmlns:p14="http://schemas.microsoft.com/office/powerpoint/2010/main" val="21112304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13C78FCF-D679-4172-B9A0-C17C268E771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PE"/>
          </a:p>
        </p:txBody>
      </p:sp>
      <p:sp>
        <p:nvSpPr>
          <p:cNvPr id="3" name="Marcador de texto 2">
            <a:extLst>
              <a:ext uri="{FF2B5EF4-FFF2-40B4-BE49-F238E27FC236}">
                <a16:creationId xmlns:a16="http://schemas.microsoft.com/office/drawing/2014/main" id="{74BFCF7D-6E77-4A44-97BB-6B23B67C8E2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fecha 3">
            <a:extLst>
              <a:ext uri="{FF2B5EF4-FFF2-40B4-BE49-F238E27FC236}">
                <a16:creationId xmlns:a16="http://schemas.microsoft.com/office/drawing/2014/main" id="{F9D25C0C-3934-4BEA-84FF-9B5A5B71C14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6A6CBD1-4E22-487E-9862-456BF6D23532}" type="datetimeFigureOut">
              <a:rPr lang="es-PE" smtClean="0"/>
              <a:t>25/07/2023</a:t>
            </a:fld>
            <a:endParaRPr lang="es-PE"/>
          </a:p>
        </p:txBody>
      </p:sp>
      <p:sp>
        <p:nvSpPr>
          <p:cNvPr id="5" name="Marcador de pie de página 4">
            <a:extLst>
              <a:ext uri="{FF2B5EF4-FFF2-40B4-BE49-F238E27FC236}">
                <a16:creationId xmlns:a16="http://schemas.microsoft.com/office/drawing/2014/main" id="{0640B286-5279-4765-8E0C-6BC4B1AE7C6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PE"/>
          </a:p>
        </p:txBody>
      </p:sp>
      <p:sp>
        <p:nvSpPr>
          <p:cNvPr id="6" name="Marcador de número de diapositiva 5">
            <a:extLst>
              <a:ext uri="{FF2B5EF4-FFF2-40B4-BE49-F238E27FC236}">
                <a16:creationId xmlns:a16="http://schemas.microsoft.com/office/drawing/2014/main" id="{7E666586-4C0B-4D14-A6D1-7CA19AE5011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100A78-4121-46EB-B0FD-56647A476FC0}" type="slidenum">
              <a:rPr lang="es-PE" smtClean="0"/>
              <a:t>‹Nº›</a:t>
            </a:fld>
            <a:endParaRPr lang="es-PE"/>
          </a:p>
        </p:txBody>
      </p:sp>
    </p:spTree>
    <p:extLst>
      <p:ext uri="{BB962C8B-B14F-4D97-AF65-F5344CB8AC3E}">
        <p14:creationId xmlns:p14="http://schemas.microsoft.com/office/powerpoint/2010/main" val="19467720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P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3403E5B-7164-43E7-B595-4839F41EA9E8}"/>
              </a:ext>
            </a:extLst>
          </p:cNvPr>
          <p:cNvSpPr>
            <a:spLocks noGrp="1"/>
          </p:cNvSpPr>
          <p:nvPr>
            <p:ph type="ctrTitle"/>
          </p:nvPr>
        </p:nvSpPr>
        <p:spPr/>
        <p:txBody>
          <a:bodyPr/>
          <a:lstStyle/>
          <a:p>
            <a:r>
              <a:rPr lang="es-PE" dirty="0" err="1"/>
              <a:t>Today</a:t>
            </a:r>
            <a:r>
              <a:rPr lang="es-PE" dirty="0"/>
              <a:t> </a:t>
            </a:r>
            <a:r>
              <a:rPr lang="es-PE" dirty="0" err="1"/>
              <a:t>is</a:t>
            </a:r>
            <a:r>
              <a:rPr lang="es-PE" dirty="0"/>
              <a:t> </a:t>
            </a:r>
            <a:r>
              <a:rPr lang="es-PE" dirty="0" err="1"/>
              <a:t>The</a:t>
            </a:r>
            <a:r>
              <a:rPr lang="es-PE" dirty="0"/>
              <a:t> Day: </a:t>
            </a:r>
            <a:r>
              <a:rPr lang="es-PE" dirty="0" err="1"/>
              <a:t>The</a:t>
            </a:r>
            <a:r>
              <a:rPr lang="es-PE" dirty="0"/>
              <a:t> </a:t>
            </a:r>
            <a:r>
              <a:rPr lang="es-PE" dirty="0" err="1"/>
              <a:t>Grandfathers</a:t>
            </a:r>
            <a:r>
              <a:rPr lang="es-PE" dirty="0"/>
              <a:t> </a:t>
            </a:r>
            <a:r>
              <a:rPr lang="es-PE" dirty="0" err="1"/>
              <a:t>day</a:t>
            </a:r>
            <a:endParaRPr lang="es-PE" dirty="0"/>
          </a:p>
        </p:txBody>
      </p:sp>
      <p:sp>
        <p:nvSpPr>
          <p:cNvPr id="3" name="Subtítulo 2">
            <a:extLst>
              <a:ext uri="{FF2B5EF4-FFF2-40B4-BE49-F238E27FC236}">
                <a16:creationId xmlns:a16="http://schemas.microsoft.com/office/drawing/2014/main" id="{EB0C5E5F-4A27-4AA5-B282-2E950751402D}"/>
              </a:ext>
            </a:extLst>
          </p:cNvPr>
          <p:cNvSpPr>
            <a:spLocks noGrp="1"/>
          </p:cNvSpPr>
          <p:nvPr>
            <p:ph type="subTitle" idx="1"/>
          </p:nvPr>
        </p:nvSpPr>
        <p:spPr/>
        <p:txBody>
          <a:bodyPr/>
          <a:lstStyle/>
          <a:p>
            <a:r>
              <a:rPr lang="es-PE" dirty="0" err="1"/>
              <a:t>Student</a:t>
            </a:r>
            <a:r>
              <a:rPr lang="es-PE" dirty="0"/>
              <a:t>: Juan Diego Valencia Cotrina</a:t>
            </a:r>
          </a:p>
        </p:txBody>
      </p:sp>
    </p:spTree>
    <p:extLst>
      <p:ext uri="{BB962C8B-B14F-4D97-AF65-F5344CB8AC3E}">
        <p14:creationId xmlns:p14="http://schemas.microsoft.com/office/powerpoint/2010/main" val="21103863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48C15F2-38AF-41F1-942A-2CA448B164C9}"/>
              </a:ext>
            </a:extLst>
          </p:cNvPr>
          <p:cNvSpPr>
            <a:spLocks noGrp="1"/>
          </p:cNvSpPr>
          <p:nvPr>
            <p:ph type="title"/>
          </p:nvPr>
        </p:nvSpPr>
        <p:spPr/>
        <p:txBody>
          <a:bodyPr/>
          <a:lstStyle/>
          <a:p>
            <a:r>
              <a:rPr lang="en-US" dirty="0"/>
              <a:t>What are grandparents and what is their job in the family?</a:t>
            </a:r>
            <a:endParaRPr lang="es-PE" dirty="0"/>
          </a:p>
        </p:txBody>
      </p:sp>
      <p:sp>
        <p:nvSpPr>
          <p:cNvPr id="3" name="Marcador de contenido 2">
            <a:extLst>
              <a:ext uri="{FF2B5EF4-FFF2-40B4-BE49-F238E27FC236}">
                <a16:creationId xmlns:a16="http://schemas.microsoft.com/office/drawing/2014/main" id="{7812453F-AF8C-4DF8-AA66-C6F320649C9E}"/>
              </a:ext>
            </a:extLst>
          </p:cNvPr>
          <p:cNvSpPr>
            <a:spLocks noGrp="1"/>
          </p:cNvSpPr>
          <p:nvPr>
            <p:ph idx="1"/>
          </p:nvPr>
        </p:nvSpPr>
        <p:spPr>
          <a:xfrm>
            <a:off x="838200" y="1825625"/>
            <a:ext cx="5921523" cy="4351338"/>
          </a:xfrm>
        </p:spPr>
        <p:txBody>
          <a:bodyPr>
            <a:normAutofit lnSpcReduction="10000"/>
          </a:bodyPr>
          <a:lstStyle/>
          <a:p>
            <a:pPr marL="0" indent="0">
              <a:buNone/>
            </a:pPr>
            <a:r>
              <a:rPr lang="en-US" dirty="0"/>
              <a:t>As traditional figures in children's lives, grandparents are often seen as the strong and dedicated caretakers of the family unit. For this reason, the role played by grandparents is decisive in moments of family adversity and they appear to help the whole family to overcome a crisis.</a:t>
            </a:r>
          </a:p>
          <a:p>
            <a:pPr marL="0" indent="0">
              <a:buNone/>
            </a:pPr>
            <a:r>
              <a:rPr lang="en-US" dirty="0"/>
              <a:t>They transmit wisdom, tranquility, affection, stability and many other necessary values ​​in life.</a:t>
            </a:r>
          </a:p>
        </p:txBody>
      </p:sp>
      <p:pic>
        <p:nvPicPr>
          <p:cNvPr id="1032" name="Picture 8" descr="Los abuelos como transmisores de valores a los nietos">
            <a:extLst>
              <a:ext uri="{FF2B5EF4-FFF2-40B4-BE49-F238E27FC236}">
                <a16:creationId xmlns:a16="http://schemas.microsoft.com/office/drawing/2014/main" id="{4A24AF2B-9A3C-41CE-A264-F35C6E17937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63691" y="1224460"/>
            <a:ext cx="4000500" cy="2667000"/>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descr="Por qué son tan importantes los abuelos en la familia?">
            <a:extLst>
              <a:ext uri="{FF2B5EF4-FFF2-40B4-BE49-F238E27FC236}">
                <a16:creationId xmlns:a16="http://schemas.microsoft.com/office/drawing/2014/main" id="{7B483980-7D9F-4D48-8F11-D2D9FDDB865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63691" y="4036888"/>
            <a:ext cx="4000500" cy="23082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6913879"/>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95</Words>
  <Application>Microsoft Office PowerPoint</Application>
  <PresentationFormat>Panorámica</PresentationFormat>
  <Paragraphs>5</Paragraphs>
  <Slides>2</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2</vt:i4>
      </vt:variant>
    </vt:vector>
  </HeadingPairs>
  <TitlesOfParts>
    <vt:vector size="6" baseType="lpstr">
      <vt:lpstr>Arial</vt:lpstr>
      <vt:lpstr>Calibri</vt:lpstr>
      <vt:lpstr>Calibri Light</vt:lpstr>
      <vt:lpstr>Tema de Office</vt:lpstr>
      <vt:lpstr>Today is The Day: The Grandfathers day</vt:lpstr>
      <vt:lpstr>What are grandparents and what is their job in the family?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Today is The Day: The Grandfathers day</dc:title>
  <dc:creator>marco antonio valencia mantilla</dc:creator>
  <cp:lastModifiedBy>marco antonio valencia mantilla</cp:lastModifiedBy>
  <cp:revision>1</cp:revision>
  <dcterms:created xsi:type="dcterms:W3CDTF">2023-07-26T04:20:14Z</dcterms:created>
  <dcterms:modified xsi:type="dcterms:W3CDTF">2023-07-26T04:20:29Z</dcterms:modified>
</cp:coreProperties>
</file>