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99FF33"/>
    <a:srgbClr val="008000"/>
    <a:srgbClr val="CC660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319E27-B16B-439E-82AE-B93978A7B9C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0190327F-9AEA-4981-907C-31476E4C7D74}">
      <dgm:prSet phldrT="[Texto]"/>
      <dgm:spPr/>
      <dgm:t>
        <a:bodyPr/>
        <a:lstStyle/>
        <a:p>
          <a:r>
            <a:rPr lang="es-PE" dirty="0"/>
            <a:t>Mesozoica</a:t>
          </a:r>
        </a:p>
      </dgm:t>
    </dgm:pt>
    <dgm:pt modelId="{9FE99A2A-1907-41FF-9DBE-FC46240F5111}" type="parTrans" cxnId="{51872384-F6E6-4D72-BA36-4ED659788B0F}">
      <dgm:prSet/>
      <dgm:spPr/>
      <dgm:t>
        <a:bodyPr/>
        <a:lstStyle/>
        <a:p>
          <a:endParaRPr lang="es-PE"/>
        </a:p>
      </dgm:t>
    </dgm:pt>
    <dgm:pt modelId="{4468327F-A897-40C1-8A07-D9C741A81474}" type="sibTrans" cxnId="{51872384-F6E6-4D72-BA36-4ED659788B0F}">
      <dgm:prSet/>
      <dgm:spPr/>
      <dgm:t>
        <a:bodyPr/>
        <a:lstStyle/>
        <a:p>
          <a:endParaRPr lang="es-PE"/>
        </a:p>
      </dgm:t>
    </dgm:pt>
    <dgm:pt modelId="{FF42FDC0-5A38-46C9-9500-BB999D1CA61A}">
      <dgm:prSet phldrT="[Texto]"/>
      <dgm:spPr/>
      <dgm:t>
        <a:bodyPr/>
        <a:lstStyle/>
        <a:p>
          <a:r>
            <a:rPr lang="es-PE" dirty="0"/>
            <a:t>Eras geológicas</a:t>
          </a:r>
        </a:p>
      </dgm:t>
    </dgm:pt>
    <dgm:pt modelId="{313C1281-DFBA-45F8-9904-5062536ED270}" type="sibTrans" cxnId="{0327B966-4494-4C95-979D-08F04F045587}">
      <dgm:prSet/>
      <dgm:spPr/>
      <dgm:t>
        <a:bodyPr/>
        <a:lstStyle/>
        <a:p>
          <a:endParaRPr lang="es-PE"/>
        </a:p>
      </dgm:t>
    </dgm:pt>
    <dgm:pt modelId="{957FE08C-6D89-48BA-8A0B-B04B9CC14940}" type="parTrans" cxnId="{0327B966-4494-4C95-979D-08F04F045587}">
      <dgm:prSet/>
      <dgm:spPr/>
      <dgm:t>
        <a:bodyPr/>
        <a:lstStyle/>
        <a:p>
          <a:endParaRPr lang="es-PE"/>
        </a:p>
      </dgm:t>
    </dgm:pt>
    <dgm:pt modelId="{C84ED651-C959-4C13-88B4-443A75EC81AB}">
      <dgm:prSet phldrT="[Texto]"/>
      <dgm:spPr/>
      <dgm:t>
        <a:bodyPr/>
        <a:lstStyle/>
        <a:p>
          <a:r>
            <a:rPr lang="es-PE" dirty="0"/>
            <a:t>Paleozoica</a:t>
          </a:r>
        </a:p>
      </dgm:t>
    </dgm:pt>
    <dgm:pt modelId="{13F7D352-C48D-41C8-9226-97513B5F6467}" type="parTrans" cxnId="{D25222E2-5E83-4B37-8302-FF7926BF8678}">
      <dgm:prSet/>
      <dgm:spPr/>
      <dgm:t>
        <a:bodyPr/>
        <a:lstStyle/>
        <a:p>
          <a:endParaRPr lang="es-PE"/>
        </a:p>
      </dgm:t>
    </dgm:pt>
    <dgm:pt modelId="{B56FB564-CA40-4D24-A4E6-25BF2F48FF07}" type="sibTrans" cxnId="{D25222E2-5E83-4B37-8302-FF7926BF8678}">
      <dgm:prSet/>
      <dgm:spPr/>
      <dgm:t>
        <a:bodyPr/>
        <a:lstStyle/>
        <a:p>
          <a:endParaRPr lang="es-PE"/>
        </a:p>
      </dgm:t>
    </dgm:pt>
    <dgm:pt modelId="{BD66AB09-BF49-4ADC-84DE-01850BD0D412}">
      <dgm:prSet phldrT="[Texto]"/>
      <dgm:spPr/>
      <dgm:t>
        <a:bodyPr/>
        <a:lstStyle/>
        <a:p>
          <a:pPr algn="ctr"/>
          <a:r>
            <a:rPr lang="es-PE" dirty="0"/>
            <a:t>Precámbrica</a:t>
          </a:r>
        </a:p>
      </dgm:t>
    </dgm:pt>
    <dgm:pt modelId="{170FDF08-4278-4740-B90D-578490E5F2A6}" type="parTrans" cxnId="{5CA9A99F-C119-4AAE-9893-41CB73956A8D}">
      <dgm:prSet/>
      <dgm:spPr/>
      <dgm:t>
        <a:bodyPr/>
        <a:lstStyle/>
        <a:p>
          <a:endParaRPr lang="es-PE"/>
        </a:p>
      </dgm:t>
    </dgm:pt>
    <dgm:pt modelId="{A3BFC4AD-97B1-4072-8A35-67BD31E2156C}" type="sibTrans" cxnId="{5CA9A99F-C119-4AAE-9893-41CB73956A8D}">
      <dgm:prSet/>
      <dgm:spPr/>
      <dgm:t>
        <a:bodyPr/>
        <a:lstStyle/>
        <a:p>
          <a:endParaRPr lang="es-PE"/>
        </a:p>
      </dgm:t>
    </dgm:pt>
    <dgm:pt modelId="{9D6F844F-5611-4259-BCD1-E726D147FB8D}">
      <dgm:prSet phldrT="[Texto]"/>
      <dgm:spPr/>
      <dgm:t>
        <a:bodyPr/>
        <a:lstStyle/>
        <a:p>
          <a:pPr algn="ctr"/>
          <a:r>
            <a:rPr lang="es-PE" dirty="0"/>
            <a:t>Precámbrico</a:t>
          </a:r>
        </a:p>
      </dgm:t>
    </dgm:pt>
    <dgm:pt modelId="{602E63CD-5276-4A03-B032-857E6D4B73EF}" type="parTrans" cxnId="{17C35198-9667-4E1F-85AC-D971160C6F17}">
      <dgm:prSet/>
      <dgm:spPr/>
      <dgm:t>
        <a:bodyPr/>
        <a:lstStyle/>
        <a:p>
          <a:endParaRPr lang="es-PE"/>
        </a:p>
      </dgm:t>
    </dgm:pt>
    <dgm:pt modelId="{8266CA6F-B8AB-4899-B309-5D9236BD6D13}" type="sibTrans" cxnId="{17C35198-9667-4E1F-85AC-D971160C6F17}">
      <dgm:prSet/>
      <dgm:spPr/>
      <dgm:t>
        <a:bodyPr/>
        <a:lstStyle/>
        <a:p>
          <a:endParaRPr lang="es-PE"/>
        </a:p>
      </dgm:t>
    </dgm:pt>
    <dgm:pt modelId="{399629A8-B158-450F-A3B9-647E97E56BC6}">
      <dgm:prSet phldrT="[Texto]"/>
      <dgm:spPr/>
      <dgm:t>
        <a:bodyPr/>
        <a:lstStyle/>
        <a:p>
          <a:r>
            <a:rPr lang="es-PE"/>
            <a:t>Azoica</a:t>
          </a:r>
          <a:endParaRPr lang="es-PE" dirty="0"/>
        </a:p>
      </dgm:t>
    </dgm:pt>
    <dgm:pt modelId="{71C35CB3-A7B4-4E85-8637-CB2E91D720B8}" type="parTrans" cxnId="{C686AAC2-563B-4F19-ADC7-2E0660D11A94}">
      <dgm:prSet/>
      <dgm:spPr/>
      <dgm:t>
        <a:bodyPr/>
        <a:lstStyle/>
        <a:p>
          <a:endParaRPr lang="es-PE"/>
        </a:p>
      </dgm:t>
    </dgm:pt>
    <dgm:pt modelId="{E157D0FF-5E74-433D-B606-500CEB665DF3}" type="sibTrans" cxnId="{C686AAC2-563B-4F19-ADC7-2E0660D11A94}">
      <dgm:prSet/>
      <dgm:spPr/>
      <dgm:t>
        <a:bodyPr/>
        <a:lstStyle/>
        <a:p>
          <a:endParaRPr lang="es-PE"/>
        </a:p>
      </dgm:t>
    </dgm:pt>
    <dgm:pt modelId="{5FEAF242-EB75-4944-9695-7DC0A4710511}">
      <dgm:prSet phldrT="[Texto]"/>
      <dgm:spPr/>
      <dgm:t>
        <a:bodyPr/>
        <a:lstStyle/>
        <a:p>
          <a:r>
            <a:rPr lang="es-PE" dirty="0"/>
            <a:t>Cámbrica</a:t>
          </a:r>
        </a:p>
      </dgm:t>
    </dgm:pt>
    <dgm:pt modelId="{7CFEC1B6-4C06-441E-9CAB-C71F732C4EEE}" type="parTrans" cxnId="{FC3BFCDD-9FF8-4F1D-B7D0-1660BF29AA28}">
      <dgm:prSet/>
      <dgm:spPr/>
      <dgm:t>
        <a:bodyPr/>
        <a:lstStyle/>
        <a:p>
          <a:endParaRPr lang="es-PE"/>
        </a:p>
      </dgm:t>
    </dgm:pt>
    <dgm:pt modelId="{C6983BC6-220F-47A5-AA18-378F2A3AC310}" type="sibTrans" cxnId="{FC3BFCDD-9FF8-4F1D-B7D0-1660BF29AA28}">
      <dgm:prSet/>
      <dgm:spPr/>
      <dgm:t>
        <a:bodyPr/>
        <a:lstStyle/>
        <a:p>
          <a:endParaRPr lang="es-PE"/>
        </a:p>
      </dgm:t>
    </dgm:pt>
    <dgm:pt modelId="{D9ACF950-F392-4859-B59F-A9110231C7B8}">
      <dgm:prSet phldrT="[Texto]"/>
      <dgm:spPr/>
      <dgm:t>
        <a:bodyPr/>
        <a:lstStyle/>
        <a:p>
          <a:r>
            <a:rPr lang="es-PE" dirty="0"/>
            <a:t>Ordovícico</a:t>
          </a:r>
        </a:p>
      </dgm:t>
    </dgm:pt>
    <dgm:pt modelId="{B5AC899F-8F8A-4C7B-9135-9CD2DB70A07E}" type="parTrans" cxnId="{C7665A29-E323-4651-A32E-91DC2EAFD29B}">
      <dgm:prSet/>
      <dgm:spPr/>
      <dgm:t>
        <a:bodyPr/>
        <a:lstStyle/>
        <a:p>
          <a:endParaRPr lang="es-PE"/>
        </a:p>
      </dgm:t>
    </dgm:pt>
    <dgm:pt modelId="{15B985D3-97E4-4B51-91D0-013B0231D5ED}" type="sibTrans" cxnId="{C7665A29-E323-4651-A32E-91DC2EAFD29B}">
      <dgm:prSet/>
      <dgm:spPr/>
      <dgm:t>
        <a:bodyPr/>
        <a:lstStyle/>
        <a:p>
          <a:endParaRPr lang="es-PE"/>
        </a:p>
      </dgm:t>
    </dgm:pt>
    <dgm:pt modelId="{1EAD5954-27BA-440D-B73A-50DB48A3368D}">
      <dgm:prSet phldrT="[Texto]"/>
      <dgm:spPr/>
      <dgm:t>
        <a:bodyPr/>
        <a:lstStyle/>
        <a:p>
          <a:r>
            <a:rPr lang="es-PE" dirty="0"/>
            <a:t>Silúrico</a:t>
          </a:r>
        </a:p>
      </dgm:t>
    </dgm:pt>
    <dgm:pt modelId="{91293DAF-98A8-44A9-B2BF-08E53F5B456D}" type="parTrans" cxnId="{A5272F92-1FEB-43D3-8CAE-B911600FA65C}">
      <dgm:prSet/>
      <dgm:spPr/>
      <dgm:t>
        <a:bodyPr/>
        <a:lstStyle/>
        <a:p>
          <a:endParaRPr lang="es-PE"/>
        </a:p>
      </dgm:t>
    </dgm:pt>
    <dgm:pt modelId="{379D347B-D74E-4457-9B0D-C45323AAC4F2}" type="sibTrans" cxnId="{A5272F92-1FEB-43D3-8CAE-B911600FA65C}">
      <dgm:prSet/>
      <dgm:spPr/>
      <dgm:t>
        <a:bodyPr/>
        <a:lstStyle/>
        <a:p>
          <a:endParaRPr lang="es-PE"/>
        </a:p>
      </dgm:t>
    </dgm:pt>
    <dgm:pt modelId="{E9FA6DFB-F603-4E01-A6EC-6D4351F24C7F}">
      <dgm:prSet phldrT="[Texto]"/>
      <dgm:spPr/>
      <dgm:t>
        <a:bodyPr/>
        <a:lstStyle/>
        <a:p>
          <a:r>
            <a:rPr lang="es-PE" dirty="0"/>
            <a:t>Devónico</a:t>
          </a:r>
        </a:p>
      </dgm:t>
    </dgm:pt>
    <dgm:pt modelId="{DE302603-2D70-457A-9348-45C57C848EEF}" type="parTrans" cxnId="{FB8EAF12-6EFA-40D0-BAE9-8E2AEC628A09}">
      <dgm:prSet/>
      <dgm:spPr/>
      <dgm:t>
        <a:bodyPr/>
        <a:lstStyle/>
        <a:p>
          <a:endParaRPr lang="es-PE"/>
        </a:p>
      </dgm:t>
    </dgm:pt>
    <dgm:pt modelId="{A499C97B-3448-4E8B-BC34-F6FC0B242549}" type="sibTrans" cxnId="{FB8EAF12-6EFA-40D0-BAE9-8E2AEC628A09}">
      <dgm:prSet/>
      <dgm:spPr/>
      <dgm:t>
        <a:bodyPr/>
        <a:lstStyle/>
        <a:p>
          <a:endParaRPr lang="es-PE"/>
        </a:p>
      </dgm:t>
    </dgm:pt>
    <dgm:pt modelId="{25D5DF47-EC07-440E-9E6D-4B69859B766D}">
      <dgm:prSet phldrT="[Texto]"/>
      <dgm:spPr/>
      <dgm:t>
        <a:bodyPr/>
        <a:lstStyle/>
        <a:p>
          <a:r>
            <a:rPr lang="es-PE" dirty="0"/>
            <a:t>Carbonífero</a:t>
          </a:r>
        </a:p>
      </dgm:t>
    </dgm:pt>
    <dgm:pt modelId="{3E5C4486-E86A-4442-AED8-E22E4A44E959}" type="parTrans" cxnId="{40AA8EB0-5CFB-4358-B95F-4058352AE66F}">
      <dgm:prSet/>
      <dgm:spPr/>
      <dgm:t>
        <a:bodyPr/>
        <a:lstStyle/>
        <a:p>
          <a:endParaRPr lang="es-PE"/>
        </a:p>
      </dgm:t>
    </dgm:pt>
    <dgm:pt modelId="{26CEE471-67A5-4799-95FB-1F2C1D07FD1A}" type="sibTrans" cxnId="{40AA8EB0-5CFB-4358-B95F-4058352AE66F}">
      <dgm:prSet/>
      <dgm:spPr/>
      <dgm:t>
        <a:bodyPr/>
        <a:lstStyle/>
        <a:p>
          <a:endParaRPr lang="es-PE"/>
        </a:p>
      </dgm:t>
    </dgm:pt>
    <dgm:pt modelId="{9DDBA099-81B4-4B6B-A16D-9EC189BD1B4B}">
      <dgm:prSet phldrT="[Texto]"/>
      <dgm:spPr/>
      <dgm:t>
        <a:bodyPr/>
        <a:lstStyle/>
        <a:p>
          <a:r>
            <a:rPr lang="es-PE" dirty="0"/>
            <a:t>Pérmico</a:t>
          </a:r>
        </a:p>
      </dgm:t>
    </dgm:pt>
    <dgm:pt modelId="{057F4EEB-5167-4E3C-86D2-54F57789E2BC}" type="parTrans" cxnId="{9E9E572E-4DDD-42D5-87F2-A9407201E3F3}">
      <dgm:prSet/>
      <dgm:spPr/>
      <dgm:t>
        <a:bodyPr/>
        <a:lstStyle/>
        <a:p>
          <a:endParaRPr lang="es-PE"/>
        </a:p>
      </dgm:t>
    </dgm:pt>
    <dgm:pt modelId="{8591204A-5F65-4676-9A08-172E82421857}" type="sibTrans" cxnId="{9E9E572E-4DDD-42D5-87F2-A9407201E3F3}">
      <dgm:prSet/>
      <dgm:spPr/>
      <dgm:t>
        <a:bodyPr/>
        <a:lstStyle/>
        <a:p>
          <a:endParaRPr lang="es-PE"/>
        </a:p>
      </dgm:t>
    </dgm:pt>
    <dgm:pt modelId="{66A7439D-38BF-4430-B483-6562BE0B7C32}">
      <dgm:prSet phldrT="[Texto]"/>
      <dgm:spPr/>
      <dgm:t>
        <a:bodyPr/>
        <a:lstStyle/>
        <a:p>
          <a:r>
            <a:rPr lang="es-PE" dirty="0"/>
            <a:t>Cretácico</a:t>
          </a:r>
        </a:p>
      </dgm:t>
    </dgm:pt>
    <dgm:pt modelId="{721BC2E8-60B8-4E5E-A881-D0490D5DBE25}" type="parTrans" cxnId="{1FE2D17D-2A8A-438D-BDAB-B726D5B139EA}">
      <dgm:prSet/>
      <dgm:spPr/>
      <dgm:t>
        <a:bodyPr/>
        <a:lstStyle/>
        <a:p>
          <a:endParaRPr lang="es-PE"/>
        </a:p>
      </dgm:t>
    </dgm:pt>
    <dgm:pt modelId="{6A230983-0276-4944-B5DD-59028897B3CC}" type="sibTrans" cxnId="{1FE2D17D-2A8A-438D-BDAB-B726D5B139EA}">
      <dgm:prSet/>
      <dgm:spPr/>
      <dgm:t>
        <a:bodyPr/>
        <a:lstStyle/>
        <a:p>
          <a:endParaRPr lang="es-PE"/>
        </a:p>
      </dgm:t>
    </dgm:pt>
    <dgm:pt modelId="{7349C640-A6CA-427E-8333-1EAC4BBA90E8}">
      <dgm:prSet phldrT="[Texto]"/>
      <dgm:spPr/>
      <dgm:t>
        <a:bodyPr/>
        <a:lstStyle/>
        <a:p>
          <a:r>
            <a:rPr lang="es-PE" dirty="0"/>
            <a:t>Jurásico</a:t>
          </a:r>
        </a:p>
      </dgm:t>
    </dgm:pt>
    <dgm:pt modelId="{F07E2415-5EAC-40E9-A8C9-0E2254E1F794}" type="parTrans" cxnId="{B082B1AB-88E9-43D4-91DA-CEE6C01DCB5E}">
      <dgm:prSet/>
      <dgm:spPr/>
      <dgm:t>
        <a:bodyPr/>
        <a:lstStyle/>
        <a:p>
          <a:endParaRPr lang="es-PE"/>
        </a:p>
      </dgm:t>
    </dgm:pt>
    <dgm:pt modelId="{AB0AC70D-2FDA-4219-B1EF-F71596D25031}" type="sibTrans" cxnId="{B082B1AB-88E9-43D4-91DA-CEE6C01DCB5E}">
      <dgm:prSet/>
      <dgm:spPr/>
      <dgm:t>
        <a:bodyPr/>
        <a:lstStyle/>
        <a:p>
          <a:endParaRPr lang="es-PE"/>
        </a:p>
      </dgm:t>
    </dgm:pt>
    <dgm:pt modelId="{7FB10BE5-A23C-4BB4-BA11-EA505D609662}">
      <dgm:prSet phldrT="[Texto]"/>
      <dgm:spPr/>
      <dgm:t>
        <a:bodyPr/>
        <a:lstStyle/>
        <a:p>
          <a:r>
            <a:rPr lang="es-PE" dirty="0"/>
            <a:t>Triásico</a:t>
          </a:r>
        </a:p>
      </dgm:t>
    </dgm:pt>
    <dgm:pt modelId="{FA6A6DAF-C3CC-4545-A151-D6BC063AA237}" type="parTrans" cxnId="{6CFBA968-49E5-477E-8923-C4231A259898}">
      <dgm:prSet/>
      <dgm:spPr/>
      <dgm:t>
        <a:bodyPr/>
        <a:lstStyle/>
        <a:p>
          <a:endParaRPr lang="es-PE"/>
        </a:p>
      </dgm:t>
    </dgm:pt>
    <dgm:pt modelId="{8B3609BB-2D76-4551-9E1F-8F7DDD2EAA2B}" type="sibTrans" cxnId="{6CFBA968-49E5-477E-8923-C4231A259898}">
      <dgm:prSet/>
      <dgm:spPr/>
      <dgm:t>
        <a:bodyPr/>
        <a:lstStyle/>
        <a:p>
          <a:endParaRPr lang="es-PE"/>
        </a:p>
      </dgm:t>
    </dgm:pt>
    <dgm:pt modelId="{017576C6-8B61-4169-808B-232238023690}">
      <dgm:prSet phldrT="[Texto]"/>
      <dgm:spPr/>
      <dgm:t>
        <a:bodyPr/>
        <a:lstStyle/>
        <a:p>
          <a:r>
            <a:rPr lang="es-PE" dirty="0"/>
            <a:t>Cenozoica</a:t>
          </a:r>
        </a:p>
      </dgm:t>
    </dgm:pt>
    <dgm:pt modelId="{006E58F4-ED38-4691-9B72-0AEAE086F454}" type="sibTrans" cxnId="{C150D11A-95E4-4868-9401-7246956C9406}">
      <dgm:prSet/>
      <dgm:spPr/>
      <dgm:t>
        <a:bodyPr/>
        <a:lstStyle/>
        <a:p>
          <a:endParaRPr lang="es-PE"/>
        </a:p>
      </dgm:t>
    </dgm:pt>
    <dgm:pt modelId="{002A61C0-06D5-4964-8531-4B87C167268B}" type="parTrans" cxnId="{C150D11A-95E4-4868-9401-7246956C9406}">
      <dgm:prSet/>
      <dgm:spPr/>
      <dgm:t>
        <a:bodyPr/>
        <a:lstStyle/>
        <a:p>
          <a:endParaRPr lang="es-PE"/>
        </a:p>
      </dgm:t>
    </dgm:pt>
    <dgm:pt modelId="{6C1BB041-C987-4230-8BDE-109D7442968E}">
      <dgm:prSet phldrT="[Texto]"/>
      <dgm:spPr/>
      <dgm:t>
        <a:bodyPr/>
        <a:lstStyle/>
        <a:p>
          <a:r>
            <a:rPr lang="es-PE" dirty="0"/>
            <a:t>Terciario</a:t>
          </a:r>
        </a:p>
      </dgm:t>
    </dgm:pt>
    <dgm:pt modelId="{58ED13AA-B7D2-4CEB-A6C7-BEB1E32DA26D}" type="parTrans" cxnId="{17E94B24-4BEE-4005-A0A7-EC1EF606EF31}">
      <dgm:prSet/>
      <dgm:spPr/>
      <dgm:t>
        <a:bodyPr/>
        <a:lstStyle/>
        <a:p>
          <a:endParaRPr lang="es-PE"/>
        </a:p>
      </dgm:t>
    </dgm:pt>
    <dgm:pt modelId="{395E97B4-FD0B-4B67-8494-418E551129C0}" type="sibTrans" cxnId="{17E94B24-4BEE-4005-A0A7-EC1EF606EF31}">
      <dgm:prSet/>
      <dgm:spPr/>
      <dgm:t>
        <a:bodyPr/>
        <a:lstStyle/>
        <a:p>
          <a:endParaRPr lang="es-PE"/>
        </a:p>
      </dgm:t>
    </dgm:pt>
    <dgm:pt modelId="{9A8F65FA-B14A-4D9F-B2A7-45736A7280C7}">
      <dgm:prSet phldrT="[Texto]"/>
      <dgm:spPr/>
      <dgm:t>
        <a:bodyPr/>
        <a:lstStyle/>
        <a:p>
          <a:r>
            <a:rPr lang="es-PE" dirty="0" err="1"/>
            <a:t>Cuarternario</a:t>
          </a:r>
          <a:endParaRPr lang="es-PE" dirty="0"/>
        </a:p>
      </dgm:t>
    </dgm:pt>
    <dgm:pt modelId="{2B95FBC1-5A6C-42BD-A626-4E11D1DBEA43}" type="parTrans" cxnId="{285105C1-948B-4812-B2F3-8E5417907447}">
      <dgm:prSet/>
      <dgm:spPr/>
      <dgm:t>
        <a:bodyPr/>
        <a:lstStyle/>
        <a:p>
          <a:endParaRPr lang="es-PE"/>
        </a:p>
      </dgm:t>
    </dgm:pt>
    <dgm:pt modelId="{BB1848BC-2333-4784-BF1C-C8D00DDDB9D8}" type="sibTrans" cxnId="{285105C1-948B-4812-B2F3-8E5417907447}">
      <dgm:prSet/>
      <dgm:spPr/>
      <dgm:t>
        <a:bodyPr/>
        <a:lstStyle/>
        <a:p>
          <a:endParaRPr lang="es-PE"/>
        </a:p>
      </dgm:t>
    </dgm:pt>
    <dgm:pt modelId="{E2F64A49-B248-46B2-8AC2-46FE9CE149CA}" type="pres">
      <dgm:prSet presAssocID="{36319E27-B16B-439E-82AE-B93978A7B9C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4B70DBA-BD7B-4736-A7ED-F9451DB6F5F3}" type="pres">
      <dgm:prSet presAssocID="{FF42FDC0-5A38-46C9-9500-BB999D1CA61A}" presName="hierRoot1" presStyleCnt="0">
        <dgm:presLayoutVars>
          <dgm:hierBranch val="init"/>
        </dgm:presLayoutVars>
      </dgm:prSet>
      <dgm:spPr/>
    </dgm:pt>
    <dgm:pt modelId="{85E41637-686A-40F8-B424-E221A2584C8C}" type="pres">
      <dgm:prSet presAssocID="{FF42FDC0-5A38-46C9-9500-BB999D1CA61A}" presName="rootComposite1" presStyleCnt="0"/>
      <dgm:spPr/>
    </dgm:pt>
    <dgm:pt modelId="{A812C85F-CC70-4763-BA2F-F566D50760B3}" type="pres">
      <dgm:prSet presAssocID="{FF42FDC0-5A38-46C9-9500-BB999D1CA61A}" presName="rootText1" presStyleLbl="node0" presStyleIdx="0" presStyleCnt="1">
        <dgm:presLayoutVars>
          <dgm:chPref val="3"/>
        </dgm:presLayoutVars>
      </dgm:prSet>
      <dgm:spPr/>
    </dgm:pt>
    <dgm:pt modelId="{54978F2B-239C-4200-956D-4E34862B3272}" type="pres">
      <dgm:prSet presAssocID="{FF42FDC0-5A38-46C9-9500-BB999D1CA61A}" presName="rootConnector1" presStyleLbl="node1" presStyleIdx="0" presStyleCnt="0"/>
      <dgm:spPr/>
    </dgm:pt>
    <dgm:pt modelId="{97778532-CF07-41A2-A6CB-0875247F0A5D}" type="pres">
      <dgm:prSet presAssocID="{FF42FDC0-5A38-46C9-9500-BB999D1CA61A}" presName="hierChild2" presStyleCnt="0"/>
      <dgm:spPr/>
    </dgm:pt>
    <dgm:pt modelId="{F9FF3EB2-466A-4FC7-972D-12B836AB39A3}" type="pres">
      <dgm:prSet presAssocID="{71C35CB3-A7B4-4E85-8637-CB2E91D720B8}" presName="Name37" presStyleLbl="parChTrans1D2" presStyleIdx="0" presStyleCnt="5"/>
      <dgm:spPr/>
    </dgm:pt>
    <dgm:pt modelId="{04CF685A-DA83-4126-8866-E54B59A200E3}" type="pres">
      <dgm:prSet presAssocID="{399629A8-B158-450F-A3B9-647E97E56BC6}" presName="hierRoot2" presStyleCnt="0">
        <dgm:presLayoutVars>
          <dgm:hierBranch val="init"/>
        </dgm:presLayoutVars>
      </dgm:prSet>
      <dgm:spPr/>
    </dgm:pt>
    <dgm:pt modelId="{367F8EF1-739B-43EA-AE61-FC07DD461DCD}" type="pres">
      <dgm:prSet presAssocID="{399629A8-B158-450F-A3B9-647E97E56BC6}" presName="rootComposite" presStyleCnt="0"/>
      <dgm:spPr/>
    </dgm:pt>
    <dgm:pt modelId="{57973946-6D69-483C-B988-4CBE90EF9289}" type="pres">
      <dgm:prSet presAssocID="{399629A8-B158-450F-A3B9-647E97E56BC6}" presName="rootText" presStyleLbl="node2" presStyleIdx="0" presStyleCnt="5">
        <dgm:presLayoutVars>
          <dgm:chPref val="3"/>
        </dgm:presLayoutVars>
      </dgm:prSet>
      <dgm:spPr/>
    </dgm:pt>
    <dgm:pt modelId="{DC0A6F01-A73A-443C-A7B8-C227698B614B}" type="pres">
      <dgm:prSet presAssocID="{399629A8-B158-450F-A3B9-647E97E56BC6}" presName="rootConnector" presStyleLbl="node2" presStyleIdx="0" presStyleCnt="5"/>
      <dgm:spPr/>
    </dgm:pt>
    <dgm:pt modelId="{172A1184-EA29-48A7-AE52-A2D5450002BA}" type="pres">
      <dgm:prSet presAssocID="{399629A8-B158-450F-A3B9-647E97E56BC6}" presName="hierChild4" presStyleCnt="0"/>
      <dgm:spPr/>
    </dgm:pt>
    <dgm:pt modelId="{31F6AEC3-9E31-49D4-AAB1-BD00BE658C78}" type="pres">
      <dgm:prSet presAssocID="{399629A8-B158-450F-A3B9-647E97E56BC6}" presName="hierChild5" presStyleCnt="0"/>
      <dgm:spPr/>
    </dgm:pt>
    <dgm:pt modelId="{750D2D64-5084-475B-890D-CD408AB13F5C}" type="pres">
      <dgm:prSet presAssocID="{170FDF08-4278-4740-B90D-578490E5F2A6}" presName="Name37" presStyleLbl="parChTrans1D2" presStyleIdx="1" presStyleCnt="5"/>
      <dgm:spPr/>
    </dgm:pt>
    <dgm:pt modelId="{DD4FABF9-5A79-4E8A-AE20-0C02A16F930E}" type="pres">
      <dgm:prSet presAssocID="{BD66AB09-BF49-4ADC-84DE-01850BD0D412}" presName="hierRoot2" presStyleCnt="0">
        <dgm:presLayoutVars>
          <dgm:hierBranch val="init"/>
        </dgm:presLayoutVars>
      </dgm:prSet>
      <dgm:spPr/>
    </dgm:pt>
    <dgm:pt modelId="{A195181C-EA79-431F-9DD0-32E2F2605D90}" type="pres">
      <dgm:prSet presAssocID="{BD66AB09-BF49-4ADC-84DE-01850BD0D412}" presName="rootComposite" presStyleCnt="0"/>
      <dgm:spPr/>
    </dgm:pt>
    <dgm:pt modelId="{0FF7B87A-DDCF-4D61-801B-B87E748D2A76}" type="pres">
      <dgm:prSet presAssocID="{BD66AB09-BF49-4ADC-84DE-01850BD0D412}" presName="rootText" presStyleLbl="node2" presStyleIdx="1" presStyleCnt="5">
        <dgm:presLayoutVars>
          <dgm:chPref val="3"/>
        </dgm:presLayoutVars>
      </dgm:prSet>
      <dgm:spPr/>
    </dgm:pt>
    <dgm:pt modelId="{E2FE3D32-3DF8-48C5-A0A4-8264DA6B3998}" type="pres">
      <dgm:prSet presAssocID="{BD66AB09-BF49-4ADC-84DE-01850BD0D412}" presName="rootConnector" presStyleLbl="node2" presStyleIdx="1" presStyleCnt="5"/>
      <dgm:spPr/>
    </dgm:pt>
    <dgm:pt modelId="{2218F3F5-82E2-48B4-BB3B-CF9EE1D68F81}" type="pres">
      <dgm:prSet presAssocID="{BD66AB09-BF49-4ADC-84DE-01850BD0D412}" presName="hierChild4" presStyleCnt="0"/>
      <dgm:spPr/>
    </dgm:pt>
    <dgm:pt modelId="{9E5CB446-713C-4BF7-81D8-35D01EE3A7B0}" type="pres">
      <dgm:prSet presAssocID="{602E63CD-5276-4A03-B032-857E6D4B73EF}" presName="Name37" presStyleLbl="parChTrans1D3" presStyleIdx="0" presStyleCnt="12"/>
      <dgm:spPr/>
    </dgm:pt>
    <dgm:pt modelId="{049526CA-C4FA-4043-B27C-1A6AAFDC5025}" type="pres">
      <dgm:prSet presAssocID="{9D6F844F-5611-4259-BCD1-E726D147FB8D}" presName="hierRoot2" presStyleCnt="0">
        <dgm:presLayoutVars>
          <dgm:hierBranch val="init"/>
        </dgm:presLayoutVars>
      </dgm:prSet>
      <dgm:spPr/>
    </dgm:pt>
    <dgm:pt modelId="{A2837874-F1AC-4DC8-957D-AD5C44F7A72E}" type="pres">
      <dgm:prSet presAssocID="{9D6F844F-5611-4259-BCD1-E726D147FB8D}" presName="rootComposite" presStyleCnt="0"/>
      <dgm:spPr/>
    </dgm:pt>
    <dgm:pt modelId="{B7F1BE2C-F041-4434-B71B-FAF69D9A3DDA}" type="pres">
      <dgm:prSet presAssocID="{9D6F844F-5611-4259-BCD1-E726D147FB8D}" presName="rootText" presStyleLbl="node3" presStyleIdx="0" presStyleCnt="12">
        <dgm:presLayoutVars>
          <dgm:chPref val="3"/>
        </dgm:presLayoutVars>
      </dgm:prSet>
      <dgm:spPr/>
    </dgm:pt>
    <dgm:pt modelId="{4F1A56CA-E7BC-44C3-B385-1D4CAF4A4DCC}" type="pres">
      <dgm:prSet presAssocID="{9D6F844F-5611-4259-BCD1-E726D147FB8D}" presName="rootConnector" presStyleLbl="node3" presStyleIdx="0" presStyleCnt="12"/>
      <dgm:spPr/>
    </dgm:pt>
    <dgm:pt modelId="{FCF3AF3E-00A2-40B6-9BB8-0081ACAAAD32}" type="pres">
      <dgm:prSet presAssocID="{9D6F844F-5611-4259-BCD1-E726D147FB8D}" presName="hierChild4" presStyleCnt="0"/>
      <dgm:spPr/>
    </dgm:pt>
    <dgm:pt modelId="{4938AC96-13A2-4A79-8517-1FAD1121B7CC}" type="pres">
      <dgm:prSet presAssocID="{9D6F844F-5611-4259-BCD1-E726D147FB8D}" presName="hierChild5" presStyleCnt="0"/>
      <dgm:spPr/>
    </dgm:pt>
    <dgm:pt modelId="{8A1A4563-CEC4-4832-99F3-2588E44430F6}" type="pres">
      <dgm:prSet presAssocID="{BD66AB09-BF49-4ADC-84DE-01850BD0D412}" presName="hierChild5" presStyleCnt="0"/>
      <dgm:spPr/>
    </dgm:pt>
    <dgm:pt modelId="{A60C0CB4-6DB6-4675-936E-6BCF7F91E13C}" type="pres">
      <dgm:prSet presAssocID="{13F7D352-C48D-41C8-9226-97513B5F6467}" presName="Name37" presStyleLbl="parChTrans1D2" presStyleIdx="2" presStyleCnt="5"/>
      <dgm:spPr/>
    </dgm:pt>
    <dgm:pt modelId="{FD11C50E-769A-4E2B-9376-8899D0ECA0FA}" type="pres">
      <dgm:prSet presAssocID="{C84ED651-C959-4C13-88B4-443A75EC81AB}" presName="hierRoot2" presStyleCnt="0">
        <dgm:presLayoutVars>
          <dgm:hierBranch val="init"/>
        </dgm:presLayoutVars>
      </dgm:prSet>
      <dgm:spPr/>
    </dgm:pt>
    <dgm:pt modelId="{850D9DC5-9D1C-4D71-B1B4-3A5EE314072E}" type="pres">
      <dgm:prSet presAssocID="{C84ED651-C959-4C13-88B4-443A75EC81AB}" presName="rootComposite" presStyleCnt="0"/>
      <dgm:spPr/>
    </dgm:pt>
    <dgm:pt modelId="{0F1AE5BA-9CD7-4F3E-9425-CC7F0F0B1616}" type="pres">
      <dgm:prSet presAssocID="{C84ED651-C959-4C13-88B4-443A75EC81AB}" presName="rootText" presStyleLbl="node2" presStyleIdx="2" presStyleCnt="5" custLinFactNeighborX="0" custLinFactNeighborY="0">
        <dgm:presLayoutVars>
          <dgm:chPref val="3"/>
        </dgm:presLayoutVars>
      </dgm:prSet>
      <dgm:spPr/>
    </dgm:pt>
    <dgm:pt modelId="{3424C8F2-60DC-43CE-97A6-DB10C2C651C2}" type="pres">
      <dgm:prSet presAssocID="{C84ED651-C959-4C13-88B4-443A75EC81AB}" presName="rootConnector" presStyleLbl="node2" presStyleIdx="2" presStyleCnt="5"/>
      <dgm:spPr/>
    </dgm:pt>
    <dgm:pt modelId="{9B0577FD-848A-489A-AB3D-2253A0BAA4EC}" type="pres">
      <dgm:prSet presAssocID="{C84ED651-C959-4C13-88B4-443A75EC81AB}" presName="hierChild4" presStyleCnt="0"/>
      <dgm:spPr/>
    </dgm:pt>
    <dgm:pt modelId="{545DD371-A538-4C8F-853E-58B6466E79BD}" type="pres">
      <dgm:prSet presAssocID="{7CFEC1B6-4C06-441E-9CAB-C71F732C4EEE}" presName="Name37" presStyleLbl="parChTrans1D3" presStyleIdx="1" presStyleCnt="12"/>
      <dgm:spPr/>
    </dgm:pt>
    <dgm:pt modelId="{27267C17-578F-411B-A563-31ABD75BA1AF}" type="pres">
      <dgm:prSet presAssocID="{5FEAF242-EB75-4944-9695-7DC0A4710511}" presName="hierRoot2" presStyleCnt="0">
        <dgm:presLayoutVars>
          <dgm:hierBranch val="init"/>
        </dgm:presLayoutVars>
      </dgm:prSet>
      <dgm:spPr/>
    </dgm:pt>
    <dgm:pt modelId="{E41B75EF-1490-4F4A-920A-6B4D5F454630}" type="pres">
      <dgm:prSet presAssocID="{5FEAF242-EB75-4944-9695-7DC0A4710511}" presName="rootComposite" presStyleCnt="0"/>
      <dgm:spPr/>
    </dgm:pt>
    <dgm:pt modelId="{5FCCB4A5-142F-48E4-9E81-3BD06DC40E0E}" type="pres">
      <dgm:prSet presAssocID="{5FEAF242-EB75-4944-9695-7DC0A4710511}" presName="rootText" presStyleLbl="node3" presStyleIdx="1" presStyleCnt="12">
        <dgm:presLayoutVars>
          <dgm:chPref val="3"/>
        </dgm:presLayoutVars>
      </dgm:prSet>
      <dgm:spPr/>
    </dgm:pt>
    <dgm:pt modelId="{2578F19B-325C-4A11-BD72-C4686A326853}" type="pres">
      <dgm:prSet presAssocID="{5FEAF242-EB75-4944-9695-7DC0A4710511}" presName="rootConnector" presStyleLbl="node3" presStyleIdx="1" presStyleCnt="12"/>
      <dgm:spPr/>
    </dgm:pt>
    <dgm:pt modelId="{6D600D78-DA64-49C6-A144-2A5425C7D56B}" type="pres">
      <dgm:prSet presAssocID="{5FEAF242-EB75-4944-9695-7DC0A4710511}" presName="hierChild4" presStyleCnt="0"/>
      <dgm:spPr/>
    </dgm:pt>
    <dgm:pt modelId="{3164499D-9965-40C0-86C8-0B6B13F1AA5F}" type="pres">
      <dgm:prSet presAssocID="{5FEAF242-EB75-4944-9695-7DC0A4710511}" presName="hierChild5" presStyleCnt="0"/>
      <dgm:spPr/>
    </dgm:pt>
    <dgm:pt modelId="{82850ADA-8C28-4B84-B475-C718C2C12800}" type="pres">
      <dgm:prSet presAssocID="{B5AC899F-8F8A-4C7B-9135-9CD2DB70A07E}" presName="Name37" presStyleLbl="parChTrans1D3" presStyleIdx="2" presStyleCnt="12"/>
      <dgm:spPr/>
    </dgm:pt>
    <dgm:pt modelId="{AF32C498-C5B5-4CD0-A6F0-994DA2801D7B}" type="pres">
      <dgm:prSet presAssocID="{D9ACF950-F392-4859-B59F-A9110231C7B8}" presName="hierRoot2" presStyleCnt="0">
        <dgm:presLayoutVars>
          <dgm:hierBranch val="init"/>
        </dgm:presLayoutVars>
      </dgm:prSet>
      <dgm:spPr/>
    </dgm:pt>
    <dgm:pt modelId="{1BDE38E7-78BD-42B2-9F6D-4F1E13CF6D7A}" type="pres">
      <dgm:prSet presAssocID="{D9ACF950-F392-4859-B59F-A9110231C7B8}" presName="rootComposite" presStyleCnt="0"/>
      <dgm:spPr/>
    </dgm:pt>
    <dgm:pt modelId="{24EB7481-55AD-4962-9BA7-BE467EC03771}" type="pres">
      <dgm:prSet presAssocID="{D9ACF950-F392-4859-B59F-A9110231C7B8}" presName="rootText" presStyleLbl="node3" presStyleIdx="2" presStyleCnt="12">
        <dgm:presLayoutVars>
          <dgm:chPref val="3"/>
        </dgm:presLayoutVars>
      </dgm:prSet>
      <dgm:spPr/>
    </dgm:pt>
    <dgm:pt modelId="{A2006D0C-9943-43DC-81D7-BEAC74316CFD}" type="pres">
      <dgm:prSet presAssocID="{D9ACF950-F392-4859-B59F-A9110231C7B8}" presName="rootConnector" presStyleLbl="node3" presStyleIdx="2" presStyleCnt="12"/>
      <dgm:spPr/>
    </dgm:pt>
    <dgm:pt modelId="{A7EA1D02-E2F4-4315-9F9E-346085CF44F8}" type="pres">
      <dgm:prSet presAssocID="{D9ACF950-F392-4859-B59F-A9110231C7B8}" presName="hierChild4" presStyleCnt="0"/>
      <dgm:spPr/>
    </dgm:pt>
    <dgm:pt modelId="{51D2DB13-CA79-48DB-8BDD-79CC8DC225F2}" type="pres">
      <dgm:prSet presAssocID="{D9ACF950-F392-4859-B59F-A9110231C7B8}" presName="hierChild5" presStyleCnt="0"/>
      <dgm:spPr/>
    </dgm:pt>
    <dgm:pt modelId="{39C9D85D-738A-4D0E-A777-03709D4359A4}" type="pres">
      <dgm:prSet presAssocID="{91293DAF-98A8-44A9-B2BF-08E53F5B456D}" presName="Name37" presStyleLbl="parChTrans1D3" presStyleIdx="3" presStyleCnt="12"/>
      <dgm:spPr/>
    </dgm:pt>
    <dgm:pt modelId="{0370FEF0-C74E-4E3D-AF6A-0BD009190247}" type="pres">
      <dgm:prSet presAssocID="{1EAD5954-27BA-440D-B73A-50DB48A3368D}" presName="hierRoot2" presStyleCnt="0">
        <dgm:presLayoutVars>
          <dgm:hierBranch val="init"/>
        </dgm:presLayoutVars>
      </dgm:prSet>
      <dgm:spPr/>
    </dgm:pt>
    <dgm:pt modelId="{921A7B49-4B6A-457B-87F1-1873FFA2D60A}" type="pres">
      <dgm:prSet presAssocID="{1EAD5954-27BA-440D-B73A-50DB48A3368D}" presName="rootComposite" presStyleCnt="0"/>
      <dgm:spPr/>
    </dgm:pt>
    <dgm:pt modelId="{26D58241-47BE-403A-8291-51215E382746}" type="pres">
      <dgm:prSet presAssocID="{1EAD5954-27BA-440D-B73A-50DB48A3368D}" presName="rootText" presStyleLbl="node3" presStyleIdx="3" presStyleCnt="12">
        <dgm:presLayoutVars>
          <dgm:chPref val="3"/>
        </dgm:presLayoutVars>
      </dgm:prSet>
      <dgm:spPr/>
    </dgm:pt>
    <dgm:pt modelId="{7C5A9855-69AA-42BC-899C-6706AAA398BC}" type="pres">
      <dgm:prSet presAssocID="{1EAD5954-27BA-440D-B73A-50DB48A3368D}" presName="rootConnector" presStyleLbl="node3" presStyleIdx="3" presStyleCnt="12"/>
      <dgm:spPr/>
    </dgm:pt>
    <dgm:pt modelId="{2F38E3C6-7E4B-4004-A964-B86ECD9E09FC}" type="pres">
      <dgm:prSet presAssocID="{1EAD5954-27BA-440D-B73A-50DB48A3368D}" presName="hierChild4" presStyleCnt="0"/>
      <dgm:spPr/>
    </dgm:pt>
    <dgm:pt modelId="{622D5AC0-A617-4A71-80CC-64467E795B88}" type="pres">
      <dgm:prSet presAssocID="{1EAD5954-27BA-440D-B73A-50DB48A3368D}" presName="hierChild5" presStyleCnt="0"/>
      <dgm:spPr/>
    </dgm:pt>
    <dgm:pt modelId="{C879E63C-A5A5-4621-83C6-0B2CFD00518B}" type="pres">
      <dgm:prSet presAssocID="{DE302603-2D70-457A-9348-45C57C848EEF}" presName="Name37" presStyleLbl="parChTrans1D3" presStyleIdx="4" presStyleCnt="12"/>
      <dgm:spPr/>
    </dgm:pt>
    <dgm:pt modelId="{C5BCEB35-35E7-46BB-A52A-BF383DE49DF5}" type="pres">
      <dgm:prSet presAssocID="{E9FA6DFB-F603-4E01-A6EC-6D4351F24C7F}" presName="hierRoot2" presStyleCnt="0">
        <dgm:presLayoutVars>
          <dgm:hierBranch val="init"/>
        </dgm:presLayoutVars>
      </dgm:prSet>
      <dgm:spPr/>
    </dgm:pt>
    <dgm:pt modelId="{53406145-6EA7-41DA-ABC3-16300E0A9EA2}" type="pres">
      <dgm:prSet presAssocID="{E9FA6DFB-F603-4E01-A6EC-6D4351F24C7F}" presName="rootComposite" presStyleCnt="0"/>
      <dgm:spPr/>
    </dgm:pt>
    <dgm:pt modelId="{63095C5C-3579-44E7-9FC1-7FA28306AF21}" type="pres">
      <dgm:prSet presAssocID="{E9FA6DFB-F603-4E01-A6EC-6D4351F24C7F}" presName="rootText" presStyleLbl="node3" presStyleIdx="4" presStyleCnt="12">
        <dgm:presLayoutVars>
          <dgm:chPref val="3"/>
        </dgm:presLayoutVars>
      </dgm:prSet>
      <dgm:spPr/>
    </dgm:pt>
    <dgm:pt modelId="{730433EB-01B9-463F-AAD2-8A95A7F6DF20}" type="pres">
      <dgm:prSet presAssocID="{E9FA6DFB-F603-4E01-A6EC-6D4351F24C7F}" presName="rootConnector" presStyleLbl="node3" presStyleIdx="4" presStyleCnt="12"/>
      <dgm:spPr/>
    </dgm:pt>
    <dgm:pt modelId="{DA16FB80-DFD2-448D-8C04-48DCA74BA738}" type="pres">
      <dgm:prSet presAssocID="{E9FA6DFB-F603-4E01-A6EC-6D4351F24C7F}" presName="hierChild4" presStyleCnt="0"/>
      <dgm:spPr/>
    </dgm:pt>
    <dgm:pt modelId="{298595F7-9964-41BC-8955-7AAFB0CE8825}" type="pres">
      <dgm:prSet presAssocID="{E9FA6DFB-F603-4E01-A6EC-6D4351F24C7F}" presName="hierChild5" presStyleCnt="0"/>
      <dgm:spPr/>
    </dgm:pt>
    <dgm:pt modelId="{39177EA4-3028-470C-9569-011EA25ED486}" type="pres">
      <dgm:prSet presAssocID="{3E5C4486-E86A-4442-AED8-E22E4A44E959}" presName="Name37" presStyleLbl="parChTrans1D3" presStyleIdx="5" presStyleCnt="12"/>
      <dgm:spPr/>
    </dgm:pt>
    <dgm:pt modelId="{A8AD9AA9-DFBB-4CD5-8B61-480E5DFDF958}" type="pres">
      <dgm:prSet presAssocID="{25D5DF47-EC07-440E-9E6D-4B69859B766D}" presName="hierRoot2" presStyleCnt="0">
        <dgm:presLayoutVars>
          <dgm:hierBranch val="init"/>
        </dgm:presLayoutVars>
      </dgm:prSet>
      <dgm:spPr/>
    </dgm:pt>
    <dgm:pt modelId="{ED0ED698-385B-4C07-92C8-96DC80AB1089}" type="pres">
      <dgm:prSet presAssocID="{25D5DF47-EC07-440E-9E6D-4B69859B766D}" presName="rootComposite" presStyleCnt="0"/>
      <dgm:spPr/>
    </dgm:pt>
    <dgm:pt modelId="{4198C6C8-E231-4516-9DFC-3374269147CD}" type="pres">
      <dgm:prSet presAssocID="{25D5DF47-EC07-440E-9E6D-4B69859B766D}" presName="rootText" presStyleLbl="node3" presStyleIdx="5" presStyleCnt="12">
        <dgm:presLayoutVars>
          <dgm:chPref val="3"/>
        </dgm:presLayoutVars>
      </dgm:prSet>
      <dgm:spPr/>
    </dgm:pt>
    <dgm:pt modelId="{D8504AAC-424F-4D5F-ABA9-6B16941FEB20}" type="pres">
      <dgm:prSet presAssocID="{25D5DF47-EC07-440E-9E6D-4B69859B766D}" presName="rootConnector" presStyleLbl="node3" presStyleIdx="5" presStyleCnt="12"/>
      <dgm:spPr/>
    </dgm:pt>
    <dgm:pt modelId="{B7B54A30-10B8-43BB-8F24-A0C0E36AB7A3}" type="pres">
      <dgm:prSet presAssocID="{25D5DF47-EC07-440E-9E6D-4B69859B766D}" presName="hierChild4" presStyleCnt="0"/>
      <dgm:spPr/>
    </dgm:pt>
    <dgm:pt modelId="{C9FD90E0-2986-45CD-8708-A29823C72160}" type="pres">
      <dgm:prSet presAssocID="{25D5DF47-EC07-440E-9E6D-4B69859B766D}" presName="hierChild5" presStyleCnt="0"/>
      <dgm:spPr/>
    </dgm:pt>
    <dgm:pt modelId="{2CDA8241-D053-4940-86FF-E2AB7B8B5D74}" type="pres">
      <dgm:prSet presAssocID="{057F4EEB-5167-4E3C-86D2-54F57789E2BC}" presName="Name37" presStyleLbl="parChTrans1D3" presStyleIdx="6" presStyleCnt="12"/>
      <dgm:spPr/>
    </dgm:pt>
    <dgm:pt modelId="{CA4B7CF2-3218-4FD2-ABCD-155D882C7008}" type="pres">
      <dgm:prSet presAssocID="{9DDBA099-81B4-4B6B-A16D-9EC189BD1B4B}" presName="hierRoot2" presStyleCnt="0">
        <dgm:presLayoutVars>
          <dgm:hierBranch val="init"/>
        </dgm:presLayoutVars>
      </dgm:prSet>
      <dgm:spPr/>
    </dgm:pt>
    <dgm:pt modelId="{47E11989-61DB-4C69-A41A-8F9A31917E64}" type="pres">
      <dgm:prSet presAssocID="{9DDBA099-81B4-4B6B-A16D-9EC189BD1B4B}" presName="rootComposite" presStyleCnt="0"/>
      <dgm:spPr/>
    </dgm:pt>
    <dgm:pt modelId="{FB0FFCF2-1D2B-42B1-8884-44EE4B9DED16}" type="pres">
      <dgm:prSet presAssocID="{9DDBA099-81B4-4B6B-A16D-9EC189BD1B4B}" presName="rootText" presStyleLbl="node3" presStyleIdx="6" presStyleCnt="12">
        <dgm:presLayoutVars>
          <dgm:chPref val="3"/>
        </dgm:presLayoutVars>
      </dgm:prSet>
      <dgm:spPr/>
    </dgm:pt>
    <dgm:pt modelId="{7C56D4EA-DC91-45F8-A935-DC934C685C40}" type="pres">
      <dgm:prSet presAssocID="{9DDBA099-81B4-4B6B-A16D-9EC189BD1B4B}" presName="rootConnector" presStyleLbl="node3" presStyleIdx="6" presStyleCnt="12"/>
      <dgm:spPr/>
    </dgm:pt>
    <dgm:pt modelId="{BF4E8102-5758-4066-A4E5-FA3DC3C74B88}" type="pres">
      <dgm:prSet presAssocID="{9DDBA099-81B4-4B6B-A16D-9EC189BD1B4B}" presName="hierChild4" presStyleCnt="0"/>
      <dgm:spPr/>
    </dgm:pt>
    <dgm:pt modelId="{86B3BE3B-A9AF-45AE-B59F-DC82F10453DA}" type="pres">
      <dgm:prSet presAssocID="{9DDBA099-81B4-4B6B-A16D-9EC189BD1B4B}" presName="hierChild5" presStyleCnt="0"/>
      <dgm:spPr/>
    </dgm:pt>
    <dgm:pt modelId="{6B92FC2A-5C1F-460E-8F5F-9D1C7E70A549}" type="pres">
      <dgm:prSet presAssocID="{C84ED651-C959-4C13-88B4-443A75EC81AB}" presName="hierChild5" presStyleCnt="0"/>
      <dgm:spPr/>
    </dgm:pt>
    <dgm:pt modelId="{A1755E34-FCE7-49E3-9677-A6F7F2B00967}" type="pres">
      <dgm:prSet presAssocID="{9FE99A2A-1907-41FF-9DBE-FC46240F5111}" presName="Name37" presStyleLbl="parChTrans1D2" presStyleIdx="3" presStyleCnt="5"/>
      <dgm:spPr/>
    </dgm:pt>
    <dgm:pt modelId="{5984A911-5D12-49AA-90D6-BCA934BD2A1D}" type="pres">
      <dgm:prSet presAssocID="{0190327F-9AEA-4981-907C-31476E4C7D74}" presName="hierRoot2" presStyleCnt="0">
        <dgm:presLayoutVars>
          <dgm:hierBranch val="init"/>
        </dgm:presLayoutVars>
      </dgm:prSet>
      <dgm:spPr/>
    </dgm:pt>
    <dgm:pt modelId="{DB9DCDB0-583D-404E-8372-CCF1BD349A8D}" type="pres">
      <dgm:prSet presAssocID="{0190327F-9AEA-4981-907C-31476E4C7D74}" presName="rootComposite" presStyleCnt="0"/>
      <dgm:spPr/>
    </dgm:pt>
    <dgm:pt modelId="{F89E7517-4029-4C02-978E-6C202AD079E3}" type="pres">
      <dgm:prSet presAssocID="{0190327F-9AEA-4981-907C-31476E4C7D74}" presName="rootText" presStyleLbl="node2" presStyleIdx="3" presStyleCnt="5">
        <dgm:presLayoutVars>
          <dgm:chPref val="3"/>
        </dgm:presLayoutVars>
      </dgm:prSet>
      <dgm:spPr/>
    </dgm:pt>
    <dgm:pt modelId="{D7F9D046-A43C-44E8-BB37-71B06EE5F034}" type="pres">
      <dgm:prSet presAssocID="{0190327F-9AEA-4981-907C-31476E4C7D74}" presName="rootConnector" presStyleLbl="node2" presStyleIdx="3" presStyleCnt="5"/>
      <dgm:spPr/>
    </dgm:pt>
    <dgm:pt modelId="{45EE56D8-6C81-4EFD-93EF-81493D250DDD}" type="pres">
      <dgm:prSet presAssocID="{0190327F-9AEA-4981-907C-31476E4C7D74}" presName="hierChild4" presStyleCnt="0"/>
      <dgm:spPr/>
    </dgm:pt>
    <dgm:pt modelId="{BE022EC8-A609-405F-B215-303A275245FE}" type="pres">
      <dgm:prSet presAssocID="{FA6A6DAF-C3CC-4545-A151-D6BC063AA237}" presName="Name37" presStyleLbl="parChTrans1D3" presStyleIdx="7" presStyleCnt="12"/>
      <dgm:spPr/>
    </dgm:pt>
    <dgm:pt modelId="{DB5D067A-025A-4FFA-AB7D-E65A3A833C96}" type="pres">
      <dgm:prSet presAssocID="{7FB10BE5-A23C-4BB4-BA11-EA505D609662}" presName="hierRoot2" presStyleCnt="0">
        <dgm:presLayoutVars>
          <dgm:hierBranch val="init"/>
        </dgm:presLayoutVars>
      </dgm:prSet>
      <dgm:spPr/>
    </dgm:pt>
    <dgm:pt modelId="{7AF010A6-BC23-452B-AE05-BF20E091985D}" type="pres">
      <dgm:prSet presAssocID="{7FB10BE5-A23C-4BB4-BA11-EA505D609662}" presName="rootComposite" presStyleCnt="0"/>
      <dgm:spPr/>
    </dgm:pt>
    <dgm:pt modelId="{807CCDF5-56D3-4162-84A6-9D913ECCB261}" type="pres">
      <dgm:prSet presAssocID="{7FB10BE5-A23C-4BB4-BA11-EA505D609662}" presName="rootText" presStyleLbl="node3" presStyleIdx="7" presStyleCnt="12">
        <dgm:presLayoutVars>
          <dgm:chPref val="3"/>
        </dgm:presLayoutVars>
      </dgm:prSet>
      <dgm:spPr/>
    </dgm:pt>
    <dgm:pt modelId="{66FA8983-084C-44A0-BB58-DE6092AF5536}" type="pres">
      <dgm:prSet presAssocID="{7FB10BE5-A23C-4BB4-BA11-EA505D609662}" presName="rootConnector" presStyleLbl="node3" presStyleIdx="7" presStyleCnt="12"/>
      <dgm:spPr/>
    </dgm:pt>
    <dgm:pt modelId="{2992C5D2-7E9D-403F-A20D-D97EE0A5DF1F}" type="pres">
      <dgm:prSet presAssocID="{7FB10BE5-A23C-4BB4-BA11-EA505D609662}" presName="hierChild4" presStyleCnt="0"/>
      <dgm:spPr/>
    </dgm:pt>
    <dgm:pt modelId="{1EF46EB2-919B-4494-B8B4-EEB3E57DE41E}" type="pres">
      <dgm:prSet presAssocID="{7FB10BE5-A23C-4BB4-BA11-EA505D609662}" presName="hierChild5" presStyleCnt="0"/>
      <dgm:spPr/>
    </dgm:pt>
    <dgm:pt modelId="{4CB9D0F4-1EE6-4F9E-A362-0FC5896BE0E1}" type="pres">
      <dgm:prSet presAssocID="{F07E2415-5EAC-40E9-A8C9-0E2254E1F794}" presName="Name37" presStyleLbl="parChTrans1D3" presStyleIdx="8" presStyleCnt="12"/>
      <dgm:spPr/>
    </dgm:pt>
    <dgm:pt modelId="{6BE0A691-B750-4ED5-B607-BEE847054F09}" type="pres">
      <dgm:prSet presAssocID="{7349C640-A6CA-427E-8333-1EAC4BBA90E8}" presName="hierRoot2" presStyleCnt="0">
        <dgm:presLayoutVars>
          <dgm:hierBranch val="init"/>
        </dgm:presLayoutVars>
      </dgm:prSet>
      <dgm:spPr/>
    </dgm:pt>
    <dgm:pt modelId="{8338E5F5-E682-47CB-B513-3C4093D886C6}" type="pres">
      <dgm:prSet presAssocID="{7349C640-A6CA-427E-8333-1EAC4BBA90E8}" presName="rootComposite" presStyleCnt="0"/>
      <dgm:spPr/>
    </dgm:pt>
    <dgm:pt modelId="{5EE4298B-C62F-4865-A0AD-8E9A94281114}" type="pres">
      <dgm:prSet presAssocID="{7349C640-A6CA-427E-8333-1EAC4BBA90E8}" presName="rootText" presStyleLbl="node3" presStyleIdx="8" presStyleCnt="12">
        <dgm:presLayoutVars>
          <dgm:chPref val="3"/>
        </dgm:presLayoutVars>
      </dgm:prSet>
      <dgm:spPr/>
    </dgm:pt>
    <dgm:pt modelId="{07D67466-363B-4919-95B9-FE115FA4EC3A}" type="pres">
      <dgm:prSet presAssocID="{7349C640-A6CA-427E-8333-1EAC4BBA90E8}" presName="rootConnector" presStyleLbl="node3" presStyleIdx="8" presStyleCnt="12"/>
      <dgm:spPr/>
    </dgm:pt>
    <dgm:pt modelId="{A0A16008-948F-45BE-829D-0A3991D6045F}" type="pres">
      <dgm:prSet presAssocID="{7349C640-A6CA-427E-8333-1EAC4BBA90E8}" presName="hierChild4" presStyleCnt="0"/>
      <dgm:spPr/>
    </dgm:pt>
    <dgm:pt modelId="{779DFD91-2F28-41F2-9F33-6C155CB32D00}" type="pres">
      <dgm:prSet presAssocID="{7349C640-A6CA-427E-8333-1EAC4BBA90E8}" presName="hierChild5" presStyleCnt="0"/>
      <dgm:spPr/>
    </dgm:pt>
    <dgm:pt modelId="{CF598C4C-241C-41B1-BA88-389BD1F8AA09}" type="pres">
      <dgm:prSet presAssocID="{721BC2E8-60B8-4E5E-A881-D0490D5DBE25}" presName="Name37" presStyleLbl="parChTrans1D3" presStyleIdx="9" presStyleCnt="12"/>
      <dgm:spPr/>
    </dgm:pt>
    <dgm:pt modelId="{3772F065-8D6B-415B-95EE-21DA7BE2112E}" type="pres">
      <dgm:prSet presAssocID="{66A7439D-38BF-4430-B483-6562BE0B7C32}" presName="hierRoot2" presStyleCnt="0">
        <dgm:presLayoutVars>
          <dgm:hierBranch val="init"/>
        </dgm:presLayoutVars>
      </dgm:prSet>
      <dgm:spPr/>
    </dgm:pt>
    <dgm:pt modelId="{C26D32D5-ACBB-4190-9606-44076C80888B}" type="pres">
      <dgm:prSet presAssocID="{66A7439D-38BF-4430-B483-6562BE0B7C32}" presName="rootComposite" presStyleCnt="0"/>
      <dgm:spPr/>
    </dgm:pt>
    <dgm:pt modelId="{DA4F839B-A81B-49A6-8441-83962FC7BDCD}" type="pres">
      <dgm:prSet presAssocID="{66A7439D-38BF-4430-B483-6562BE0B7C32}" presName="rootText" presStyleLbl="node3" presStyleIdx="9" presStyleCnt="12">
        <dgm:presLayoutVars>
          <dgm:chPref val="3"/>
        </dgm:presLayoutVars>
      </dgm:prSet>
      <dgm:spPr/>
    </dgm:pt>
    <dgm:pt modelId="{63647334-A341-4085-9C50-4F36CAA71195}" type="pres">
      <dgm:prSet presAssocID="{66A7439D-38BF-4430-B483-6562BE0B7C32}" presName="rootConnector" presStyleLbl="node3" presStyleIdx="9" presStyleCnt="12"/>
      <dgm:spPr/>
    </dgm:pt>
    <dgm:pt modelId="{28ABEA23-589D-47F2-92D5-173ED7630410}" type="pres">
      <dgm:prSet presAssocID="{66A7439D-38BF-4430-B483-6562BE0B7C32}" presName="hierChild4" presStyleCnt="0"/>
      <dgm:spPr/>
    </dgm:pt>
    <dgm:pt modelId="{E20341DF-5E4F-43E3-92FB-AB445A074C08}" type="pres">
      <dgm:prSet presAssocID="{66A7439D-38BF-4430-B483-6562BE0B7C32}" presName="hierChild5" presStyleCnt="0"/>
      <dgm:spPr/>
    </dgm:pt>
    <dgm:pt modelId="{183C1770-8C38-4025-A674-25C037D2BAA2}" type="pres">
      <dgm:prSet presAssocID="{0190327F-9AEA-4981-907C-31476E4C7D74}" presName="hierChild5" presStyleCnt="0"/>
      <dgm:spPr/>
    </dgm:pt>
    <dgm:pt modelId="{A58A8017-B4CA-4832-94C5-44B1161132F1}" type="pres">
      <dgm:prSet presAssocID="{002A61C0-06D5-4964-8531-4B87C167268B}" presName="Name37" presStyleLbl="parChTrans1D2" presStyleIdx="4" presStyleCnt="5"/>
      <dgm:spPr/>
    </dgm:pt>
    <dgm:pt modelId="{7F779CA8-AA60-4D91-82EE-52BCC2F0FE18}" type="pres">
      <dgm:prSet presAssocID="{017576C6-8B61-4169-808B-232238023690}" presName="hierRoot2" presStyleCnt="0">
        <dgm:presLayoutVars>
          <dgm:hierBranch val="init"/>
        </dgm:presLayoutVars>
      </dgm:prSet>
      <dgm:spPr/>
    </dgm:pt>
    <dgm:pt modelId="{1AF091B7-24E6-4980-9445-0B7BA2D71C5E}" type="pres">
      <dgm:prSet presAssocID="{017576C6-8B61-4169-808B-232238023690}" presName="rootComposite" presStyleCnt="0"/>
      <dgm:spPr/>
    </dgm:pt>
    <dgm:pt modelId="{11DD02F8-6EC0-452D-8D0F-906852CD82C1}" type="pres">
      <dgm:prSet presAssocID="{017576C6-8B61-4169-808B-232238023690}" presName="rootText" presStyleLbl="node2" presStyleIdx="4" presStyleCnt="5">
        <dgm:presLayoutVars>
          <dgm:chPref val="3"/>
        </dgm:presLayoutVars>
      </dgm:prSet>
      <dgm:spPr/>
    </dgm:pt>
    <dgm:pt modelId="{71BE7672-784A-404D-818A-556074C0483A}" type="pres">
      <dgm:prSet presAssocID="{017576C6-8B61-4169-808B-232238023690}" presName="rootConnector" presStyleLbl="node2" presStyleIdx="4" presStyleCnt="5"/>
      <dgm:spPr/>
    </dgm:pt>
    <dgm:pt modelId="{24BED827-62FC-4E77-8D51-FFAD36585FDB}" type="pres">
      <dgm:prSet presAssocID="{017576C6-8B61-4169-808B-232238023690}" presName="hierChild4" presStyleCnt="0"/>
      <dgm:spPr/>
    </dgm:pt>
    <dgm:pt modelId="{8576EBC0-1895-4261-BCFC-4C897C6F4CEC}" type="pres">
      <dgm:prSet presAssocID="{58ED13AA-B7D2-4CEB-A6C7-BEB1E32DA26D}" presName="Name37" presStyleLbl="parChTrans1D3" presStyleIdx="10" presStyleCnt="12"/>
      <dgm:spPr/>
    </dgm:pt>
    <dgm:pt modelId="{59B70B8E-D08C-48B2-A3BC-3B77C6732E80}" type="pres">
      <dgm:prSet presAssocID="{6C1BB041-C987-4230-8BDE-109D7442968E}" presName="hierRoot2" presStyleCnt="0">
        <dgm:presLayoutVars>
          <dgm:hierBranch val="init"/>
        </dgm:presLayoutVars>
      </dgm:prSet>
      <dgm:spPr/>
    </dgm:pt>
    <dgm:pt modelId="{3B860FC7-7784-40AA-A5C8-6C8ABF4A038F}" type="pres">
      <dgm:prSet presAssocID="{6C1BB041-C987-4230-8BDE-109D7442968E}" presName="rootComposite" presStyleCnt="0"/>
      <dgm:spPr/>
    </dgm:pt>
    <dgm:pt modelId="{DE13B38D-5A35-473D-97D0-55BC0DC326E7}" type="pres">
      <dgm:prSet presAssocID="{6C1BB041-C987-4230-8BDE-109D7442968E}" presName="rootText" presStyleLbl="node3" presStyleIdx="10" presStyleCnt="12">
        <dgm:presLayoutVars>
          <dgm:chPref val="3"/>
        </dgm:presLayoutVars>
      </dgm:prSet>
      <dgm:spPr/>
    </dgm:pt>
    <dgm:pt modelId="{637BCFB3-DA92-44A3-972E-8582BEB69650}" type="pres">
      <dgm:prSet presAssocID="{6C1BB041-C987-4230-8BDE-109D7442968E}" presName="rootConnector" presStyleLbl="node3" presStyleIdx="10" presStyleCnt="12"/>
      <dgm:spPr/>
    </dgm:pt>
    <dgm:pt modelId="{7C8FF921-C91A-4265-8E1F-162A770A0E46}" type="pres">
      <dgm:prSet presAssocID="{6C1BB041-C987-4230-8BDE-109D7442968E}" presName="hierChild4" presStyleCnt="0"/>
      <dgm:spPr/>
    </dgm:pt>
    <dgm:pt modelId="{DCA70453-1CD5-4FEB-895D-D18B3C5D1711}" type="pres">
      <dgm:prSet presAssocID="{6C1BB041-C987-4230-8BDE-109D7442968E}" presName="hierChild5" presStyleCnt="0"/>
      <dgm:spPr/>
    </dgm:pt>
    <dgm:pt modelId="{872D4C37-6E6A-4011-BDE8-D21A3D203D5D}" type="pres">
      <dgm:prSet presAssocID="{2B95FBC1-5A6C-42BD-A626-4E11D1DBEA43}" presName="Name37" presStyleLbl="parChTrans1D3" presStyleIdx="11" presStyleCnt="12"/>
      <dgm:spPr/>
    </dgm:pt>
    <dgm:pt modelId="{9042F42F-45A6-468B-BD8E-07C687B29C02}" type="pres">
      <dgm:prSet presAssocID="{9A8F65FA-B14A-4D9F-B2A7-45736A7280C7}" presName="hierRoot2" presStyleCnt="0">
        <dgm:presLayoutVars>
          <dgm:hierBranch val="init"/>
        </dgm:presLayoutVars>
      </dgm:prSet>
      <dgm:spPr/>
    </dgm:pt>
    <dgm:pt modelId="{720F2F79-6D64-4BF6-A3DD-E166768355B2}" type="pres">
      <dgm:prSet presAssocID="{9A8F65FA-B14A-4D9F-B2A7-45736A7280C7}" presName="rootComposite" presStyleCnt="0"/>
      <dgm:spPr/>
    </dgm:pt>
    <dgm:pt modelId="{04FD7100-2DC2-4192-81E8-B2533687A106}" type="pres">
      <dgm:prSet presAssocID="{9A8F65FA-B14A-4D9F-B2A7-45736A7280C7}" presName="rootText" presStyleLbl="node3" presStyleIdx="11" presStyleCnt="12">
        <dgm:presLayoutVars>
          <dgm:chPref val="3"/>
        </dgm:presLayoutVars>
      </dgm:prSet>
      <dgm:spPr/>
    </dgm:pt>
    <dgm:pt modelId="{C9B07140-42E3-464C-9A26-20EC40B0BEC8}" type="pres">
      <dgm:prSet presAssocID="{9A8F65FA-B14A-4D9F-B2A7-45736A7280C7}" presName="rootConnector" presStyleLbl="node3" presStyleIdx="11" presStyleCnt="12"/>
      <dgm:spPr/>
    </dgm:pt>
    <dgm:pt modelId="{7A319E85-005D-468A-AECC-A4509EF18E79}" type="pres">
      <dgm:prSet presAssocID="{9A8F65FA-B14A-4D9F-B2A7-45736A7280C7}" presName="hierChild4" presStyleCnt="0"/>
      <dgm:spPr/>
    </dgm:pt>
    <dgm:pt modelId="{7C994585-2E20-42A9-AA2F-779C8F08763B}" type="pres">
      <dgm:prSet presAssocID="{9A8F65FA-B14A-4D9F-B2A7-45736A7280C7}" presName="hierChild5" presStyleCnt="0"/>
      <dgm:spPr/>
    </dgm:pt>
    <dgm:pt modelId="{1A5906D7-896E-4934-8840-11CD257E7ED6}" type="pres">
      <dgm:prSet presAssocID="{017576C6-8B61-4169-808B-232238023690}" presName="hierChild5" presStyleCnt="0"/>
      <dgm:spPr/>
    </dgm:pt>
    <dgm:pt modelId="{EAAA1C58-083D-4A9C-AE1E-66E04D4828BE}" type="pres">
      <dgm:prSet presAssocID="{FF42FDC0-5A38-46C9-9500-BB999D1CA61A}" presName="hierChild3" presStyleCnt="0"/>
      <dgm:spPr/>
    </dgm:pt>
  </dgm:ptLst>
  <dgm:cxnLst>
    <dgm:cxn modelId="{34117D08-AC72-4DF4-884A-8C80E9093938}" type="presOf" srcId="{7CFEC1B6-4C06-441E-9CAB-C71F732C4EEE}" destId="{545DD371-A538-4C8F-853E-58B6466E79BD}" srcOrd="0" destOrd="0" presId="urn:microsoft.com/office/officeart/2005/8/layout/orgChart1"/>
    <dgm:cxn modelId="{4FE4C608-42DB-421B-863E-83965407553D}" type="presOf" srcId="{6C1BB041-C987-4230-8BDE-109D7442968E}" destId="{637BCFB3-DA92-44A3-972E-8582BEB69650}" srcOrd="1" destOrd="0" presId="urn:microsoft.com/office/officeart/2005/8/layout/orgChart1"/>
    <dgm:cxn modelId="{92992709-4AA3-44CF-8F0F-58E60D480951}" type="presOf" srcId="{66A7439D-38BF-4430-B483-6562BE0B7C32}" destId="{63647334-A341-4085-9C50-4F36CAA71195}" srcOrd="1" destOrd="0" presId="urn:microsoft.com/office/officeart/2005/8/layout/orgChart1"/>
    <dgm:cxn modelId="{9E3AF609-F8DE-41BC-B0A6-DB6B3BC16A62}" type="presOf" srcId="{7349C640-A6CA-427E-8333-1EAC4BBA90E8}" destId="{07D67466-363B-4919-95B9-FE115FA4EC3A}" srcOrd="1" destOrd="0" presId="urn:microsoft.com/office/officeart/2005/8/layout/orgChart1"/>
    <dgm:cxn modelId="{4EF97C0F-FD99-4571-BA20-D98334B1F7AF}" type="presOf" srcId="{13F7D352-C48D-41C8-9226-97513B5F6467}" destId="{A60C0CB4-6DB6-4675-936E-6BCF7F91E13C}" srcOrd="0" destOrd="0" presId="urn:microsoft.com/office/officeart/2005/8/layout/orgChart1"/>
    <dgm:cxn modelId="{FB8EAF12-6EFA-40D0-BAE9-8E2AEC628A09}" srcId="{C84ED651-C959-4C13-88B4-443A75EC81AB}" destId="{E9FA6DFB-F603-4E01-A6EC-6D4351F24C7F}" srcOrd="3" destOrd="0" parTransId="{DE302603-2D70-457A-9348-45C57C848EEF}" sibTransId="{A499C97B-3448-4E8B-BC34-F6FC0B242549}"/>
    <dgm:cxn modelId="{C75F4113-2E9E-4908-8272-A8B41E2F45F9}" type="presOf" srcId="{017576C6-8B61-4169-808B-232238023690}" destId="{71BE7672-784A-404D-818A-556074C0483A}" srcOrd="1" destOrd="0" presId="urn:microsoft.com/office/officeart/2005/8/layout/orgChart1"/>
    <dgm:cxn modelId="{164C7016-DBB8-43E9-9AF0-56D641661D1D}" type="presOf" srcId="{1EAD5954-27BA-440D-B73A-50DB48A3368D}" destId="{26D58241-47BE-403A-8291-51215E382746}" srcOrd="0" destOrd="0" presId="urn:microsoft.com/office/officeart/2005/8/layout/orgChart1"/>
    <dgm:cxn modelId="{45BEE819-5017-4C73-BB3D-4D352DCB9810}" type="presOf" srcId="{B5AC899F-8F8A-4C7B-9135-9CD2DB70A07E}" destId="{82850ADA-8C28-4B84-B475-C718C2C12800}" srcOrd="0" destOrd="0" presId="urn:microsoft.com/office/officeart/2005/8/layout/orgChart1"/>
    <dgm:cxn modelId="{5CBB331A-9FF5-4474-8E44-D852EFD1BB6C}" type="presOf" srcId="{9FE99A2A-1907-41FF-9DBE-FC46240F5111}" destId="{A1755E34-FCE7-49E3-9677-A6F7F2B00967}" srcOrd="0" destOrd="0" presId="urn:microsoft.com/office/officeart/2005/8/layout/orgChart1"/>
    <dgm:cxn modelId="{C150D11A-95E4-4868-9401-7246956C9406}" srcId="{FF42FDC0-5A38-46C9-9500-BB999D1CA61A}" destId="{017576C6-8B61-4169-808B-232238023690}" srcOrd="4" destOrd="0" parTransId="{002A61C0-06D5-4964-8531-4B87C167268B}" sibTransId="{006E58F4-ED38-4691-9B72-0AEAE086F454}"/>
    <dgm:cxn modelId="{FB368122-3575-4047-8911-FBF8667C45FB}" type="presOf" srcId="{017576C6-8B61-4169-808B-232238023690}" destId="{11DD02F8-6EC0-452D-8D0F-906852CD82C1}" srcOrd="0" destOrd="0" presId="urn:microsoft.com/office/officeart/2005/8/layout/orgChart1"/>
    <dgm:cxn modelId="{17E94B24-4BEE-4005-A0A7-EC1EF606EF31}" srcId="{017576C6-8B61-4169-808B-232238023690}" destId="{6C1BB041-C987-4230-8BDE-109D7442968E}" srcOrd="0" destOrd="0" parTransId="{58ED13AA-B7D2-4CEB-A6C7-BEB1E32DA26D}" sibTransId="{395E97B4-FD0B-4B67-8494-418E551129C0}"/>
    <dgm:cxn modelId="{A0418027-445D-4647-AAD5-40BECEAD0CA9}" type="presOf" srcId="{C84ED651-C959-4C13-88B4-443A75EC81AB}" destId="{3424C8F2-60DC-43CE-97A6-DB10C2C651C2}" srcOrd="1" destOrd="0" presId="urn:microsoft.com/office/officeart/2005/8/layout/orgChart1"/>
    <dgm:cxn modelId="{C7665A29-E323-4651-A32E-91DC2EAFD29B}" srcId="{C84ED651-C959-4C13-88B4-443A75EC81AB}" destId="{D9ACF950-F392-4859-B59F-A9110231C7B8}" srcOrd="1" destOrd="0" parTransId="{B5AC899F-8F8A-4C7B-9135-9CD2DB70A07E}" sibTransId="{15B985D3-97E4-4B51-91D0-013B0231D5ED}"/>
    <dgm:cxn modelId="{7F2C372A-5EE9-4F87-BAB0-C4E2F78D1CF4}" type="presOf" srcId="{721BC2E8-60B8-4E5E-A881-D0490D5DBE25}" destId="{CF598C4C-241C-41B1-BA88-389BD1F8AA09}" srcOrd="0" destOrd="0" presId="urn:microsoft.com/office/officeart/2005/8/layout/orgChart1"/>
    <dgm:cxn modelId="{D2DEF52D-DA0B-4691-92D8-F96E2B30BA16}" type="presOf" srcId="{0190327F-9AEA-4981-907C-31476E4C7D74}" destId="{D7F9D046-A43C-44E8-BB37-71B06EE5F034}" srcOrd="1" destOrd="0" presId="urn:microsoft.com/office/officeart/2005/8/layout/orgChart1"/>
    <dgm:cxn modelId="{9E9E572E-4DDD-42D5-87F2-A9407201E3F3}" srcId="{C84ED651-C959-4C13-88B4-443A75EC81AB}" destId="{9DDBA099-81B4-4B6B-A16D-9EC189BD1B4B}" srcOrd="5" destOrd="0" parTransId="{057F4EEB-5167-4E3C-86D2-54F57789E2BC}" sibTransId="{8591204A-5F65-4676-9A08-172E82421857}"/>
    <dgm:cxn modelId="{1881732F-7F82-481B-8A04-372E55825F0C}" type="presOf" srcId="{9D6F844F-5611-4259-BCD1-E726D147FB8D}" destId="{4F1A56CA-E7BC-44C3-B385-1D4CAF4A4DCC}" srcOrd="1" destOrd="0" presId="urn:microsoft.com/office/officeart/2005/8/layout/orgChart1"/>
    <dgm:cxn modelId="{125F8137-4D19-41B9-9334-6D3D0453B071}" type="presOf" srcId="{602E63CD-5276-4A03-B032-857E6D4B73EF}" destId="{9E5CB446-713C-4BF7-81D8-35D01EE3A7B0}" srcOrd="0" destOrd="0" presId="urn:microsoft.com/office/officeart/2005/8/layout/orgChart1"/>
    <dgm:cxn modelId="{2E3A6238-758C-45C3-808F-204BA83E6900}" type="presOf" srcId="{F07E2415-5EAC-40E9-A8C9-0E2254E1F794}" destId="{4CB9D0F4-1EE6-4F9E-A362-0FC5896BE0E1}" srcOrd="0" destOrd="0" presId="urn:microsoft.com/office/officeart/2005/8/layout/orgChart1"/>
    <dgm:cxn modelId="{CCDFEE3B-E08E-4DB7-8EBA-9EDA4F8BCA5D}" type="presOf" srcId="{E9FA6DFB-F603-4E01-A6EC-6D4351F24C7F}" destId="{730433EB-01B9-463F-AAD2-8A95A7F6DF20}" srcOrd="1" destOrd="0" presId="urn:microsoft.com/office/officeart/2005/8/layout/orgChart1"/>
    <dgm:cxn modelId="{30B46C3F-FC6C-4048-B94E-E14FF2177BF7}" type="presOf" srcId="{057F4EEB-5167-4E3C-86D2-54F57789E2BC}" destId="{2CDA8241-D053-4940-86FF-E2AB7B8B5D74}" srcOrd="0" destOrd="0" presId="urn:microsoft.com/office/officeart/2005/8/layout/orgChart1"/>
    <dgm:cxn modelId="{D62C2840-31F3-435B-B554-2B14FDCB2F77}" type="presOf" srcId="{C84ED651-C959-4C13-88B4-443A75EC81AB}" destId="{0F1AE5BA-9CD7-4F3E-9425-CC7F0F0B1616}" srcOrd="0" destOrd="0" presId="urn:microsoft.com/office/officeart/2005/8/layout/orgChart1"/>
    <dgm:cxn modelId="{4DCF6362-49CA-454E-96E4-7FCA10B31A4E}" type="presOf" srcId="{DE302603-2D70-457A-9348-45C57C848EEF}" destId="{C879E63C-A5A5-4621-83C6-0B2CFD00518B}" srcOrd="0" destOrd="0" presId="urn:microsoft.com/office/officeart/2005/8/layout/orgChart1"/>
    <dgm:cxn modelId="{0327B966-4494-4C95-979D-08F04F045587}" srcId="{36319E27-B16B-439E-82AE-B93978A7B9CA}" destId="{FF42FDC0-5A38-46C9-9500-BB999D1CA61A}" srcOrd="0" destOrd="0" parTransId="{957FE08C-6D89-48BA-8A0B-B04B9CC14940}" sibTransId="{313C1281-DFBA-45F8-9904-5062536ED270}"/>
    <dgm:cxn modelId="{5C97BF66-111F-42FD-8C8D-5CA1C78B691E}" type="presOf" srcId="{25D5DF47-EC07-440E-9E6D-4B69859B766D}" destId="{D8504AAC-424F-4D5F-ABA9-6B16941FEB20}" srcOrd="1" destOrd="0" presId="urn:microsoft.com/office/officeart/2005/8/layout/orgChart1"/>
    <dgm:cxn modelId="{6CFBA968-49E5-477E-8923-C4231A259898}" srcId="{0190327F-9AEA-4981-907C-31476E4C7D74}" destId="{7FB10BE5-A23C-4BB4-BA11-EA505D609662}" srcOrd="0" destOrd="0" parTransId="{FA6A6DAF-C3CC-4545-A151-D6BC063AA237}" sibTransId="{8B3609BB-2D76-4551-9E1F-8F7DDD2EAA2B}"/>
    <dgm:cxn modelId="{76AE6249-7C3E-46F9-AC80-FE7EB707945F}" type="presOf" srcId="{5FEAF242-EB75-4944-9695-7DC0A4710511}" destId="{2578F19B-325C-4A11-BD72-C4686A326853}" srcOrd="1" destOrd="0" presId="urn:microsoft.com/office/officeart/2005/8/layout/orgChart1"/>
    <dgm:cxn modelId="{553EEB6C-3C8E-4705-BE95-6762EE4B35E8}" type="presOf" srcId="{25D5DF47-EC07-440E-9E6D-4B69859B766D}" destId="{4198C6C8-E231-4516-9DFC-3374269147CD}" srcOrd="0" destOrd="0" presId="urn:microsoft.com/office/officeart/2005/8/layout/orgChart1"/>
    <dgm:cxn modelId="{D1BD5972-BD01-45C3-91D6-F84B92E73154}" type="presOf" srcId="{9A8F65FA-B14A-4D9F-B2A7-45736A7280C7}" destId="{04FD7100-2DC2-4192-81E8-B2533687A106}" srcOrd="0" destOrd="0" presId="urn:microsoft.com/office/officeart/2005/8/layout/orgChart1"/>
    <dgm:cxn modelId="{DD349973-CA35-4F9D-B7B2-B9A9965467ED}" type="presOf" srcId="{7FB10BE5-A23C-4BB4-BA11-EA505D609662}" destId="{66FA8983-084C-44A0-BB58-DE6092AF5536}" srcOrd="1" destOrd="0" presId="urn:microsoft.com/office/officeart/2005/8/layout/orgChart1"/>
    <dgm:cxn modelId="{D7ABCF75-0710-4EEE-9329-4FCE90065258}" type="presOf" srcId="{0190327F-9AEA-4981-907C-31476E4C7D74}" destId="{F89E7517-4029-4C02-978E-6C202AD079E3}" srcOrd="0" destOrd="0" presId="urn:microsoft.com/office/officeart/2005/8/layout/orgChart1"/>
    <dgm:cxn modelId="{05BABC58-6DF3-43FB-B95E-E57878AD1A19}" type="presOf" srcId="{91293DAF-98A8-44A9-B2BF-08E53F5B456D}" destId="{39C9D85D-738A-4D0E-A777-03709D4359A4}" srcOrd="0" destOrd="0" presId="urn:microsoft.com/office/officeart/2005/8/layout/orgChart1"/>
    <dgm:cxn modelId="{4E26D578-759C-4715-8EDA-D16944079890}" type="presOf" srcId="{36319E27-B16B-439E-82AE-B93978A7B9CA}" destId="{E2F64A49-B248-46B2-8AC2-46FE9CE149CA}" srcOrd="0" destOrd="0" presId="urn:microsoft.com/office/officeart/2005/8/layout/orgChart1"/>
    <dgm:cxn modelId="{3779DD78-DAB4-4DDB-BFB1-B5035FA91500}" type="presOf" srcId="{BD66AB09-BF49-4ADC-84DE-01850BD0D412}" destId="{E2FE3D32-3DF8-48C5-A0A4-8264DA6B3998}" srcOrd="1" destOrd="0" presId="urn:microsoft.com/office/officeart/2005/8/layout/orgChart1"/>
    <dgm:cxn modelId="{0E0B0D7B-1807-4910-ADD6-2D739F03CF12}" type="presOf" srcId="{3E5C4486-E86A-4442-AED8-E22E4A44E959}" destId="{39177EA4-3028-470C-9569-011EA25ED486}" srcOrd="0" destOrd="0" presId="urn:microsoft.com/office/officeart/2005/8/layout/orgChart1"/>
    <dgm:cxn modelId="{1FE2D17D-2A8A-438D-BDAB-B726D5B139EA}" srcId="{0190327F-9AEA-4981-907C-31476E4C7D74}" destId="{66A7439D-38BF-4430-B483-6562BE0B7C32}" srcOrd="2" destOrd="0" parTransId="{721BC2E8-60B8-4E5E-A881-D0490D5DBE25}" sibTransId="{6A230983-0276-4944-B5DD-59028897B3CC}"/>
    <dgm:cxn modelId="{B6C1AC7F-1E17-40C8-9764-FCBF75D1DA09}" type="presOf" srcId="{D9ACF950-F392-4859-B59F-A9110231C7B8}" destId="{24EB7481-55AD-4962-9BA7-BE467EC03771}" srcOrd="0" destOrd="0" presId="urn:microsoft.com/office/officeart/2005/8/layout/orgChart1"/>
    <dgm:cxn modelId="{B5F2D37F-13D3-4813-B447-F0CC56C4C1E3}" type="presOf" srcId="{1EAD5954-27BA-440D-B73A-50DB48A3368D}" destId="{7C5A9855-69AA-42BC-899C-6706AAA398BC}" srcOrd="1" destOrd="0" presId="urn:microsoft.com/office/officeart/2005/8/layout/orgChart1"/>
    <dgm:cxn modelId="{CE7E8581-DA70-41ED-9BCF-2205B49FFAF1}" type="presOf" srcId="{FF42FDC0-5A38-46C9-9500-BB999D1CA61A}" destId="{54978F2B-239C-4200-956D-4E34862B3272}" srcOrd="1" destOrd="0" presId="urn:microsoft.com/office/officeart/2005/8/layout/orgChart1"/>
    <dgm:cxn modelId="{51872384-F6E6-4D72-BA36-4ED659788B0F}" srcId="{FF42FDC0-5A38-46C9-9500-BB999D1CA61A}" destId="{0190327F-9AEA-4981-907C-31476E4C7D74}" srcOrd="3" destOrd="0" parTransId="{9FE99A2A-1907-41FF-9DBE-FC46240F5111}" sibTransId="{4468327F-A897-40C1-8A07-D9C741A81474}"/>
    <dgm:cxn modelId="{FBDE7A8A-DF00-4535-8E7A-48FB3871A560}" type="presOf" srcId="{170FDF08-4278-4740-B90D-578490E5F2A6}" destId="{750D2D64-5084-475B-890D-CD408AB13F5C}" srcOrd="0" destOrd="0" presId="urn:microsoft.com/office/officeart/2005/8/layout/orgChart1"/>
    <dgm:cxn modelId="{308D258E-3D1E-4DE3-B435-3D96AE958371}" type="presOf" srcId="{6C1BB041-C987-4230-8BDE-109D7442968E}" destId="{DE13B38D-5A35-473D-97D0-55BC0DC326E7}" srcOrd="0" destOrd="0" presId="urn:microsoft.com/office/officeart/2005/8/layout/orgChart1"/>
    <dgm:cxn modelId="{F1E83191-9266-4073-984E-F08D6D396D5C}" type="presOf" srcId="{D9ACF950-F392-4859-B59F-A9110231C7B8}" destId="{A2006D0C-9943-43DC-81D7-BEAC74316CFD}" srcOrd="1" destOrd="0" presId="urn:microsoft.com/office/officeart/2005/8/layout/orgChart1"/>
    <dgm:cxn modelId="{F0079491-ECA6-4B25-B4E4-6A5C55AB7CD2}" type="presOf" srcId="{9DDBA099-81B4-4B6B-A16D-9EC189BD1B4B}" destId="{FB0FFCF2-1D2B-42B1-8884-44EE4B9DED16}" srcOrd="0" destOrd="0" presId="urn:microsoft.com/office/officeart/2005/8/layout/orgChart1"/>
    <dgm:cxn modelId="{A5272F92-1FEB-43D3-8CAE-B911600FA65C}" srcId="{C84ED651-C959-4C13-88B4-443A75EC81AB}" destId="{1EAD5954-27BA-440D-B73A-50DB48A3368D}" srcOrd="2" destOrd="0" parTransId="{91293DAF-98A8-44A9-B2BF-08E53F5B456D}" sibTransId="{379D347B-D74E-4457-9B0D-C45323AAC4F2}"/>
    <dgm:cxn modelId="{65124F95-7AFF-44D3-A994-4BA55B6F57B1}" type="presOf" srcId="{5FEAF242-EB75-4944-9695-7DC0A4710511}" destId="{5FCCB4A5-142F-48E4-9E81-3BD06DC40E0E}" srcOrd="0" destOrd="0" presId="urn:microsoft.com/office/officeart/2005/8/layout/orgChart1"/>
    <dgm:cxn modelId="{17C35198-9667-4E1F-85AC-D971160C6F17}" srcId="{BD66AB09-BF49-4ADC-84DE-01850BD0D412}" destId="{9D6F844F-5611-4259-BCD1-E726D147FB8D}" srcOrd="0" destOrd="0" parTransId="{602E63CD-5276-4A03-B032-857E6D4B73EF}" sibTransId="{8266CA6F-B8AB-4899-B309-5D9236BD6D13}"/>
    <dgm:cxn modelId="{5CA9A99F-C119-4AAE-9893-41CB73956A8D}" srcId="{FF42FDC0-5A38-46C9-9500-BB999D1CA61A}" destId="{BD66AB09-BF49-4ADC-84DE-01850BD0D412}" srcOrd="1" destOrd="0" parTransId="{170FDF08-4278-4740-B90D-578490E5F2A6}" sibTransId="{A3BFC4AD-97B1-4072-8A35-67BD31E2156C}"/>
    <dgm:cxn modelId="{EFDBC39F-9005-4989-8981-68A334E439A0}" type="presOf" srcId="{FF42FDC0-5A38-46C9-9500-BB999D1CA61A}" destId="{A812C85F-CC70-4763-BA2F-F566D50760B3}" srcOrd="0" destOrd="0" presId="urn:microsoft.com/office/officeart/2005/8/layout/orgChart1"/>
    <dgm:cxn modelId="{B082B1AB-88E9-43D4-91DA-CEE6C01DCB5E}" srcId="{0190327F-9AEA-4981-907C-31476E4C7D74}" destId="{7349C640-A6CA-427E-8333-1EAC4BBA90E8}" srcOrd="1" destOrd="0" parTransId="{F07E2415-5EAC-40E9-A8C9-0E2254E1F794}" sibTransId="{AB0AC70D-2FDA-4219-B1EF-F71596D25031}"/>
    <dgm:cxn modelId="{40AA8EB0-5CFB-4358-B95F-4058352AE66F}" srcId="{C84ED651-C959-4C13-88B4-443A75EC81AB}" destId="{25D5DF47-EC07-440E-9E6D-4B69859B766D}" srcOrd="4" destOrd="0" parTransId="{3E5C4486-E86A-4442-AED8-E22E4A44E959}" sibTransId="{26CEE471-67A5-4799-95FB-1F2C1D07FD1A}"/>
    <dgm:cxn modelId="{359792B4-4E2A-4CA5-8705-FE165E91515F}" type="presOf" srcId="{9A8F65FA-B14A-4D9F-B2A7-45736A7280C7}" destId="{C9B07140-42E3-464C-9A26-20EC40B0BEC8}" srcOrd="1" destOrd="0" presId="urn:microsoft.com/office/officeart/2005/8/layout/orgChart1"/>
    <dgm:cxn modelId="{660F7EB6-1F6A-4187-91AD-2577F5D7C926}" type="presOf" srcId="{71C35CB3-A7B4-4E85-8637-CB2E91D720B8}" destId="{F9FF3EB2-466A-4FC7-972D-12B836AB39A3}" srcOrd="0" destOrd="0" presId="urn:microsoft.com/office/officeart/2005/8/layout/orgChart1"/>
    <dgm:cxn modelId="{8FB80FBD-23EB-410E-831D-11842783924A}" type="presOf" srcId="{2B95FBC1-5A6C-42BD-A626-4E11D1DBEA43}" destId="{872D4C37-6E6A-4011-BDE8-D21A3D203D5D}" srcOrd="0" destOrd="0" presId="urn:microsoft.com/office/officeart/2005/8/layout/orgChart1"/>
    <dgm:cxn modelId="{A73312BE-5C51-47A5-ABC7-0773B36B5506}" type="presOf" srcId="{FA6A6DAF-C3CC-4545-A151-D6BC063AA237}" destId="{BE022EC8-A609-405F-B215-303A275245FE}" srcOrd="0" destOrd="0" presId="urn:microsoft.com/office/officeart/2005/8/layout/orgChart1"/>
    <dgm:cxn modelId="{FE5EDABE-2140-4382-ABD5-35564F2CB6C5}" type="presOf" srcId="{7FB10BE5-A23C-4BB4-BA11-EA505D609662}" destId="{807CCDF5-56D3-4162-84A6-9D913ECCB261}" srcOrd="0" destOrd="0" presId="urn:microsoft.com/office/officeart/2005/8/layout/orgChart1"/>
    <dgm:cxn modelId="{285105C1-948B-4812-B2F3-8E5417907447}" srcId="{017576C6-8B61-4169-808B-232238023690}" destId="{9A8F65FA-B14A-4D9F-B2A7-45736A7280C7}" srcOrd="1" destOrd="0" parTransId="{2B95FBC1-5A6C-42BD-A626-4E11D1DBEA43}" sibTransId="{BB1848BC-2333-4784-BF1C-C8D00DDDB9D8}"/>
    <dgm:cxn modelId="{C686AAC2-563B-4F19-ADC7-2E0660D11A94}" srcId="{FF42FDC0-5A38-46C9-9500-BB999D1CA61A}" destId="{399629A8-B158-450F-A3B9-647E97E56BC6}" srcOrd="0" destOrd="0" parTransId="{71C35CB3-A7B4-4E85-8637-CB2E91D720B8}" sibTransId="{E157D0FF-5E74-433D-B606-500CEB665DF3}"/>
    <dgm:cxn modelId="{E962A7C9-7FD6-4068-8A3E-888E625BC4B3}" type="presOf" srcId="{399629A8-B158-450F-A3B9-647E97E56BC6}" destId="{DC0A6F01-A73A-443C-A7B8-C227698B614B}" srcOrd="1" destOrd="0" presId="urn:microsoft.com/office/officeart/2005/8/layout/orgChart1"/>
    <dgm:cxn modelId="{50442BD4-F3D1-4BF2-996C-97990C065DC9}" type="presOf" srcId="{66A7439D-38BF-4430-B483-6562BE0B7C32}" destId="{DA4F839B-A81B-49A6-8441-83962FC7BDCD}" srcOrd="0" destOrd="0" presId="urn:microsoft.com/office/officeart/2005/8/layout/orgChart1"/>
    <dgm:cxn modelId="{09C0F9D4-98A9-4623-B9C0-5BB95ECBF001}" type="presOf" srcId="{9DDBA099-81B4-4B6B-A16D-9EC189BD1B4B}" destId="{7C56D4EA-DC91-45F8-A935-DC934C685C40}" srcOrd="1" destOrd="0" presId="urn:microsoft.com/office/officeart/2005/8/layout/orgChart1"/>
    <dgm:cxn modelId="{AB2142D9-432F-4F4F-B764-C597F824D68F}" type="presOf" srcId="{9D6F844F-5611-4259-BCD1-E726D147FB8D}" destId="{B7F1BE2C-F041-4434-B71B-FAF69D9A3DDA}" srcOrd="0" destOrd="0" presId="urn:microsoft.com/office/officeart/2005/8/layout/orgChart1"/>
    <dgm:cxn modelId="{FC3BFCDD-9FF8-4F1D-B7D0-1660BF29AA28}" srcId="{C84ED651-C959-4C13-88B4-443A75EC81AB}" destId="{5FEAF242-EB75-4944-9695-7DC0A4710511}" srcOrd="0" destOrd="0" parTransId="{7CFEC1B6-4C06-441E-9CAB-C71F732C4EEE}" sibTransId="{C6983BC6-220F-47A5-AA18-378F2A3AC310}"/>
    <dgm:cxn modelId="{97F8ACE0-EC82-4740-92B9-F36F3B1D5A05}" type="presOf" srcId="{BD66AB09-BF49-4ADC-84DE-01850BD0D412}" destId="{0FF7B87A-DDCF-4D61-801B-B87E748D2A76}" srcOrd="0" destOrd="0" presId="urn:microsoft.com/office/officeart/2005/8/layout/orgChart1"/>
    <dgm:cxn modelId="{D25222E2-5E83-4B37-8302-FF7926BF8678}" srcId="{FF42FDC0-5A38-46C9-9500-BB999D1CA61A}" destId="{C84ED651-C959-4C13-88B4-443A75EC81AB}" srcOrd="2" destOrd="0" parTransId="{13F7D352-C48D-41C8-9226-97513B5F6467}" sibTransId="{B56FB564-CA40-4D24-A4E6-25BF2F48FF07}"/>
    <dgm:cxn modelId="{54AA3BE6-BABB-428C-A74B-586408585C9C}" type="presOf" srcId="{E9FA6DFB-F603-4E01-A6EC-6D4351F24C7F}" destId="{63095C5C-3579-44E7-9FC1-7FA28306AF21}" srcOrd="0" destOrd="0" presId="urn:microsoft.com/office/officeart/2005/8/layout/orgChart1"/>
    <dgm:cxn modelId="{C6DB17EB-DF40-45EB-96AF-79F8C2C93A98}" type="presOf" srcId="{399629A8-B158-450F-A3B9-647E97E56BC6}" destId="{57973946-6D69-483C-B988-4CBE90EF9289}" srcOrd="0" destOrd="0" presId="urn:microsoft.com/office/officeart/2005/8/layout/orgChart1"/>
    <dgm:cxn modelId="{34B54DEB-4ACD-459B-913D-9B3C9E3153EF}" type="presOf" srcId="{58ED13AA-B7D2-4CEB-A6C7-BEB1E32DA26D}" destId="{8576EBC0-1895-4261-BCFC-4C897C6F4CEC}" srcOrd="0" destOrd="0" presId="urn:microsoft.com/office/officeart/2005/8/layout/orgChart1"/>
    <dgm:cxn modelId="{8A685FF1-06B2-48BE-8EEF-702F3808BDE3}" type="presOf" srcId="{7349C640-A6CA-427E-8333-1EAC4BBA90E8}" destId="{5EE4298B-C62F-4865-A0AD-8E9A94281114}" srcOrd="0" destOrd="0" presId="urn:microsoft.com/office/officeart/2005/8/layout/orgChart1"/>
    <dgm:cxn modelId="{77A60FF6-2303-43EB-8A4A-70549EAA6919}" type="presOf" srcId="{002A61C0-06D5-4964-8531-4B87C167268B}" destId="{A58A8017-B4CA-4832-94C5-44B1161132F1}" srcOrd="0" destOrd="0" presId="urn:microsoft.com/office/officeart/2005/8/layout/orgChart1"/>
    <dgm:cxn modelId="{C1CDF83C-1DF4-4B18-B665-0B6441B17491}" type="presParOf" srcId="{E2F64A49-B248-46B2-8AC2-46FE9CE149CA}" destId="{94B70DBA-BD7B-4736-A7ED-F9451DB6F5F3}" srcOrd="0" destOrd="0" presId="urn:microsoft.com/office/officeart/2005/8/layout/orgChart1"/>
    <dgm:cxn modelId="{2059C063-2C39-42CE-8A38-9F272F4EF8B6}" type="presParOf" srcId="{94B70DBA-BD7B-4736-A7ED-F9451DB6F5F3}" destId="{85E41637-686A-40F8-B424-E221A2584C8C}" srcOrd="0" destOrd="0" presId="urn:microsoft.com/office/officeart/2005/8/layout/orgChart1"/>
    <dgm:cxn modelId="{3271B0E5-A592-4B96-BD53-810B4F3866CE}" type="presParOf" srcId="{85E41637-686A-40F8-B424-E221A2584C8C}" destId="{A812C85F-CC70-4763-BA2F-F566D50760B3}" srcOrd="0" destOrd="0" presId="urn:microsoft.com/office/officeart/2005/8/layout/orgChart1"/>
    <dgm:cxn modelId="{CF8F6A86-F8E4-4CB2-8689-F2BBB4A71DF8}" type="presParOf" srcId="{85E41637-686A-40F8-B424-E221A2584C8C}" destId="{54978F2B-239C-4200-956D-4E34862B3272}" srcOrd="1" destOrd="0" presId="urn:microsoft.com/office/officeart/2005/8/layout/orgChart1"/>
    <dgm:cxn modelId="{2FE3D49C-28E0-4F96-92DB-C8893C49DDE4}" type="presParOf" srcId="{94B70DBA-BD7B-4736-A7ED-F9451DB6F5F3}" destId="{97778532-CF07-41A2-A6CB-0875247F0A5D}" srcOrd="1" destOrd="0" presId="urn:microsoft.com/office/officeart/2005/8/layout/orgChart1"/>
    <dgm:cxn modelId="{AE4D2447-08C9-4F1F-AAF3-748CAF5EF891}" type="presParOf" srcId="{97778532-CF07-41A2-A6CB-0875247F0A5D}" destId="{F9FF3EB2-466A-4FC7-972D-12B836AB39A3}" srcOrd="0" destOrd="0" presId="urn:microsoft.com/office/officeart/2005/8/layout/orgChart1"/>
    <dgm:cxn modelId="{C3C0963C-97B0-4105-B760-B8193DD17884}" type="presParOf" srcId="{97778532-CF07-41A2-A6CB-0875247F0A5D}" destId="{04CF685A-DA83-4126-8866-E54B59A200E3}" srcOrd="1" destOrd="0" presId="urn:microsoft.com/office/officeart/2005/8/layout/orgChart1"/>
    <dgm:cxn modelId="{68F012B8-2400-4EAE-821D-06B42144FD27}" type="presParOf" srcId="{04CF685A-DA83-4126-8866-E54B59A200E3}" destId="{367F8EF1-739B-43EA-AE61-FC07DD461DCD}" srcOrd="0" destOrd="0" presId="urn:microsoft.com/office/officeart/2005/8/layout/orgChart1"/>
    <dgm:cxn modelId="{794427EE-83EE-4E60-B30A-629C893E8101}" type="presParOf" srcId="{367F8EF1-739B-43EA-AE61-FC07DD461DCD}" destId="{57973946-6D69-483C-B988-4CBE90EF9289}" srcOrd="0" destOrd="0" presId="urn:microsoft.com/office/officeart/2005/8/layout/orgChart1"/>
    <dgm:cxn modelId="{7281112B-A26E-4230-8973-F044DA56F7E0}" type="presParOf" srcId="{367F8EF1-739B-43EA-AE61-FC07DD461DCD}" destId="{DC0A6F01-A73A-443C-A7B8-C227698B614B}" srcOrd="1" destOrd="0" presId="urn:microsoft.com/office/officeart/2005/8/layout/orgChart1"/>
    <dgm:cxn modelId="{DBE4DF56-CCF7-4196-8A8A-FD2693DD96FF}" type="presParOf" srcId="{04CF685A-DA83-4126-8866-E54B59A200E3}" destId="{172A1184-EA29-48A7-AE52-A2D5450002BA}" srcOrd="1" destOrd="0" presId="urn:microsoft.com/office/officeart/2005/8/layout/orgChart1"/>
    <dgm:cxn modelId="{46B89B48-E1B0-46C2-B95E-5A4E4C99EBB9}" type="presParOf" srcId="{04CF685A-DA83-4126-8866-E54B59A200E3}" destId="{31F6AEC3-9E31-49D4-AAB1-BD00BE658C78}" srcOrd="2" destOrd="0" presId="urn:microsoft.com/office/officeart/2005/8/layout/orgChart1"/>
    <dgm:cxn modelId="{5C4E4961-1861-46AF-8923-9F859E0D058C}" type="presParOf" srcId="{97778532-CF07-41A2-A6CB-0875247F0A5D}" destId="{750D2D64-5084-475B-890D-CD408AB13F5C}" srcOrd="2" destOrd="0" presId="urn:microsoft.com/office/officeart/2005/8/layout/orgChart1"/>
    <dgm:cxn modelId="{8749C086-F6A2-4567-BC04-515C1F152ED1}" type="presParOf" srcId="{97778532-CF07-41A2-A6CB-0875247F0A5D}" destId="{DD4FABF9-5A79-4E8A-AE20-0C02A16F930E}" srcOrd="3" destOrd="0" presId="urn:microsoft.com/office/officeart/2005/8/layout/orgChart1"/>
    <dgm:cxn modelId="{64BE5AC6-DFB5-4D2E-A476-B3801A8C50D1}" type="presParOf" srcId="{DD4FABF9-5A79-4E8A-AE20-0C02A16F930E}" destId="{A195181C-EA79-431F-9DD0-32E2F2605D90}" srcOrd="0" destOrd="0" presId="urn:microsoft.com/office/officeart/2005/8/layout/orgChart1"/>
    <dgm:cxn modelId="{A564EBFA-2AE6-44E3-95EE-DE1990B5A9CB}" type="presParOf" srcId="{A195181C-EA79-431F-9DD0-32E2F2605D90}" destId="{0FF7B87A-DDCF-4D61-801B-B87E748D2A76}" srcOrd="0" destOrd="0" presId="urn:microsoft.com/office/officeart/2005/8/layout/orgChart1"/>
    <dgm:cxn modelId="{4F36006F-84D5-47ED-9672-637764B4BC5F}" type="presParOf" srcId="{A195181C-EA79-431F-9DD0-32E2F2605D90}" destId="{E2FE3D32-3DF8-48C5-A0A4-8264DA6B3998}" srcOrd="1" destOrd="0" presId="urn:microsoft.com/office/officeart/2005/8/layout/orgChart1"/>
    <dgm:cxn modelId="{C6CB679E-E3F5-4B36-9999-018D8DB9463A}" type="presParOf" srcId="{DD4FABF9-5A79-4E8A-AE20-0C02A16F930E}" destId="{2218F3F5-82E2-48B4-BB3B-CF9EE1D68F81}" srcOrd="1" destOrd="0" presId="urn:microsoft.com/office/officeart/2005/8/layout/orgChart1"/>
    <dgm:cxn modelId="{8FA83E0D-4A4C-4D06-BEF8-B3717C65CF33}" type="presParOf" srcId="{2218F3F5-82E2-48B4-BB3B-CF9EE1D68F81}" destId="{9E5CB446-713C-4BF7-81D8-35D01EE3A7B0}" srcOrd="0" destOrd="0" presId="urn:microsoft.com/office/officeart/2005/8/layout/orgChart1"/>
    <dgm:cxn modelId="{7E1DB461-799F-4D2D-A207-1BFAED69A5D5}" type="presParOf" srcId="{2218F3F5-82E2-48B4-BB3B-CF9EE1D68F81}" destId="{049526CA-C4FA-4043-B27C-1A6AAFDC5025}" srcOrd="1" destOrd="0" presId="urn:microsoft.com/office/officeart/2005/8/layout/orgChart1"/>
    <dgm:cxn modelId="{FC8498CD-DDB4-49BB-92BC-A1C7762164DB}" type="presParOf" srcId="{049526CA-C4FA-4043-B27C-1A6AAFDC5025}" destId="{A2837874-F1AC-4DC8-957D-AD5C44F7A72E}" srcOrd="0" destOrd="0" presId="urn:microsoft.com/office/officeart/2005/8/layout/orgChart1"/>
    <dgm:cxn modelId="{F2875368-4422-4953-B456-E09B555F41AB}" type="presParOf" srcId="{A2837874-F1AC-4DC8-957D-AD5C44F7A72E}" destId="{B7F1BE2C-F041-4434-B71B-FAF69D9A3DDA}" srcOrd="0" destOrd="0" presId="urn:microsoft.com/office/officeart/2005/8/layout/orgChart1"/>
    <dgm:cxn modelId="{A6E10E38-B296-4321-9B74-FDF708E91BD3}" type="presParOf" srcId="{A2837874-F1AC-4DC8-957D-AD5C44F7A72E}" destId="{4F1A56CA-E7BC-44C3-B385-1D4CAF4A4DCC}" srcOrd="1" destOrd="0" presId="urn:microsoft.com/office/officeart/2005/8/layout/orgChart1"/>
    <dgm:cxn modelId="{3F4B4F15-65D8-45DE-9077-4FB2454FDADD}" type="presParOf" srcId="{049526CA-C4FA-4043-B27C-1A6AAFDC5025}" destId="{FCF3AF3E-00A2-40B6-9BB8-0081ACAAAD32}" srcOrd="1" destOrd="0" presId="urn:microsoft.com/office/officeart/2005/8/layout/orgChart1"/>
    <dgm:cxn modelId="{0C6EC333-B6A7-4CCE-8605-CF9C00AC31EA}" type="presParOf" srcId="{049526CA-C4FA-4043-B27C-1A6AAFDC5025}" destId="{4938AC96-13A2-4A79-8517-1FAD1121B7CC}" srcOrd="2" destOrd="0" presId="urn:microsoft.com/office/officeart/2005/8/layout/orgChart1"/>
    <dgm:cxn modelId="{FAE720D2-E694-4DA7-B5B2-4D900352303A}" type="presParOf" srcId="{DD4FABF9-5A79-4E8A-AE20-0C02A16F930E}" destId="{8A1A4563-CEC4-4832-99F3-2588E44430F6}" srcOrd="2" destOrd="0" presId="urn:microsoft.com/office/officeart/2005/8/layout/orgChart1"/>
    <dgm:cxn modelId="{6AA2A9DD-4E8F-40EE-9B42-96F596CFB057}" type="presParOf" srcId="{97778532-CF07-41A2-A6CB-0875247F0A5D}" destId="{A60C0CB4-6DB6-4675-936E-6BCF7F91E13C}" srcOrd="4" destOrd="0" presId="urn:microsoft.com/office/officeart/2005/8/layout/orgChart1"/>
    <dgm:cxn modelId="{5FB6F638-BD7F-4D0B-B2DD-AB354BEC9B07}" type="presParOf" srcId="{97778532-CF07-41A2-A6CB-0875247F0A5D}" destId="{FD11C50E-769A-4E2B-9376-8899D0ECA0FA}" srcOrd="5" destOrd="0" presId="urn:microsoft.com/office/officeart/2005/8/layout/orgChart1"/>
    <dgm:cxn modelId="{8D3F5B89-8550-4EC4-B52A-06CC5F2A5209}" type="presParOf" srcId="{FD11C50E-769A-4E2B-9376-8899D0ECA0FA}" destId="{850D9DC5-9D1C-4D71-B1B4-3A5EE314072E}" srcOrd="0" destOrd="0" presId="urn:microsoft.com/office/officeart/2005/8/layout/orgChart1"/>
    <dgm:cxn modelId="{A72F0998-47B7-45FE-AD2C-E237EEDB98F8}" type="presParOf" srcId="{850D9DC5-9D1C-4D71-B1B4-3A5EE314072E}" destId="{0F1AE5BA-9CD7-4F3E-9425-CC7F0F0B1616}" srcOrd="0" destOrd="0" presId="urn:microsoft.com/office/officeart/2005/8/layout/orgChart1"/>
    <dgm:cxn modelId="{279D8306-F6DD-4C74-B196-BCE46C7F8A89}" type="presParOf" srcId="{850D9DC5-9D1C-4D71-B1B4-3A5EE314072E}" destId="{3424C8F2-60DC-43CE-97A6-DB10C2C651C2}" srcOrd="1" destOrd="0" presId="urn:microsoft.com/office/officeart/2005/8/layout/orgChart1"/>
    <dgm:cxn modelId="{A2311277-3E6F-4423-856F-D8C3C1DB860D}" type="presParOf" srcId="{FD11C50E-769A-4E2B-9376-8899D0ECA0FA}" destId="{9B0577FD-848A-489A-AB3D-2253A0BAA4EC}" srcOrd="1" destOrd="0" presId="urn:microsoft.com/office/officeart/2005/8/layout/orgChart1"/>
    <dgm:cxn modelId="{A6BE91C2-38F8-4657-8B4E-E5831832E9CB}" type="presParOf" srcId="{9B0577FD-848A-489A-AB3D-2253A0BAA4EC}" destId="{545DD371-A538-4C8F-853E-58B6466E79BD}" srcOrd="0" destOrd="0" presId="urn:microsoft.com/office/officeart/2005/8/layout/orgChart1"/>
    <dgm:cxn modelId="{B8065BA4-D9A4-42D6-846D-B5E1ABA76CD8}" type="presParOf" srcId="{9B0577FD-848A-489A-AB3D-2253A0BAA4EC}" destId="{27267C17-578F-411B-A563-31ABD75BA1AF}" srcOrd="1" destOrd="0" presId="urn:microsoft.com/office/officeart/2005/8/layout/orgChart1"/>
    <dgm:cxn modelId="{F2069E27-1670-4F95-AC39-96D17F602073}" type="presParOf" srcId="{27267C17-578F-411B-A563-31ABD75BA1AF}" destId="{E41B75EF-1490-4F4A-920A-6B4D5F454630}" srcOrd="0" destOrd="0" presId="urn:microsoft.com/office/officeart/2005/8/layout/orgChart1"/>
    <dgm:cxn modelId="{DC854D25-7924-405C-A3FE-9799BA95A7B0}" type="presParOf" srcId="{E41B75EF-1490-4F4A-920A-6B4D5F454630}" destId="{5FCCB4A5-142F-48E4-9E81-3BD06DC40E0E}" srcOrd="0" destOrd="0" presId="urn:microsoft.com/office/officeart/2005/8/layout/orgChart1"/>
    <dgm:cxn modelId="{E81519E3-0010-46E6-97AE-2EF9936A8AE4}" type="presParOf" srcId="{E41B75EF-1490-4F4A-920A-6B4D5F454630}" destId="{2578F19B-325C-4A11-BD72-C4686A326853}" srcOrd="1" destOrd="0" presId="urn:microsoft.com/office/officeart/2005/8/layout/orgChart1"/>
    <dgm:cxn modelId="{23C8CFFA-2683-441B-B3ED-EB940F92579D}" type="presParOf" srcId="{27267C17-578F-411B-A563-31ABD75BA1AF}" destId="{6D600D78-DA64-49C6-A144-2A5425C7D56B}" srcOrd="1" destOrd="0" presId="urn:microsoft.com/office/officeart/2005/8/layout/orgChart1"/>
    <dgm:cxn modelId="{FCCA5CA3-7C7E-4AC5-9045-373858FEE8F0}" type="presParOf" srcId="{27267C17-578F-411B-A563-31ABD75BA1AF}" destId="{3164499D-9965-40C0-86C8-0B6B13F1AA5F}" srcOrd="2" destOrd="0" presId="urn:microsoft.com/office/officeart/2005/8/layout/orgChart1"/>
    <dgm:cxn modelId="{0FDDB38C-DA6A-4BAC-99D6-316BC691270D}" type="presParOf" srcId="{9B0577FD-848A-489A-AB3D-2253A0BAA4EC}" destId="{82850ADA-8C28-4B84-B475-C718C2C12800}" srcOrd="2" destOrd="0" presId="urn:microsoft.com/office/officeart/2005/8/layout/orgChart1"/>
    <dgm:cxn modelId="{24616A4B-D376-4382-A85D-9411E4C9D2E4}" type="presParOf" srcId="{9B0577FD-848A-489A-AB3D-2253A0BAA4EC}" destId="{AF32C498-C5B5-4CD0-A6F0-994DA2801D7B}" srcOrd="3" destOrd="0" presId="urn:microsoft.com/office/officeart/2005/8/layout/orgChart1"/>
    <dgm:cxn modelId="{254BBDB6-319B-4639-9E28-D0A09F7EC7E9}" type="presParOf" srcId="{AF32C498-C5B5-4CD0-A6F0-994DA2801D7B}" destId="{1BDE38E7-78BD-42B2-9F6D-4F1E13CF6D7A}" srcOrd="0" destOrd="0" presId="urn:microsoft.com/office/officeart/2005/8/layout/orgChart1"/>
    <dgm:cxn modelId="{2B180B79-EAAA-41E8-B34A-C51E405390DB}" type="presParOf" srcId="{1BDE38E7-78BD-42B2-9F6D-4F1E13CF6D7A}" destId="{24EB7481-55AD-4962-9BA7-BE467EC03771}" srcOrd="0" destOrd="0" presId="urn:microsoft.com/office/officeart/2005/8/layout/orgChart1"/>
    <dgm:cxn modelId="{97323966-B09B-4FC0-BA39-85394CEE6D96}" type="presParOf" srcId="{1BDE38E7-78BD-42B2-9F6D-4F1E13CF6D7A}" destId="{A2006D0C-9943-43DC-81D7-BEAC74316CFD}" srcOrd="1" destOrd="0" presId="urn:microsoft.com/office/officeart/2005/8/layout/orgChart1"/>
    <dgm:cxn modelId="{A7C657D5-048D-4C9F-AF9C-7DB3523EB4C1}" type="presParOf" srcId="{AF32C498-C5B5-4CD0-A6F0-994DA2801D7B}" destId="{A7EA1D02-E2F4-4315-9F9E-346085CF44F8}" srcOrd="1" destOrd="0" presId="urn:microsoft.com/office/officeart/2005/8/layout/orgChart1"/>
    <dgm:cxn modelId="{0456D699-6DFA-4EAF-9C51-11F463819220}" type="presParOf" srcId="{AF32C498-C5B5-4CD0-A6F0-994DA2801D7B}" destId="{51D2DB13-CA79-48DB-8BDD-79CC8DC225F2}" srcOrd="2" destOrd="0" presId="urn:microsoft.com/office/officeart/2005/8/layout/orgChart1"/>
    <dgm:cxn modelId="{EE5D9BD6-A45A-4649-ABB6-8DA6688038CE}" type="presParOf" srcId="{9B0577FD-848A-489A-AB3D-2253A0BAA4EC}" destId="{39C9D85D-738A-4D0E-A777-03709D4359A4}" srcOrd="4" destOrd="0" presId="urn:microsoft.com/office/officeart/2005/8/layout/orgChart1"/>
    <dgm:cxn modelId="{2D3C24F1-F1B5-44E8-ABC8-C9CE525674F5}" type="presParOf" srcId="{9B0577FD-848A-489A-AB3D-2253A0BAA4EC}" destId="{0370FEF0-C74E-4E3D-AF6A-0BD009190247}" srcOrd="5" destOrd="0" presId="urn:microsoft.com/office/officeart/2005/8/layout/orgChart1"/>
    <dgm:cxn modelId="{6BD09196-1F3A-451F-8C5A-C5B9377BBB39}" type="presParOf" srcId="{0370FEF0-C74E-4E3D-AF6A-0BD009190247}" destId="{921A7B49-4B6A-457B-87F1-1873FFA2D60A}" srcOrd="0" destOrd="0" presId="urn:microsoft.com/office/officeart/2005/8/layout/orgChart1"/>
    <dgm:cxn modelId="{5011B2FD-F2C6-48D9-8AD1-4B9745B081BB}" type="presParOf" srcId="{921A7B49-4B6A-457B-87F1-1873FFA2D60A}" destId="{26D58241-47BE-403A-8291-51215E382746}" srcOrd="0" destOrd="0" presId="urn:microsoft.com/office/officeart/2005/8/layout/orgChart1"/>
    <dgm:cxn modelId="{0019DD6E-6B81-468E-8897-A30D7F84EE0D}" type="presParOf" srcId="{921A7B49-4B6A-457B-87F1-1873FFA2D60A}" destId="{7C5A9855-69AA-42BC-899C-6706AAA398BC}" srcOrd="1" destOrd="0" presId="urn:microsoft.com/office/officeart/2005/8/layout/orgChart1"/>
    <dgm:cxn modelId="{142C2330-2E67-4542-AC86-B3B73A777A02}" type="presParOf" srcId="{0370FEF0-C74E-4E3D-AF6A-0BD009190247}" destId="{2F38E3C6-7E4B-4004-A964-B86ECD9E09FC}" srcOrd="1" destOrd="0" presId="urn:microsoft.com/office/officeart/2005/8/layout/orgChart1"/>
    <dgm:cxn modelId="{FA7BBD06-5443-4246-B2BB-C0504403BD01}" type="presParOf" srcId="{0370FEF0-C74E-4E3D-AF6A-0BD009190247}" destId="{622D5AC0-A617-4A71-80CC-64467E795B88}" srcOrd="2" destOrd="0" presId="urn:microsoft.com/office/officeart/2005/8/layout/orgChart1"/>
    <dgm:cxn modelId="{9B317771-EF0C-4E66-9D76-A009987DECA7}" type="presParOf" srcId="{9B0577FD-848A-489A-AB3D-2253A0BAA4EC}" destId="{C879E63C-A5A5-4621-83C6-0B2CFD00518B}" srcOrd="6" destOrd="0" presId="urn:microsoft.com/office/officeart/2005/8/layout/orgChart1"/>
    <dgm:cxn modelId="{91461357-427A-4BEA-A29B-97AA9EE3037A}" type="presParOf" srcId="{9B0577FD-848A-489A-AB3D-2253A0BAA4EC}" destId="{C5BCEB35-35E7-46BB-A52A-BF383DE49DF5}" srcOrd="7" destOrd="0" presId="urn:microsoft.com/office/officeart/2005/8/layout/orgChart1"/>
    <dgm:cxn modelId="{320B5808-E4AF-4A9E-AE18-9F7452A666C7}" type="presParOf" srcId="{C5BCEB35-35E7-46BB-A52A-BF383DE49DF5}" destId="{53406145-6EA7-41DA-ABC3-16300E0A9EA2}" srcOrd="0" destOrd="0" presId="urn:microsoft.com/office/officeart/2005/8/layout/orgChart1"/>
    <dgm:cxn modelId="{FE4F9113-6BF6-4D63-8387-3FE790B13218}" type="presParOf" srcId="{53406145-6EA7-41DA-ABC3-16300E0A9EA2}" destId="{63095C5C-3579-44E7-9FC1-7FA28306AF21}" srcOrd="0" destOrd="0" presId="urn:microsoft.com/office/officeart/2005/8/layout/orgChart1"/>
    <dgm:cxn modelId="{015FC896-2027-4303-97E7-058A7DA76A06}" type="presParOf" srcId="{53406145-6EA7-41DA-ABC3-16300E0A9EA2}" destId="{730433EB-01B9-463F-AAD2-8A95A7F6DF20}" srcOrd="1" destOrd="0" presId="urn:microsoft.com/office/officeart/2005/8/layout/orgChart1"/>
    <dgm:cxn modelId="{58AA14B5-4AEA-4D10-A2CB-027FD42402CA}" type="presParOf" srcId="{C5BCEB35-35E7-46BB-A52A-BF383DE49DF5}" destId="{DA16FB80-DFD2-448D-8C04-48DCA74BA738}" srcOrd="1" destOrd="0" presId="urn:microsoft.com/office/officeart/2005/8/layout/orgChart1"/>
    <dgm:cxn modelId="{2F14596C-F51C-4D0E-AF70-E54EFE24C242}" type="presParOf" srcId="{C5BCEB35-35E7-46BB-A52A-BF383DE49DF5}" destId="{298595F7-9964-41BC-8955-7AAFB0CE8825}" srcOrd="2" destOrd="0" presId="urn:microsoft.com/office/officeart/2005/8/layout/orgChart1"/>
    <dgm:cxn modelId="{265B29F2-5F32-4D37-9FF9-0AD74BC26880}" type="presParOf" srcId="{9B0577FD-848A-489A-AB3D-2253A0BAA4EC}" destId="{39177EA4-3028-470C-9569-011EA25ED486}" srcOrd="8" destOrd="0" presId="urn:microsoft.com/office/officeart/2005/8/layout/orgChart1"/>
    <dgm:cxn modelId="{642FF2A6-6F4A-4805-AB59-F37D39AC5DD0}" type="presParOf" srcId="{9B0577FD-848A-489A-AB3D-2253A0BAA4EC}" destId="{A8AD9AA9-DFBB-4CD5-8B61-480E5DFDF958}" srcOrd="9" destOrd="0" presId="urn:microsoft.com/office/officeart/2005/8/layout/orgChart1"/>
    <dgm:cxn modelId="{F492159E-B75E-48B4-ABDC-DE932C22336D}" type="presParOf" srcId="{A8AD9AA9-DFBB-4CD5-8B61-480E5DFDF958}" destId="{ED0ED698-385B-4C07-92C8-96DC80AB1089}" srcOrd="0" destOrd="0" presId="urn:microsoft.com/office/officeart/2005/8/layout/orgChart1"/>
    <dgm:cxn modelId="{BA5B8DD9-265F-4382-8F03-3C843100FC12}" type="presParOf" srcId="{ED0ED698-385B-4C07-92C8-96DC80AB1089}" destId="{4198C6C8-E231-4516-9DFC-3374269147CD}" srcOrd="0" destOrd="0" presId="urn:microsoft.com/office/officeart/2005/8/layout/orgChart1"/>
    <dgm:cxn modelId="{0139BB31-CD14-4424-A59C-7FA0D18FA3AE}" type="presParOf" srcId="{ED0ED698-385B-4C07-92C8-96DC80AB1089}" destId="{D8504AAC-424F-4D5F-ABA9-6B16941FEB20}" srcOrd="1" destOrd="0" presId="urn:microsoft.com/office/officeart/2005/8/layout/orgChart1"/>
    <dgm:cxn modelId="{97CDC3F5-41EA-46C0-8FDF-1CE08FB97330}" type="presParOf" srcId="{A8AD9AA9-DFBB-4CD5-8B61-480E5DFDF958}" destId="{B7B54A30-10B8-43BB-8F24-A0C0E36AB7A3}" srcOrd="1" destOrd="0" presId="urn:microsoft.com/office/officeart/2005/8/layout/orgChart1"/>
    <dgm:cxn modelId="{6AADF9AD-2385-4C6B-B328-039EF0B968E5}" type="presParOf" srcId="{A8AD9AA9-DFBB-4CD5-8B61-480E5DFDF958}" destId="{C9FD90E0-2986-45CD-8708-A29823C72160}" srcOrd="2" destOrd="0" presId="urn:microsoft.com/office/officeart/2005/8/layout/orgChart1"/>
    <dgm:cxn modelId="{2DC3D32C-801B-43D6-80AB-2621FD058BCE}" type="presParOf" srcId="{9B0577FD-848A-489A-AB3D-2253A0BAA4EC}" destId="{2CDA8241-D053-4940-86FF-E2AB7B8B5D74}" srcOrd="10" destOrd="0" presId="urn:microsoft.com/office/officeart/2005/8/layout/orgChart1"/>
    <dgm:cxn modelId="{2CE3E805-C72A-4847-B64A-4911F97D795B}" type="presParOf" srcId="{9B0577FD-848A-489A-AB3D-2253A0BAA4EC}" destId="{CA4B7CF2-3218-4FD2-ABCD-155D882C7008}" srcOrd="11" destOrd="0" presId="urn:microsoft.com/office/officeart/2005/8/layout/orgChart1"/>
    <dgm:cxn modelId="{7D12313A-7113-42C1-82EC-BD757D41A7E3}" type="presParOf" srcId="{CA4B7CF2-3218-4FD2-ABCD-155D882C7008}" destId="{47E11989-61DB-4C69-A41A-8F9A31917E64}" srcOrd="0" destOrd="0" presId="urn:microsoft.com/office/officeart/2005/8/layout/orgChart1"/>
    <dgm:cxn modelId="{4379D655-C0B6-4DB1-95BB-2ACBF1F794AD}" type="presParOf" srcId="{47E11989-61DB-4C69-A41A-8F9A31917E64}" destId="{FB0FFCF2-1D2B-42B1-8884-44EE4B9DED16}" srcOrd="0" destOrd="0" presId="urn:microsoft.com/office/officeart/2005/8/layout/orgChart1"/>
    <dgm:cxn modelId="{FABB203E-3F01-4B85-B002-F8BE4895EDFD}" type="presParOf" srcId="{47E11989-61DB-4C69-A41A-8F9A31917E64}" destId="{7C56D4EA-DC91-45F8-A935-DC934C685C40}" srcOrd="1" destOrd="0" presId="urn:microsoft.com/office/officeart/2005/8/layout/orgChart1"/>
    <dgm:cxn modelId="{DCE6138F-E564-4865-BE75-C5111C0F4735}" type="presParOf" srcId="{CA4B7CF2-3218-4FD2-ABCD-155D882C7008}" destId="{BF4E8102-5758-4066-A4E5-FA3DC3C74B88}" srcOrd="1" destOrd="0" presId="urn:microsoft.com/office/officeart/2005/8/layout/orgChart1"/>
    <dgm:cxn modelId="{D5377F27-0ECE-4C0A-89C2-79F7054A94C3}" type="presParOf" srcId="{CA4B7CF2-3218-4FD2-ABCD-155D882C7008}" destId="{86B3BE3B-A9AF-45AE-B59F-DC82F10453DA}" srcOrd="2" destOrd="0" presId="urn:microsoft.com/office/officeart/2005/8/layout/orgChart1"/>
    <dgm:cxn modelId="{B1BDF4D7-55E7-4328-BE86-884E6B15A622}" type="presParOf" srcId="{FD11C50E-769A-4E2B-9376-8899D0ECA0FA}" destId="{6B92FC2A-5C1F-460E-8F5F-9D1C7E70A549}" srcOrd="2" destOrd="0" presId="urn:microsoft.com/office/officeart/2005/8/layout/orgChart1"/>
    <dgm:cxn modelId="{C94CACE5-C5FD-466E-904F-AFE8400E35AF}" type="presParOf" srcId="{97778532-CF07-41A2-A6CB-0875247F0A5D}" destId="{A1755E34-FCE7-49E3-9677-A6F7F2B00967}" srcOrd="6" destOrd="0" presId="urn:microsoft.com/office/officeart/2005/8/layout/orgChart1"/>
    <dgm:cxn modelId="{59BBA126-0590-4CB5-B166-D61A6DE586C8}" type="presParOf" srcId="{97778532-CF07-41A2-A6CB-0875247F0A5D}" destId="{5984A911-5D12-49AA-90D6-BCA934BD2A1D}" srcOrd="7" destOrd="0" presId="urn:microsoft.com/office/officeart/2005/8/layout/orgChart1"/>
    <dgm:cxn modelId="{EA71606E-F5AE-457B-AD8E-5FE7D42C6E03}" type="presParOf" srcId="{5984A911-5D12-49AA-90D6-BCA934BD2A1D}" destId="{DB9DCDB0-583D-404E-8372-CCF1BD349A8D}" srcOrd="0" destOrd="0" presId="urn:microsoft.com/office/officeart/2005/8/layout/orgChart1"/>
    <dgm:cxn modelId="{A2E3A88B-0714-479A-B53D-B8EB607580AD}" type="presParOf" srcId="{DB9DCDB0-583D-404E-8372-CCF1BD349A8D}" destId="{F89E7517-4029-4C02-978E-6C202AD079E3}" srcOrd="0" destOrd="0" presId="urn:microsoft.com/office/officeart/2005/8/layout/orgChart1"/>
    <dgm:cxn modelId="{2B6A1C3C-2A85-4359-917D-CB953AA9BE89}" type="presParOf" srcId="{DB9DCDB0-583D-404E-8372-CCF1BD349A8D}" destId="{D7F9D046-A43C-44E8-BB37-71B06EE5F034}" srcOrd="1" destOrd="0" presId="urn:microsoft.com/office/officeart/2005/8/layout/orgChart1"/>
    <dgm:cxn modelId="{5EF4506C-10D9-4889-81B6-AB6B4234249E}" type="presParOf" srcId="{5984A911-5D12-49AA-90D6-BCA934BD2A1D}" destId="{45EE56D8-6C81-4EFD-93EF-81493D250DDD}" srcOrd="1" destOrd="0" presId="urn:microsoft.com/office/officeart/2005/8/layout/orgChart1"/>
    <dgm:cxn modelId="{CD5ECCFD-7AB6-4DC2-BABD-2281C9B30BA8}" type="presParOf" srcId="{45EE56D8-6C81-4EFD-93EF-81493D250DDD}" destId="{BE022EC8-A609-405F-B215-303A275245FE}" srcOrd="0" destOrd="0" presId="urn:microsoft.com/office/officeart/2005/8/layout/orgChart1"/>
    <dgm:cxn modelId="{4790A6D7-CE22-438E-AE06-5F8F6F3943F6}" type="presParOf" srcId="{45EE56D8-6C81-4EFD-93EF-81493D250DDD}" destId="{DB5D067A-025A-4FFA-AB7D-E65A3A833C96}" srcOrd="1" destOrd="0" presId="urn:microsoft.com/office/officeart/2005/8/layout/orgChart1"/>
    <dgm:cxn modelId="{54C451A7-FCFB-4600-9F58-485D6595B954}" type="presParOf" srcId="{DB5D067A-025A-4FFA-AB7D-E65A3A833C96}" destId="{7AF010A6-BC23-452B-AE05-BF20E091985D}" srcOrd="0" destOrd="0" presId="urn:microsoft.com/office/officeart/2005/8/layout/orgChart1"/>
    <dgm:cxn modelId="{AE213677-5199-4C61-8EBC-760E03AC1C5B}" type="presParOf" srcId="{7AF010A6-BC23-452B-AE05-BF20E091985D}" destId="{807CCDF5-56D3-4162-84A6-9D913ECCB261}" srcOrd="0" destOrd="0" presId="urn:microsoft.com/office/officeart/2005/8/layout/orgChart1"/>
    <dgm:cxn modelId="{269B65B1-7428-40D6-B1BC-E5816552DDA9}" type="presParOf" srcId="{7AF010A6-BC23-452B-AE05-BF20E091985D}" destId="{66FA8983-084C-44A0-BB58-DE6092AF5536}" srcOrd="1" destOrd="0" presId="urn:microsoft.com/office/officeart/2005/8/layout/orgChart1"/>
    <dgm:cxn modelId="{42A8E052-89A5-4021-8C39-5AE63CDEC119}" type="presParOf" srcId="{DB5D067A-025A-4FFA-AB7D-E65A3A833C96}" destId="{2992C5D2-7E9D-403F-A20D-D97EE0A5DF1F}" srcOrd="1" destOrd="0" presId="urn:microsoft.com/office/officeart/2005/8/layout/orgChart1"/>
    <dgm:cxn modelId="{93D97E2D-F705-4B4C-9ED9-8A7BE7F5B44F}" type="presParOf" srcId="{DB5D067A-025A-4FFA-AB7D-E65A3A833C96}" destId="{1EF46EB2-919B-4494-B8B4-EEB3E57DE41E}" srcOrd="2" destOrd="0" presId="urn:microsoft.com/office/officeart/2005/8/layout/orgChart1"/>
    <dgm:cxn modelId="{4857E208-E8AC-4121-A5FC-5F31CE1E09B6}" type="presParOf" srcId="{45EE56D8-6C81-4EFD-93EF-81493D250DDD}" destId="{4CB9D0F4-1EE6-4F9E-A362-0FC5896BE0E1}" srcOrd="2" destOrd="0" presId="urn:microsoft.com/office/officeart/2005/8/layout/orgChart1"/>
    <dgm:cxn modelId="{45D05665-0B5A-4E91-B94F-8289EEEA9B7E}" type="presParOf" srcId="{45EE56D8-6C81-4EFD-93EF-81493D250DDD}" destId="{6BE0A691-B750-4ED5-B607-BEE847054F09}" srcOrd="3" destOrd="0" presId="urn:microsoft.com/office/officeart/2005/8/layout/orgChart1"/>
    <dgm:cxn modelId="{64E402BD-4844-4EC0-82D0-2C2EE63A7B38}" type="presParOf" srcId="{6BE0A691-B750-4ED5-B607-BEE847054F09}" destId="{8338E5F5-E682-47CB-B513-3C4093D886C6}" srcOrd="0" destOrd="0" presId="urn:microsoft.com/office/officeart/2005/8/layout/orgChart1"/>
    <dgm:cxn modelId="{5DEDFF3C-3A12-4A90-95B4-2E96041CB210}" type="presParOf" srcId="{8338E5F5-E682-47CB-B513-3C4093D886C6}" destId="{5EE4298B-C62F-4865-A0AD-8E9A94281114}" srcOrd="0" destOrd="0" presId="urn:microsoft.com/office/officeart/2005/8/layout/orgChart1"/>
    <dgm:cxn modelId="{9587A198-BD1F-4C5A-A333-14E7ECEBAD71}" type="presParOf" srcId="{8338E5F5-E682-47CB-B513-3C4093D886C6}" destId="{07D67466-363B-4919-95B9-FE115FA4EC3A}" srcOrd="1" destOrd="0" presId="urn:microsoft.com/office/officeart/2005/8/layout/orgChart1"/>
    <dgm:cxn modelId="{C13CFDD0-1F3F-4B0A-9568-31EB56161773}" type="presParOf" srcId="{6BE0A691-B750-4ED5-B607-BEE847054F09}" destId="{A0A16008-948F-45BE-829D-0A3991D6045F}" srcOrd="1" destOrd="0" presId="urn:microsoft.com/office/officeart/2005/8/layout/orgChart1"/>
    <dgm:cxn modelId="{7DD41472-094D-4CA8-B908-13F5E314CC2B}" type="presParOf" srcId="{6BE0A691-B750-4ED5-B607-BEE847054F09}" destId="{779DFD91-2F28-41F2-9F33-6C155CB32D00}" srcOrd="2" destOrd="0" presId="urn:microsoft.com/office/officeart/2005/8/layout/orgChart1"/>
    <dgm:cxn modelId="{9D518C5A-47F9-4690-9C92-EE4A5114E6A7}" type="presParOf" srcId="{45EE56D8-6C81-4EFD-93EF-81493D250DDD}" destId="{CF598C4C-241C-41B1-BA88-389BD1F8AA09}" srcOrd="4" destOrd="0" presId="urn:microsoft.com/office/officeart/2005/8/layout/orgChart1"/>
    <dgm:cxn modelId="{0297F9CE-6067-4AB5-A57F-75FD7E59398F}" type="presParOf" srcId="{45EE56D8-6C81-4EFD-93EF-81493D250DDD}" destId="{3772F065-8D6B-415B-95EE-21DA7BE2112E}" srcOrd="5" destOrd="0" presId="urn:microsoft.com/office/officeart/2005/8/layout/orgChart1"/>
    <dgm:cxn modelId="{F8BCEA4A-72B3-426C-9950-79CCD0385746}" type="presParOf" srcId="{3772F065-8D6B-415B-95EE-21DA7BE2112E}" destId="{C26D32D5-ACBB-4190-9606-44076C80888B}" srcOrd="0" destOrd="0" presId="urn:microsoft.com/office/officeart/2005/8/layout/orgChart1"/>
    <dgm:cxn modelId="{2BD9FEF0-78EC-410F-A947-06C025A9B6EE}" type="presParOf" srcId="{C26D32D5-ACBB-4190-9606-44076C80888B}" destId="{DA4F839B-A81B-49A6-8441-83962FC7BDCD}" srcOrd="0" destOrd="0" presId="urn:microsoft.com/office/officeart/2005/8/layout/orgChart1"/>
    <dgm:cxn modelId="{724C3A8C-839F-4427-8D24-98B3D3C273F3}" type="presParOf" srcId="{C26D32D5-ACBB-4190-9606-44076C80888B}" destId="{63647334-A341-4085-9C50-4F36CAA71195}" srcOrd="1" destOrd="0" presId="urn:microsoft.com/office/officeart/2005/8/layout/orgChart1"/>
    <dgm:cxn modelId="{410A1957-5D19-4F3C-8C6B-CCC95EDA95D7}" type="presParOf" srcId="{3772F065-8D6B-415B-95EE-21DA7BE2112E}" destId="{28ABEA23-589D-47F2-92D5-173ED7630410}" srcOrd="1" destOrd="0" presId="urn:microsoft.com/office/officeart/2005/8/layout/orgChart1"/>
    <dgm:cxn modelId="{64E8CFE4-1545-4C6A-8172-CD9FCAA6505A}" type="presParOf" srcId="{3772F065-8D6B-415B-95EE-21DA7BE2112E}" destId="{E20341DF-5E4F-43E3-92FB-AB445A074C08}" srcOrd="2" destOrd="0" presId="urn:microsoft.com/office/officeart/2005/8/layout/orgChart1"/>
    <dgm:cxn modelId="{7BBFDA4B-B343-42EA-8D5E-B1E36F95F5A4}" type="presParOf" srcId="{5984A911-5D12-49AA-90D6-BCA934BD2A1D}" destId="{183C1770-8C38-4025-A674-25C037D2BAA2}" srcOrd="2" destOrd="0" presId="urn:microsoft.com/office/officeart/2005/8/layout/orgChart1"/>
    <dgm:cxn modelId="{552CB01A-84E3-404F-B520-A8308BDBD878}" type="presParOf" srcId="{97778532-CF07-41A2-A6CB-0875247F0A5D}" destId="{A58A8017-B4CA-4832-94C5-44B1161132F1}" srcOrd="8" destOrd="0" presId="urn:microsoft.com/office/officeart/2005/8/layout/orgChart1"/>
    <dgm:cxn modelId="{670CBC73-933B-49F1-9A91-C97E676D3AB5}" type="presParOf" srcId="{97778532-CF07-41A2-A6CB-0875247F0A5D}" destId="{7F779CA8-AA60-4D91-82EE-52BCC2F0FE18}" srcOrd="9" destOrd="0" presId="urn:microsoft.com/office/officeart/2005/8/layout/orgChart1"/>
    <dgm:cxn modelId="{2BC1D2F7-A01D-4FDD-AECB-65BD43BDDE0C}" type="presParOf" srcId="{7F779CA8-AA60-4D91-82EE-52BCC2F0FE18}" destId="{1AF091B7-24E6-4980-9445-0B7BA2D71C5E}" srcOrd="0" destOrd="0" presId="urn:microsoft.com/office/officeart/2005/8/layout/orgChart1"/>
    <dgm:cxn modelId="{DD04411E-8E7A-497D-82BC-48CF6FCB46DD}" type="presParOf" srcId="{1AF091B7-24E6-4980-9445-0B7BA2D71C5E}" destId="{11DD02F8-6EC0-452D-8D0F-906852CD82C1}" srcOrd="0" destOrd="0" presId="urn:microsoft.com/office/officeart/2005/8/layout/orgChart1"/>
    <dgm:cxn modelId="{12D2CB51-9B69-4CAD-B206-DDAD2964D375}" type="presParOf" srcId="{1AF091B7-24E6-4980-9445-0B7BA2D71C5E}" destId="{71BE7672-784A-404D-818A-556074C0483A}" srcOrd="1" destOrd="0" presId="urn:microsoft.com/office/officeart/2005/8/layout/orgChart1"/>
    <dgm:cxn modelId="{3D41A9F6-A89A-45BA-9AFE-55EE05FC6A6E}" type="presParOf" srcId="{7F779CA8-AA60-4D91-82EE-52BCC2F0FE18}" destId="{24BED827-62FC-4E77-8D51-FFAD36585FDB}" srcOrd="1" destOrd="0" presId="urn:microsoft.com/office/officeart/2005/8/layout/orgChart1"/>
    <dgm:cxn modelId="{0FB724C4-FF1C-4582-92C9-2900513DF2AF}" type="presParOf" srcId="{24BED827-62FC-4E77-8D51-FFAD36585FDB}" destId="{8576EBC0-1895-4261-BCFC-4C897C6F4CEC}" srcOrd="0" destOrd="0" presId="urn:microsoft.com/office/officeart/2005/8/layout/orgChart1"/>
    <dgm:cxn modelId="{77661669-44BB-4910-92ED-5C9A4D4C081C}" type="presParOf" srcId="{24BED827-62FC-4E77-8D51-FFAD36585FDB}" destId="{59B70B8E-D08C-48B2-A3BC-3B77C6732E80}" srcOrd="1" destOrd="0" presId="urn:microsoft.com/office/officeart/2005/8/layout/orgChart1"/>
    <dgm:cxn modelId="{2899FE5E-B66B-44C6-AF44-0F548E039E53}" type="presParOf" srcId="{59B70B8E-D08C-48B2-A3BC-3B77C6732E80}" destId="{3B860FC7-7784-40AA-A5C8-6C8ABF4A038F}" srcOrd="0" destOrd="0" presId="urn:microsoft.com/office/officeart/2005/8/layout/orgChart1"/>
    <dgm:cxn modelId="{D1C0D561-CCF8-4428-A149-B5D228A30233}" type="presParOf" srcId="{3B860FC7-7784-40AA-A5C8-6C8ABF4A038F}" destId="{DE13B38D-5A35-473D-97D0-55BC0DC326E7}" srcOrd="0" destOrd="0" presId="urn:microsoft.com/office/officeart/2005/8/layout/orgChart1"/>
    <dgm:cxn modelId="{5C2C6BEC-BD07-4EF9-9A4A-5BC722C6C7AE}" type="presParOf" srcId="{3B860FC7-7784-40AA-A5C8-6C8ABF4A038F}" destId="{637BCFB3-DA92-44A3-972E-8582BEB69650}" srcOrd="1" destOrd="0" presId="urn:microsoft.com/office/officeart/2005/8/layout/orgChart1"/>
    <dgm:cxn modelId="{017CF302-5BB2-4243-BC78-06F432452F76}" type="presParOf" srcId="{59B70B8E-D08C-48B2-A3BC-3B77C6732E80}" destId="{7C8FF921-C91A-4265-8E1F-162A770A0E46}" srcOrd="1" destOrd="0" presId="urn:microsoft.com/office/officeart/2005/8/layout/orgChart1"/>
    <dgm:cxn modelId="{AF6F46F1-1114-41E6-9D88-C8A709AEE0FB}" type="presParOf" srcId="{59B70B8E-D08C-48B2-A3BC-3B77C6732E80}" destId="{DCA70453-1CD5-4FEB-895D-D18B3C5D1711}" srcOrd="2" destOrd="0" presId="urn:microsoft.com/office/officeart/2005/8/layout/orgChart1"/>
    <dgm:cxn modelId="{0DF7FF60-76C9-4D3F-940F-221221410C67}" type="presParOf" srcId="{24BED827-62FC-4E77-8D51-FFAD36585FDB}" destId="{872D4C37-6E6A-4011-BDE8-D21A3D203D5D}" srcOrd="2" destOrd="0" presId="urn:microsoft.com/office/officeart/2005/8/layout/orgChart1"/>
    <dgm:cxn modelId="{4DE72519-D575-4B34-B201-6F7E29483DAE}" type="presParOf" srcId="{24BED827-62FC-4E77-8D51-FFAD36585FDB}" destId="{9042F42F-45A6-468B-BD8E-07C687B29C02}" srcOrd="3" destOrd="0" presId="urn:microsoft.com/office/officeart/2005/8/layout/orgChart1"/>
    <dgm:cxn modelId="{CE9B4FAB-6FFB-4472-9D3E-8C227C45AFF6}" type="presParOf" srcId="{9042F42F-45A6-468B-BD8E-07C687B29C02}" destId="{720F2F79-6D64-4BF6-A3DD-E166768355B2}" srcOrd="0" destOrd="0" presId="urn:microsoft.com/office/officeart/2005/8/layout/orgChart1"/>
    <dgm:cxn modelId="{C2460F86-94D8-4CDA-B18D-0BD3B43C362B}" type="presParOf" srcId="{720F2F79-6D64-4BF6-A3DD-E166768355B2}" destId="{04FD7100-2DC2-4192-81E8-B2533687A106}" srcOrd="0" destOrd="0" presId="urn:microsoft.com/office/officeart/2005/8/layout/orgChart1"/>
    <dgm:cxn modelId="{9677EE57-D523-4008-BDC4-42697D3B941B}" type="presParOf" srcId="{720F2F79-6D64-4BF6-A3DD-E166768355B2}" destId="{C9B07140-42E3-464C-9A26-20EC40B0BEC8}" srcOrd="1" destOrd="0" presId="urn:microsoft.com/office/officeart/2005/8/layout/orgChart1"/>
    <dgm:cxn modelId="{03E80353-6BB6-4A6B-8114-1F51853CA20D}" type="presParOf" srcId="{9042F42F-45A6-468B-BD8E-07C687B29C02}" destId="{7A319E85-005D-468A-AECC-A4509EF18E79}" srcOrd="1" destOrd="0" presId="urn:microsoft.com/office/officeart/2005/8/layout/orgChart1"/>
    <dgm:cxn modelId="{E18CDD2F-6ACC-46D8-91AC-046E602F5EBC}" type="presParOf" srcId="{9042F42F-45A6-468B-BD8E-07C687B29C02}" destId="{7C994585-2E20-42A9-AA2F-779C8F08763B}" srcOrd="2" destOrd="0" presId="urn:microsoft.com/office/officeart/2005/8/layout/orgChart1"/>
    <dgm:cxn modelId="{14AE5CC6-CAD1-4FDC-A62E-FC016684CB48}" type="presParOf" srcId="{7F779CA8-AA60-4D91-82EE-52BCC2F0FE18}" destId="{1A5906D7-896E-4934-8840-11CD257E7ED6}" srcOrd="2" destOrd="0" presId="urn:microsoft.com/office/officeart/2005/8/layout/orgChart1"/>
    <dgm:cxn modelId="{619EC674-1D1C-40E6-A6FE-EFCEA85CF073}" type="presParOf" srcId="{94B70DBA-BD7B-4736-A7ED-F9451DB6F5F3}" destId="{EAAA1C58-083D-4A9C-AE1E-66E04D4828B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2D4C37-6E6A-4011-BDE8-D21A3D203D5D}">
      <dsp:nvSpPr>
        <dsp:cNvPr id="0" name=""/>
        <dsp:cNvSpPr/>
      </dsp:nvSpPr>
      <dsp:spPr>
        <a:xfrm>
          <a:off x="6837337" y="1446438"/>
          <a:ext cx="179205" cy="1397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7803"/>
              </a:lnTo>
              <a:lnTo>
                <a:pt x="179205" y="139780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76EBC0-1895-4261-BCFC-4C897C6F4CEC}">
      <dsp:nvSpPr>
        <dsp:cNvPr id="0" name=""/>
        <dsp:cNvSpPr/>
      </dsp:nvSpPr>
      <dsp:spPr>
        <a:xfrm>
          <a:off x="6837337" y="1446438"/>
          <a:ext cx="179205" cy="549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563"/>
              </a:lnTo>
              <a:lnTo>
                <a:pt x="179205" y="54956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8A8017-B4CA-4832-94C5-44B1161132F1}">
      <dsp:nvSpPr>
        <dsp:cNvPr id="0" name=""/>
        <dsp:cNvSpPr/>
      </dsp:nvSpPr>
      <dsp:spPr>
        <a:xfrm>
          <a:off x="4424034" y="598198"/>
          <a:ext cx="2891184" cy="250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43"/>
              </a:lnTo>
              <a:lnTo>
                <a:pt x="2891184" y="125443"/>
              </a:lnTo>
              <a:lnTo>
                <a:pt x="2891184" y="25088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598C4C-241C-41B1-BA88-389BD1F8AA09}">
      <dsp:nvSpPr>
        <dsp:cNvPr id="0" name=""/>
        <dsp:cNvSpPr/>
      </dsp:nvSpPr>
      <dsp:spPr>
        <a:xfrm>
          <a:off x="5391744" y="1446438"/>
          <a:ext cx="179205" cy="2246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6043"/>
              </a:lnTo>
              <a:lnTo>
                <a:pt x="179205" y="224604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B9D0F4-1EE6-4F9E-A362-0FC5896BE0E1}">
      <dsp:nvSpPr>
        <dsp:cNvPr id="0" name=""/>
        <dsp:cNvSpPr/>
      </dsp:nvSpPr>
      <dsp:spPr>
        <a:xfrm>
          <a:off x="5391744" y="1446438"/>
          <a:ext cx="179205" cy="1397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7803"/>
              </a:lnTo>
              <a:lnTo>
                <a:pt x="179205" y="139780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022EC8-A609-405F-B215-303A275245FE}">
      <dsp:nvSpPr>
        <dsp:cNvPr id="0" name=""/>
        <dsp:cNvSpPr/>
      </dsp:nvSpPr>
      <dsp:spPr>
        <a:xfrm>
          <a:off x="5391744" y="1446438"/>
          <a:ext cx="179205" cy="549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563"/>
              </a:lnTo>
              <a:lnTo>
                <a:pt x="179205" y="54956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755E34-FCE7-49E3-9677-A6F7F2B00967}">
      <dsp:nvSpPr>
        <dsp:cNvPr id="0" name=""/>
        <dsp:cNvSpPr/>
      </dsp:nvSpPr>
      <dsp:spPr>
        <a:xfrm>
          <a:off x="4424034" y="598198"/>
          <a:ext cx="1445592" cy="250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43"/>
              </a:lnTo>
              <a:lnTo>
                <a:pt x="1445592" y="125443"/>
              </a:lnTo>
              <a:lnTo>
                <a:pt x="1445592" y="25088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DA8241-D053-4940-86FF-E2AB7B8B5D74}">
      <dsp:nvSpPr>
        <dsp:cNvPr id="0" name=""/>
        <dsp:cNvSpPr/>
      </dsp:nvSpPr>
      <dsp:spPr>
        <a:xfrm>
          <a:off x="3946152" y="1446438"/>
          <a:ext cx="179205" cy="4790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90764"/>
              </a:lnTo>
              <a:lnTo>
                <a:pt x="179205" y="479076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77EA4-3028-470C-9569-011EA25ED486}">
      <dsp:nvSpPr>
        <dsp:cNvPr id="0" name=""/>
        <dsp:cNvSpPr/>
      </dsp:nvSpPr>
      <dsp:spPr>
        <a:xfrm>
          <a:off x="3946152" y="1446438"/>
          <a:ext cx="179205" cy="3942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2523"/>
              </a:lnTo>
              <a:lnTo>
                <a:pt x="179205" y="394252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79E63C-A5A5-4621-83C6-0B2CFD00518B}">
      <dsp:nvSpPr>
        <dsp:cNvPr id="0" name=""/>
        <dsp:cNvSpPr/>
      </dsp:nvSpPr>
      <dsp:spPr>
        <a:xfrm>
          <a:off x="3946152" y="1446438"/>
          <a:ext cx="179205" cy="30942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4283"/>
              </a:lnTo>
              <a:lnTo>
                <a:pt x="179205" y="309428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C9D85D-738A-4D0E-A777-03709D4359A4}">
      <dsp:nvSpPr>
        <dsp:cNvPr id="0" name=""/>
        <dsp:cNvSpPr/>
      </dsp:nvSpPr>
      <dsp:spPr>
        <a:xfrm>
          <a:off x="3946152" y="1446438"/>
          <a:ext cx="179205" cy="2246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6043"/>
              </a:lnTo>
              <a:lnTo>
                <a:pt x="179205" y="224604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850ADA-8C28-4B84-B475-C718C2C12800}">
      <dsp:nvSpPr>
        <dsp:cNvPr id="0" name=""/>
        <dsp:cNvSpPr/>
      </dsp:nvSpPr>
      <dsp:spPr>
        <a:xfrm>
          <a:off x="3946152" y="1446438"/>
          <a:ext cx="179205" cy="1397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7803"/>
              </a:lnTo>
              <a:lnTo>
                <a:pt x="179205" y="139780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DD371-A538-4C8F-853E-58B6466E79BD}">
      <dsp:nvSpPr>
        <dsp:cNvPr id="0" name=""/>
        <dsp:cNvSpPr/>
      </dsp:nvSpPr>
      <dsp:spPr>
        <a:xfrm>
          <a:off x="3946152" y="1446438"/>
          <a:ext cx="179205" cy="549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563"/>
              </a:lnTo>
              <a:lnTo>
                <a:pt x="179205" y="54956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0C0CB4-6DB6-4675-936E-6BCF7F91E13C}">
      <dsp:nvSpPr>
        <dsp:cNvPr id="0" name=""/>
        <dsp:cNvSpPr/>
      </dsp:nvSpPr>
      <dsp:spPr>
        <a:xfrm>
          <a:off x="4378314" y="598198"/>
          <a:ext cx="91440" cy="2508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088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CB446-713C-4BF7-81D8-35D01EE3A7B0}">
      <dsp:nvSpPr>
        <dsp:cNvPr id="0" name=""/>
        <dsp:cNvSpPr/>
      </dsp:nvSpPr>
      <dsp:spPr>
        <a:xfrm>
          <a:off x="2500560" y="1446438"/>
          <a:ext cx="179205" cy="549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9563"/>
              </a:lnTo>
              <a:lnTo>
                <a:pt x="179205" y="54956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0D2D64-5084-475B-890D-CD408AB13F5C}">
      <dsp:nvSpPr>
        <dsp:cNvPr id="0" name=""/>
        <dsp:cNvSpPr/>
      </dsp:nvSpPr>
      <dsp:spPr>
        <a:xfrm>
          <a:off x="2978442" y="598198"/>
          <a:ext cx="1445592" cy="250887"/>
        </a:xfrm>
        <a:custGeom>
          <a:avLst/>
          <a:gdLst/>
          <a:ahLst/>
          <a:cxnLst/>
          <a:rect l="0" t="0" r="0" b="0"/>
          <a:pathLst>
            <a:path>
              <a:moveTo>
                <a:pt x="1445592" y="0"/>
              </a:moveTo>
              <a:lnTo>
                <a:pt x="1445592" y="125443"/>
              </a:lnTo>
              <a:lnTo>
                <a:pt x="0" y="125443"/>
              </a:lnTo>
              <a:lnTo>
                <a:pt x="0" y="25088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FF3EB2-466A-4FC7-972D-12B836AB39A3}">
      <dsp:nvSpPr>
        <dsp:cNvPr id="0" name=""/>
        <dsp:cNvSpPr/>
      </dsp:nvSpPr>
      <dsp:spPr>
        <a:xfrm>
          <a:off x="1532850" y="598198"/>
          <a:ext cx="2891184" cy="250887"/>
        </a:xfrm>
        <a:custGeom>
          <a:avLst/>
          <a:gdLst/>
          <a:ahLst/>
          <a:cxnLst/>
          <a:rect l="0" t="0" r="0" b="0"/>
          <a:pathLst>
            <a:path>
              <a:moveTo>
                <a:pt x="2891184" y="0"/>
              </a:moveTo>
              <a:lnTo>
                <a:pt x="2891184" y="125443"/>
              </a:lnTo>
              <a:lnTo>
                <a:pt x="0" y="125443"/>
              </a:lnTo>
              <a:lnTo>
                <a:pt x="0" y="25088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12C85F-CC70-4763-BA2F-F566D50760B3}">
      <dsp:nvSpPr>
        <dsp:cNvPr id="0" name=""/>
        <dsp:cNvSpPr/>
      </dsp:nvSpPr>
      <dsp:spPr>
        <a:xfrm>
          <a:off x="3826682" y="84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Eras geológicas</a:t>
          </a:r>
        </a:p>
      </dsp:txBody>
      <dsp:txXfrm>
        <a:off x="3826682" y="846"/>
        <a:ext cx="1194704" cy="597352"/>
      </dsp:txXfrm>
    </dsp:sp>
    <dsp:sp modelId="{57973946-6D69-483C-B988-4CBE90EF9289}">
      <dsp:nvSpPr>
        <dsp:cNvPr id="0" name=""/>
        <dsp:cNvSpPr/>
      </dsp:nvSpPr>
      <dsp:spPr>
        <a:xfrm>
          <a:off x="935498" y="84908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/>
            <a:t>Azoica</a:t>
          </a:r>
          <a:endParaRPr lang="es-PE" sz="1600" kern="1200" dirty="0"/>
        </a:p>
      </dsp:txBody>
      <dsp:txXfrm>
        <a:off x="935498" y="849086"/>
        <a:ext cx="1194704" cy="597352"/>
      </dsp:txXfrm>
    </dsp:sp>
    <dsp:sp modelId="{0FF7B87A-DDCF-4D61-801B-B87E748D2A76}">
      <dsp:nvSpPr>
        <dsp:cNvPr id="0" name=""/>
        <dsp:cNvSpPr/>
      </dsp:nvSpPr>
      <dsp:spPr>
        <a:xfrm>
          <a:off x="2381090" y="84908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Precámbrica</a:t>
          </a:r>
        </a:p>
      </dsp:txBody>
      <dsp:txXfrm>
        <a:off x="2381090" y="849086"/>
        <a:ext cx="1194704" cy="597352"/>
      </dsp:txXfrm>
    </dsp:sp>
    <dsp:sp modelId="{B7F1BE2C-F041-4434-B71B-FAF69D9A3DDA}">
      <dsp:nvSpPr>
        <dsp:cNvPr id="0" name=""/>
        <dsp:cNvSpPr/>
      </dsp:nvSpPr>
      <dsp:spPr>
        <a:xfrm>
          <a:off x="2679766" y="169732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Precámbrico</a:t>
          </a:r>
        </a:p>
      </dsp:txBody>
      <dsp:txXfrm>
        <a:off x="2679766" y="1697326"/>
        <a:ext cx="1194704" cy="597352"/>
      </dsp:txXfrm>
    </dsp:sp>
    <dsp:sp modelId="{0F1AE5BA-9CD7-4F3E-9425-CC7F0F0B1616}">
      <dsp:nvSpPr>
        <dsp:cNvPr id="0" name=""/>
        <dsp:cNvSpPr/>
      </dsp:nvSpPr>
      <dsp:spPr>
        <a:xfrm>
          <a:off x="3826682" y="84908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Paleozoica</a:t>
          </a:r>
        </a:p>
      </dsp:txBody>
      <dsp:txXfrm>
        <a:off x="3826682" y="849086"/>
        <a:ext cx="1194704" cy="597352"/>
      </dsp:txXfrm>
    </dsp:sp>
    <dsp:sp modelId="{5FCCB4A5-142F-48E4-9E81-3BD06DC40E0E}">
      <dsp:nvSpPr>
        <dsp:cNvPr id="0" name=""/>
        <dsp:cNvSpPr/>
      </dsp:nvSpPr>
      <dsp:spPr>
        <a:xfrm>
          <a:off x="4125358" y="169732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Cámbrica</a:t>
          </a:r>
        </a:p>
      </dsp:txBody>
      <dsp:txXfrm>
        <a:off x="4125358" y="1697326"/>
        <a:ext cx="1194704" cy="597352"/>
      </dsp:txXfrm>
    </dsp:sp>
    <dsp:sp modelId="{24EB7481-55AD-4962-9BA7-BE467EC03771}">
      <dsp:nvSpPr>
        <dsp:cNvPr id="0" name=""/>
        <dsp:cNvSpPr/>
      </dsp:nvSpPr>
      <dsp:spPr>
        <a:xfrm>
          <a:off x="4125358" y="254556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Ordovícico</a:t>
          </a:r>
        </a:p>
      </dsp:txBody>
      <dsp:txXfrm>
        <a:off x="4125358" y="2545566"/>
        <a:ext cx="1194704" cy="597352"/>
      </dsp:txXfrm>
    </dsp:sp>
    <dsp:sp modelId="{26D58241-47BE-403A-8291-51215E382746}">
      <dsp:nvSpPr>
        <dsp:cNvPr id="0" name=""/>
        <dsp:cNvSpPr/>
      </dsp:nvSpPr>
      <dsp:spPr>
        <a:xfrm>
          <a:off x="4125358" y="339380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Silúrico</a:t>
          </a:r>
        </a:p>
      </dsp:txBody>
      <dsp:txXfrm>
        <a:off x="4125358" y="3393806"/>
        <a:ext cx="1194704" cy="597352"/>
      </dsp:txXfrm>
    </dsp:sp>
    <dsp:sp modelId="{63095C5C-3579-44E7-9FC1-7FA28306AF21}">
      <dsp:nvSpPr>
        <dsp:cNvPr id="0" name=""/>
        <dsp:cNvSpPr/>
      </dsp:nvSpPr>
      <dsp:spPr>
        <a:xfrm>
          <a:off x="4125358" y="424204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Devónico</a:t>
          </a:r>
        </a:p>
      </dsp:txBody>
      <dsp:txXfrm>
        <a:off x="4125358" y="4242046"/>
        <a:ext cx="1194704" cy="597352"/>
      </dsp:txXfrm>
    </dsp:sp>
    <dsp:sp modelId="{4198C6C8-E231-4516-9DFC-3374269147CD}">
      <dsp:nvSpPr>
        <dsp:cNvPr id="0" name=""/>
        <dsp:cNvSpPr/>
      </dsp:nvSpPr>
      <dsp:spPr>
        <a:xfrm>
          <a:off x="4125358" y="509028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Carbonífero</a:t>
          </a:r>
        </a:p>
      </dsp:txBody>
      <dsp:txXfrm>
        <a:off x="4125358" y="5090286"/>
        <a:ext cx="1194704" cy="597352"/>
      </dsp:txXfrm>
    </dsp:sp>
    <dsp:sp modelId="{FB0FFCF2-1D2B-42B1-8884-44EE4B9DED16}">
      <dsp:nvSpPr>
        <dsp:cNvPr id="0" name=""/>
        <dsp:cNvSpPr/>
      </dsp:nvSpPr>
      <dsp:spPr>
        <a:xfrm>
          <a:off x="4125358" y="593852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Pérmico</a:t>
          </a:r>
        </a:p>
      </dsp:txBody>
      <dsp:txXfrm>
        <a:off x="4125358" y="5938526"/>
        <a:ext cx="1194704" cy="597352"/>
      </dsp:txXfrm>
    </dsp:sp>
    <dsp:sp modelId="{F89E7517-4029-4C02-978E-6C202AD079E3}">
      <dsp:nvSpPr>
        <dsp:cNvPr id="0" name=""/>
        <dsp:cNvSpPr/>
      </dsp:nvSpPr>
      <dsp:spPr>
        <a:xfrm>
          <a:off x="5272274" y="84908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Mesozoica</a:t>
          </a:r>
        </a:p>
      </dsp:txBody>
      <dsp:txXfrm>
        <a:off x="5272274" y="849086"/>
        <a:ext cx="1194704" cy="597352"/>
      </dsp:txXfrm>
    </dsp:sp>
    <dsp:sp modelId="{807CCDF5-56D3-4162-84A6-9D913ECCB261}">
      <dsp:nvSpPr>
        <dsp:cNvPr id="0" name=""/>
        <dsp:cNvSpPr/>
      </dsp:nvSpPr>
      <dsp:spPr>
        <a:xfrm>
          <a:off x="5570950" y="169732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Triásico</a:t>
          </a:r>
        </a:p>
      </dsp:txBody>
      <dsp:txXfrm>
        <a:off x="5570950" y="1697326"/>
        <a:ext cx="1194704" cy="597352"/>
      </dsp:txXfrm>
    </dsp:sp>
    <dsp:sp modelId="{5EE4298B-C62F-4865-A0AD-8E9A94281114}">
      <dsp:nvSpPr>
        <dsp:cNvPr id="0" name=""/>
        <dsp:cNvSpPr/>
      </dsp:nvSpPr>
      <dsp:spPr>
        <a:xfrm>
          <a:off x="5570950" y="254556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Jurásico</a:t>
          </a:r>
        </a:p>
      </dsp:txBody>
      <dsp:txXfrm>
        <a:off x="5570950" y="2545566"/>
        <a:ext cx="1194704" cy="597352"/>
      </dsp:txXfrm>
    </dsp:sp>
    <dsp:sp modelId="{DA4F839B-A81B-49A6-8441-83962FC7BDCD}">
      <dsp:nvSpPr>
        <dsp:cNvPr id="0" name=""/>
        <dsp:cNvSpPr/>
      </dsp:nvSpPr>
      <dsp:spPr>
        <a:xfrm>
          <a:off x="5570950" y="339380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Cretácico</a:t>
          </a:r>
        </a:p>
      </dsp:txBody>
      <dsp:txXfrm>
        <a:off x="5570950" y="3393806"/>
        <a:ext cx="1194704" cy="597352"/>
      </dsp:txXfrm>
    </dsp:sp>
    <dsp:sp modelId="{11DD02F8-6EC0-452D-8D0F-906852CD82C1}">
      <dsp:nvSpPr>
        <dsp:cNvPr id="0" name=""/>
        <dsp:cNvSpPr/>
      </dsp:nvSpPr>
      <dsp:spPr>
        <a:xfrm>
          <a:off x="6717866" y="84908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Cenozoica</a:t>
          </a:r>
        </a:p>
      </dsp:txBody>
      <dsp:txXfrm>
        <a:off x="6717866" y="849086"/>
        <a:ext cx="1194704" cy="597352"/>
      </dsp:txXfrm>
    </dsp:sp>
    <dsp:sp modelId="{DE13B38D-5A35-473D-97D0-55BC0DC326E7}">
      <dsp:nvSpPr>
        <dsp:cNvPr id="0" name=""/>
        <dsp:cNvSpPr/>
      </dsp:nvSpPr>
      <dsp:spPr>
        <a:xfrm>
          <a:off x="7016542" y="169732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/>
            <a:t>Terciario</a:t>
          </a:r>
        </a:p>
      </dsp:txBody>
      <dsp:txXfrm>
        <a:off x="7016542" y="1697326"/>
        <a:ext cx="1194704" cy="597352"/>
      </dsp:txXfrm>
    </dsp:sp>
    <dsp:sp modelId="{04FD7100-2DC2-4192-81E8-B2533687A106}">
      <dsp:nvSpPr>
        <dsp:cNvPr id="0" name=""/>
        <dsp:cNvSpPr/>
      </dsp:nvSpPr>
      <dsp:spPr>
        <a:xfrm>
          <a:off x="7016542" y="2545566"/>
          <a:ext cx="1194704" cy="597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600" kern="1200" dirty="0" err="1"/>
            <a:t>Cuarternario</a:t>
          </a:r>
          <a:endParaRPr lang="es-PE" sz="1600" kern="1200" dirty="0"/>
        </a:p>
      </dsp:txBody>
      <dsp:txXfrm>
        <a:off x="7016542" y="2545566"/>
        <a:ext cx="1194704" cy="597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2411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3642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2316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68609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5419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68653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622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4734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2238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8850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839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78742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3485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1626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32376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9108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6402-F922-4254-8721-8F7E0F172B2B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C220813-5A1C-4BB9-898E-233625D7F8D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6575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Titanophoneus_3.jp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26348ABB-DABE-4319-99C7-60E0D5D9DB50}"/>
              </a:ext>
            </a:extLst>
          </p:cNvPr>
          <p:cNvGrpSpPr/>
          <p:nvPr/>
        </p:nvGrpSpPr>
        <p:grpSpPr>
          <a:xfrm>
            <a:off x="-1735095" y="0"/>
            <a:ext cx="13927095" cy="9723070"/>
            <a:chOff x="172995" y="-3050421"/>
            <a:chExt cx="13927095" cy="9723070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8FF418B2-27A7-4133-BC3C-D4998980A7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8090" y="-3050421"/>
              <a:ext cx="12192000" cy="6858000"/>
            </a:xfrm>
            <a:prstGeom prst="rect">
              <a:avLst/>
            </a:prstGeom>
          </p:spPr>
        </p:pic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1D83E6E6-57CD-42CE-9AB7-A5F6B7C8D337}"/>
                </a:ext>
              </a:extLst>
            </p:cNvPr>
            <p:cNvSpPr/>
            <p:nvPr/>
          </p:nvSpPr>
          <p:spPr>
            <a:xfrm>
              <a:off x="172995" y="5782963"/>
              <a:ext cx="1643449" cy="88968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:a16="http://schemas.microsoft.com/office/drawing/2014/main" id="{198B8268-52B7-4242-8007-F7B399FE5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8300" y="4009811"/>
            <a:ext cx="9144000" cy="2378632"/>
          </a:xfrm>
          <a:noFill/>
          <a:ln>
            <a:noFill/>
          </a:ln>
        </p:spPr>
        <p:txBody>
          <a:bodyPr/>
          <a:lstStyle/>
          <a:p>
            <a:r>
              <a:rPr lang="es-PE" dirty="0">
                <a:solidFill>
                  <a:srgbClr val="00CC99"/>
                </a:solidFill>
                <a:latin typeface="Curlz MT" panose="04040404050702020202" pitchFamily="82" charset="0"/>
              </a:rPr>
              <a:t>Nombre: Juan Pablo Fernández Portugal</a:t>
            </a:r>
          </a:p>
          <a:p>
            <a:r>
              <a:rPr lang="es-PE" dirty="0">
                <a:solidFill>
                  <a:srgbClr val="00CC99"/>
                </a:solidFill>
                <a:latin typeface="Curlz MT" panose="04040404050702020202" pitchFamily="82" charset="0"/>
              </a:rPr>
              <a:t>Grado: Cuarto de Primaria</a:t>
            </a:r>
          </a:p>
          <a:p>
            <a:r>
              <a:rPr lang="es-PE" dirty="0">
                <a:solidFill>
                  <a:srgbClr val="00CC99"/>
                </a:solidFill>
                <a:latin typeface="Curlz MT" panose="04040404050702020202" pitchFamily="82" charset="0"/>
              </a:rPr>
              <a:t>Curso: Ciencia y tecnología</a:t>
            </a:r>
          </a:p>
          <a:p>
            <a:r>
              <a:rPr lang="es-PE" dirty="0">
                <a:solidFill>
                  <a:srgbClr val="00CC99"/>
                </a:solidFill>
                <a:latin typeface="Curlz MT" panose="04040404050702020202" pitchFamily="82" charset="0"/>
              </a:rPr>
              <a:t>Profesor: Manuel rodas</a:t>
            </a:r>
          </a:p>
          <a:p>
            <a:r>
              <a:rPr lang="es-PE" dirty="0">
                <a:solidFill>
                  <a:srgbClr val="00CC99"/>
                </a:solidFill>
                <a:latin typeface="Curlz MT" panose="04040404050702020202" pitchFamily="82" charset="0"/>
              </a:rPr>
              <a:t>Fecha: 28 de septiembre de 2021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71ED914-17DF-4940-AEEA-311DA954AF9B}"/>
              </a:ext>
            </a:extLst>
          </p:cNvPr>
          <p:cNvSpPr/>
          <p:nvPr/>
        </p:nvSpPr>
        <p:spPr>
          <a:xfrm>
            <a:off x="190500" y="5829300"/>
            <a:ext cx="1574800" cy="850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92232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3ABFC260-9AB9-4833-875B-4DC0B5A4D894}"/>
              </a:ext>
            </a:extLst>
          </p:cNvPr>
          <p:cNvSpPr txBox="1"/>
          <p:nvPr/>
        </p:nvSpPr>
        <p:spPr>
          <a:xfrm>
            <a:off x="768536" y="1009137"/>
            <a:ext cx="49691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6000" dirty="0">
                <a:latin typeface="Lucida Fax" panose="02060602050505020204" pitchFamily="18" charset="0"/>
              </a:rPr>
              <a:t>Objetivos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2F35960-ACC6-44B5-BA38-83C4D4073B59}"/>
              </a:ext>
            </a:extLst>
          </p:cNvPr>
          <p:cNvSpPr txBox="1"/>
          <p:nvPr/>
        </p:nvSpPr>
        <p:spPr>
          <a:xfrm>
            <a:off x="768537" y="2376617"/>
            <a:ext cx="49691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ebdings" panose="05030102010509060703" pitchFamily="18" charset="2"/>
              <a:buChar char=""/>
            </a:pPr>
            <a:r>
              <a:rPr lang="es-ES" dirty="0"/>
              <a:t>Dar a conocer al curso que son, sus periodos, como evolucionaron las eras geológicas.</a:t>
            </a:r>
          </a:p>
          <a:p>
            <a:pPr marL="285750" indent="-285750">
              <a:buFont typeface="Webdings" panose="05030102010509060703" pitchFamily="18" charset="2"/>
              <a:buChar char="4"/>
            </a:pPr>
            <a:r>
              <a:rPr lang="es-ES" dirty="0"/>
              <a:t>Comprender como evolucionó la tierra y sus seres vivos.</a:t>
            </a:r>
          </a:p>
        </p:txBody>
      </p:sp>
    </p:spTree>
    <p:extLst>
      <p:ext uri="{BB962C8B-B14F-4D97-AF65-F5344CB8AC3E}">
        <p14:creationId xmlns:p14="http://schemas.microsoft.com/office/powerpoint/2010/main" val="2200962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20919447-6363-4434-8CAF-0C3DD1E46E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7573688"/>
              </p:ext>
            </p:extLst>
          </p:nvPr>
        </p:nvGraphicFramePr>
        <p:xfrm>
          <a:off x="1013254" y="172994"/>
          <a:ext cx="9146745" cy="6536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30182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812C85F-CC70-4763-BA2F-F566D50760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A812C85F-CC70-4763-BA2F-F566D50760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9FF3EB2-466A-4FC7-972D-12B836AB39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graphicEl>
                                              <a:dgm id="{F9FF3EB2-466A-4FC7-972D-12B836AB39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7973946-6D69-483C-B988-4CBE90EF92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graphicEl>
                                              <a:dgm id="{57973946-6D69-483C-B988-4CBE90EF92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50D2D64-5084-475B-890D-CD408AB13F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graphicEl>
                                              <a:dgm id="{750D2D64-5084-475B-890D-CD408AB13F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FF7B87A-DDCF-4D61-801B-B87E748D2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graphicEl>
                                              <a:dgm id="{0FF7B87A-DDCF-4D61-801B-B87E748D2A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E5CB446-713C-4BF7-81D8-35D01EE3A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dgm id="{9E5CB446-713C-4BF7-81D8-35D01EE3A7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7F1BE2C-F041-4434-B71B-FAF69D9A3D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graphicEl>
                                              <a:dgm id="{B7F1BE2C-F041-4434-B71B-FAF69D9A3D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60C0CB4-6DB6-4675-936E-6BCF7F91E1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A60C0CB4-6DB6-4675-936E-6BCF7F91E1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F1AE5BA-9CD7-4F3E-9425-CC7F0F0B16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0F1AE5BA-9CD7-4F3E-9425-CC7F0F0B16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45DD371-A538-4C8F-853E-58B6466E79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graphicEl>
                                              <a:dgm id="{545DD371-A538-4C8F-853E-58B6466E79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FCCB4A5-142F-48E4-9E81-3BD06DC40E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dgm id="{5FCCB4A5-142F-48E4-9E81-3BD06DC40E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2850ADA-8C28-4B84-B475-C718C2C128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graphicEl>
                                              <a:dgm id="{82850ADA-8C28-4B84-B475-C718C2C128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4EB7481-55AD-4962-9BA7-BE467EC037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graphicEl>
                                              <a:dgm id="{24EB7481-55AD-4962-9BA7-BE467EC037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9C9D85D-738A-4D0E-A777-03709D4359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graphicEl>
                                              <a:dgm id="{39C9D85D-738A-4D0E-A777-03709D4359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6D58241-47BE-403A-8291-51215E3827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graphicEl>
                                              <a:dgm id="{26D58241-47BE-403A-8291-51215E3827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879E63C-A5A5-4621-83C6-0B2CFD005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graphicEl>
                                              <a:dgm id="{C879E63C-A5A5-4621-83C6-0B2CFD005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3095C5C-3579-44E7-9FC1-7FA28306AF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graphicEl>
                                              <a:dgm id="{63095C5C-3579-44E7-9FC1-7FA28306AF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9177EA4-3028-470C-9569-011EA25ED4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graphicEl>
                                              <a:dgm id="{39177EA4-3028-470C-9569-011EA25ED4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198C6C8-E231-4516-9DFC-3374269147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graphicEl>
                                              <a:dgm id="{4198C6C8-E231-4516-9DFC-3374269147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DA8241-D053-4940-86FF-E2AB7B8B5D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graphicEl>
                                              <a:dgm id="{2CDA8241-D053-4940-86FF-E2AB7B8B5D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B0FFCF2-1D2B-42B1-8884-44EE4B9DED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graphicEl>
                                              <a:dgm id="{FB0FFCF2-1D2B-42B1-8884-44EE4B9DED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1755E34-FCE7-49E3-9677-A6F7F2B00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">
                                            <p:graphicEl>
                                              <a:dgm id="{A1755E34-FCE7-49E3-9677-A6F7F2B009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89E7517-4029-4C02-978E-6C202AD07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">
                                            <p:graphicEl>
                                              <a:dgm id="{F89E7517-4029-4C02-978E-6C202AD079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E022EC8-A609-405F-B215-303A275245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">
                                            <p:graphicEl>
                                              <a:dgm id="{BE022EC8-A609-405F-B215-303A275245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07CCDF5-56D3-4162-84A6-9D913ECCB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">
                                            <p:graphicEl>
                                              <a:dgm id="{807CCDF5-56D3-4162-84A6-9D913ECCB2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CB9D0F4-1EE6-4F9E-A362-0FC5896BE0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">
                                            <p:graphicEl>
                                              <a:dgm id="{4CB9D0F4-1EE6-4F9E-A362-0FC5896BE0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EE4298B-C62F-4865-A0AD-8E9A942811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">
                                            <p:graphicEl>
                                              <a:dgm id="{5EE4298B-C62F-4865-A0AD-8E9A942811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F598C4C-241C-41B1-BA88-389BD1F8AA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">
                                            <p:graphicEl>
                                              <a:dgm id="{CF598C4C-241C-41B1-BA88-389BD1F8AA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A4F839B-A81B-49A6-8441-83962FC7BD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">
                                            <p:graphicEl>
                                              <a:dgm id="{DA4F839B-A81B-49A6-8441-83962FC7BD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58A8017-B4CA-4832-94C5-44B116113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">
                                            <p:graphicEl>
                                              <a:dgm id="{A58A8017-B4CA-4832-94C5-44B1161132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1DD02F8-6EC0-452D-8D0F-906852CD82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">
                                            <p:graphicEl>
                                              <a:dgm id="{11DD02F8-6EC0-452D-8D0F-906852CD82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576EBC0-1895-4261-BCFC-4C897C6F4C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">
                                            <p:graphicEl>
                                              <a:dgm id="{8576EBC0-1895-4261-BCFC-4C897C6F4C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E13B38D-5A35-473D-97D0-55BC0DC326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">
                                            <p:graphicEl>
                                              <a:dgm id="{DE13B38D-5A35-473D-97D0-55BC0DC326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72D4C37-6E6A-4011-BDE8-D21A3D203D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">
                                            <p:graphicEl>
                                              <a:dgm id="{872D4C37-6E6A-4011-BDE8-D21A3D203D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4FD7100-2DC2-4192-81E8-B2533687A1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">
                                            <p:graphicEl>
                                              <a:dgm id="{04FD7100-2DC2-4192-81E8-B2533687A1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A3B11A-D7D7-4CED-B85C-FCAD65E6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s-PE" sz="9600" dirty="0"/>
              <a:t>Era azoica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193E5D-8A96-4C7A-940D-C2705EE9934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PE" dirty="0"/>
              <a:t>Sin vida, también denominada Arcaica, se inicia Con la aparición</a:t>
            </a:r>
            <a:r>
              <a:rPr lang="es-ES" dirty="0"/>
              <a:t> con la aparición del planeta Tierra hace 4600 millones de años. Aunque la corteza terrestre estaba ya solidificada y se habían formado las rocas ígneas, las altas temperaturas impidieron la aparición de la vida.</a:t>
            </a:r>
          </a:p>
          <a:p>
            <a:endParaRPr lang="es-PE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C41CFD6B-537A-473E-998C-5A04C937E20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085081" y="2160588"/>
            <a:ext cx="4404907" cy="3054069"/>
          </a:xfrm>
        </p:spPr>
      </p:pic>
    </p:spTree>
    <p:extLst>
      <p:ext uri="{BB962C8B-B14F-4D97-AF65-F5344CB8AC3E}">
        <p14:creationId xmlns:p14="http://schemas.microsoft.com/office/powerpoint/2010/main" val="14081381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</TotalTime>
  <Words>125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Curlz MT</vt:lpstr>
      <vt:lpstr>Lucida Fax</vt:lpstr>
      <vt:lpstr>Trebuchet MS</vt:lpstr>
      <vt:lpstr>Webdings</vt:lpstr>
      <vt:lpstr>Wingdings 3</vt:lpstr>
      <vt:lpstr>Faceta</vt:lpstr>
      <vt:lpstr>Presentación de PowerPoint</vt:lpstr>
      <vt:lpstr>Presentación de PowerPoint</vt:lpstr>
      <vt:lpstr>Presentación de PowerPoint</vt:lpstr>
      <vt:lpstr>Era azoica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Fernández Portugal</dc:creator>
  <cp:lastModifiedBy>Juan Pablo Fernández Portugal</cp:lastModifiedBy>
  <cp:revision>5</cp:revision>
  <dcterms:created xsi:type="dcterms:W3CDTF">2021-09-28T16:02:52Z</dcterms:created>
  <dcterms:modified xsi:type="dcterms:W3CDTF">2021-10-26T16:10:51Z</dcterms:modified>
</cp:coreProperties>
</file>