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E5D9B-FE2F-48CF-BADE-E9C2D0B85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57AA5D-7EDB-4D6B-B6AB-537FB79C5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103902-3AD4-4FA6-91DD-E31DB1A5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A813C4-F479-4EAC-959E-E5B3FBBA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0F2F14-8E66-4737-A5FB-BD3A18E6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322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5F15D-77FC-47D5-A022-16672388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94AA62-029A-4204-96EE-B3E23434D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0C2E2F-4020-4769-B061-37C5576D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4AE671-EE3E-4A7A-838C-93FF8468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56B6E2-44A5-4E0D-8FA7-54004A29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146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DF8C29-3E1A-4DDF-B3C7-8E11ECC0C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488F62-338B-47B8-8666-4D462B46B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C4DA74-644B-48A8-94B3-81B0C4F1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36509-2F18-4629-890E-1ECFC8C7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1C44D-2880-42D0-8042-BCE8CA21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718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99F0F-3F71-4477-8BA7-69A0839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DE7EB4-68D3-4633-8E64-8B0FE5624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4D6150-7C22-45E0-B0CE-38979547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091D95-BA19-4E94-9E10-DC7354ED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08FD6F-07F9-4590-8A27-9819E750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054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1FAB4-FF6A-4FE4-872F-8F39D048B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9348B4-21CB-4DA7-A8CB-B156E778C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881973-F2F9-41EC-A9DB-242AB088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AB9FB7-8ABA-4453-91FC-C2F8C150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6F830F-C32D-445A-B20B-1CBC2C79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794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417957-9C06-402D-B617-1141AB04F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D82A5F-188C-40BA-AD44-7B8517220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100D26-4408-4C28-A1B6-D482E3A97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1E4454-883F-4380-BF29-DAF464814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197F46-9F51-455E-B4C3-705AABCD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CE8EDB-26EB-46E3-B8DF-E7F0AE35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738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BDED9-A8BF-44E9-850F-616D9759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BC60D6-A0F0-4FFC-B77B-B91BF48A3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302A00-74A7-4067-A427-C8A0AA70A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46B122-E081-42CE-8793-16BF209F6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E6843D-D470-4CB4-A02A-66A2DA200E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1FB087-B0B5-4325-854D-FB984456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C6127C-DD64-4572-A9E1-5C1F0EAF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FA3E8B-DBC2-4DFA-BD9F-0A1C1436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38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0BDCF-00C9-4868-8022-A735BE0D8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3652DF-7CD4-49DB-8E0F-0B5474FE0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25FAF9F-BC97-473F-8D19-E6D9BC90D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98CE5B-0159-4C90-A2AA-0BFF9C40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507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A2F806D-511A-4F4C-87BD-4D284C222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4DF424-6165-4AEA-A358-526C54C5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C3AEF9-B4C3-45B3-B25A-74A023CE7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533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CAAC3-9AB9-4659-BEBD-B333151D3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F52BF-BE66-41B3-98F4-966071034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91DAE3-A79B-4181-81CD-4CBF69AE1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3E3361-3B36-41DB-A410-F73AB2685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405B11-0016-45EC-893E-31CD1A50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AAB469-F5F4-4A37-86E5-AB6D6F7D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621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31961-4574-4653-A33D-5A2FECE4C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5BB135-EA83-4E92-BD9B-B86DCC0CC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9FF153-CAE8-43FB-A547-FC67F3C4C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DBB118-4726-474E-A3CE-F4E17CDF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16D0E3-A640-4BAE-80B5-FAFFE949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90905C-7B6D-40D5-A7A5-2098F099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23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E90397-CB56-4213-B769-8D8167B37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D485A3-E90A-4090-BA72-CAC43A258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91A63E-67D8-4D71-BFD0-3EE04E7B9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C15CA-959B-4F1A-A1E2-7C17A1D4DC27}" type="datetimeFigureOut">
              <a:rPr lang="es-PE" smtClean="0"/>
              <a:t>11/10/2021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0D9580-5855-47FC-8ACB-7D040F62B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DD349A-3EF2-47D9-B6AB-360EECAA83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11B9D-07F6-447F-9F53-6DF68073D36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1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AC108D5-F18C-48CC-9E8E-308E4F41CE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318" y="0"/>
            <a:ext cx="10295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489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vargas cobos</dc:creator>
  <cp:lastModifiedBy>mario vargas cobos</cp:lastModifiedBy>
  <cp:revision>1</cp:revision>
  <dcterms:created xsi:type="dcterms:W3CDTF">2021-10-11T18:04:21Z</dcterms:created>
  <dcterms:modified xsi:type="dcterms:W3CDTF">2021-10-11T18:04:32Z</dcterms:modified>
</cp:coreProperties>
</file>