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F02F-1A40-4A2F-9446-9FE54AE720AC}" type="datetimeFigureOut">
              <a:rPr lang="es-PE" smtClean="0"/>
              <a:t>6/08/2023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88DA-2613-4925-A165-1557F50400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3014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F02F-1A40-4A2F-9446-9FE54AE720AC}" type="datetimeFigureOut">
              <a:rPr lang="es-PE" smtClean="0"/>
              <a:t>6/08/2023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88DA-2613-4925-A165-1557F50400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0991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F02F-1A40-4A2F-9446-9FE54AE720AC}" type="datetimeFigureOut">
              <a:rPr lang="es-PE" smtClean="0"/>
              <a:t>6/08/2023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88DA-2613-4925-A165-1557F50400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2239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F02F-1A40-4A2F-9446-9FE54AE720AC}" type="datetimeFigureOut">
              <a:rPr lang="es-PE" smtClean="0"/>
              <a:t>6/08/2023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88DA-2613-4925-A165-1557F50400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0695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F02F-1A40-4A2F-9446-9FE54AE720AC}" type="datetimeFigureOut">
              <a:rPr lang="es-PE" smtClean="0"/>
              <a:t>6/08/2023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88DA-2613-4925-A165-1557F50400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4080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F02F-1A40-4A2F-9446-9FE54AE720AC}" type="datetimeFigureOut">
              <a:rPr lang="es-PE" smtClean="0"/>
              <a:t>6/08/2023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88DA-2613-4925-A165-1557F50400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6111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F02F-1A40-4A2F-9446-9FE54AE720AC}" type="datetimeFigureOut">
              <a:rPr lang="es-PE" smtClean="0"/>
              <a:t>6/08/2023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88DA-2613-4925-A165-1557F50400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9081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F02F-1A40-4A2F-9446-9FE54AE720AC}" type="datetimeFigureOut">
              <a:rPr lang="es-PE" smtClean="0"/>
              <a:t>6/08/2023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88DA-2613-4925-A165-1557F50400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3042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F02F-1A40-4A2F-9446-9FE54AE720AC}" type="datetimeFigureOut">
              <a:rPr lang="es-PE" smtClean="0"/>
              <a:t>6/08/2023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88DA-2613-4925-A165-1557F50400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6267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F02F-1A40-4A2F-9446-9FE54AE720AC}" type="datetimeFigureOut">
              <a:rPr lang="es-PE" smtClean="0"/>
              <a:t>6/08/2023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88DA-2613-4925-A165-1557F50400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9179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F02F-1A40-4A2F-9446-9FE54AE720AC}" type="datetimeFigureOut">
              <a:rPr lang="es-PE" smtClean="0"/>
              <a:t>6/08/2023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88DA-2613-4925-A165-1557F50400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21407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BF02F-1A40-4A2F-9446-9FE54AE720AC}" type="datetimeFigureOut">
              <a:rPr lang="es-PE" smtClean="0"/>
              <a:t>6/08/2023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288DA-2613-4925-A165-1557F50400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4429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30 years later: How the 'Dream Team' forever changed the NBA by opening  doors for international players | Sporting New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51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4018" y="246206"/>
            <a:ext cx="11450781" cy="3231284"/>
          </a:xfrm>
        </p:spPr>
        <p:txBody>
          <a:bodyPr>
            <a:normAutofit/>
          </a:bodyPr>
          <a:lstStyle/>
          <a:p>
            <a:r>
              <a:rPr lang="es-PE" sz="2400" dirty="0" err="1" smtClean="0"/>
              <a:t>Good</a:t>
            </a:r>
            <a:r>
              <a:rPr lang="es-PE" sz="2400" dirty="0" smtClean="0"/>
              <a:t> </a:t>
            </a:r>
            <a:r>
              <a:rPr lang="es-PE" sz="2400" dirty="0" err="1" smtClean="0"/>
              <a:t>Morning</a:t>
            </a:r>
            <a:r>
              <a:rPr lang="es-PE" sz="2400" dirty="0" smtClean="0"/>
              <a:t> </a:t>
            </a:r>
            <a:r>
              <a:rPr lang="es-PE" sz="2400" dirty="0" err="1" smtClean="0"/>
              <a:t>Teacher</a:t>
            </a:r>
            <a:r>
              <a:rPr lang="es-PE" sz="2400" dirty="0" smtClean="0"/>
              <a:t> and </a:t>
            </a:r>
            <a:r>
              <a:rPr lang="es-PE" sz="2400" dirty="0" err="1" smtClean="0"/>
              <a:t>Classmates</a:t>
            </a:r>
            <a:r>
              <a:rPr lang="es-PE" sz="2400" dirty="0" smtClean="0"/>
              <a:t> </a:t>
            </a:r>
            <a:r>
              <a:rPr lang="es-PE" sz="2400" dirty="0" err="1" smtClean="0"/>
              <a:t>Today</a:t>
            </a:r>
            <a:r>
              <a:rPr lang="es-PE" sz="2400" dirty="0" smtClean="0"/>
              <a:t> I </a:t>
            </a:r>
            <a:r>
              <a:rPr lang="es-PE" sz="2400" dirty="0" err="1" smtClean="0"/>
              <a:t>will</a:t>
            </a:r>
            <a:r>
              <a:rPr lang="es-PE" sz="2400" dirty="0" smtClean="0"/>
              <a:t> to </a:t>
            </a:r>
            <a:r>
              <a:rPr lang="es-PE" sz="2400" dirty="0" err="1" smtClean="0"/>
              <a:t>talk</a:t>
            </a:r>
            <a:r>
              <a:rPr lang="es-PE" sz="2400" dirty="0" smtClean="0"/>
              <a:t> </a:t>
            </a:r>
            <a:r>
              <a:rPr lang="es-PE" sz="2400" dirty="0" err="1" smtClean="0"/>
              <a:t>about</a:t>
            </a:r>
            <a:r>
              <a:rPr lang="es-PE" sz="2400" dirty="0" smtClean="0"/>
              <a:t>: “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Dream</a:t>
            </a:r>
            <a:r>
              <a:rPr lang="es-PE" sz="2400" dirty="0" smtClean="0"/>
              <a:t> </a:t>
            </a:r>
            <a:r>
              <a:rPr lang="es-PE" sz="2400" dirty="0" err="1" smtClean="0"/>
              <a:t>Team</a:t>
            </a:r>
            <a:r>
              <a:rPr lang="es-PE" sz="2400" dirty="0" smtClean="0"/>
              <a:t> </a:t>
            </a:r>
            <a:r>
              <a:rPr lang="es-PE" sz="2400" dirty="0" err="1" smtClean="0"/>
              <a:t>Nickname</a:t>
            </a:r>
            <a:r>
              <a:rPr lang="es-PE" sz="2400" dirty="0" smtClean="0"/>
              <a:t>”, to </a:t>
            </a:r>
            <a:r>
              <a:rPr lang="es-PE" sz="2400" dirty="0" err="1" smtClean="0"/>
              <a:t>start</a:t>
            </a:r>
            <a:r>
              <a:rPr lang="es-PE" sz="2400" dirty="0"/>
              <a:t> </a:t>
            </a:r>
            <a:r>
              <a:rPr lang="es-PE" sz="2400" dirty="0" smtClean="0"/>
              <a:t>in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year</a:t>
            </a:r>
            <a:r>
              <a:rPr lang="es-PE" sz="2400" dirty="0" smtClean="0"/>
              <a:t> 1992, </a:t>
            </a:r>
            <a:r>
              <a:rPr lang="es-PE" sz="2400" dirty="0" err="1" smtClean="0"/>
              <a:t>the</a:t>
            </a:r>
            <a:r>
              <a:rPr lang="es-PE" sz="2400" dirty="0" smtClean="0"/>
              <a:t> NBA of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United</a:t>
            </a:r>
            <a:r>
              <a:rPr lang="es-PE" sz="2400" dirty="0" smtClean="0"/>
              <a:t> </a:t>
            </a:r>
            <a:r>
              <a:rPr lang="es-PE" sz="2400" dirty="0" err="1" smtClean="0"/>
              <a:t>States</a:t>
            </a:r>
            <a:r>
              <a:rPr lang="es-PE" sz="2400" dirty="0" smtClean="0"/>
              <a:t>, </a:t>
            </a:r>
            <a:r>
              <a:rPr lang="es-PE" sz="2400" dirty="0" err="1" smtClean="0"/>
              <a:t>qualified</a:t>
            </a:r>
            <a:r>
              <a:rPr lang="es-PE" sz="2400" dirty="0" smtClean="0"/>
              <a:t> </a:t>
            </a:r>
            <a:r>
              <a:rPr lang="es-PE" sz="2400" dirty="0" err="1" smtClean="0"/>
              <a:t>for</a:t>
            </a:r>
            <a:r>
              <a:rPr lang="es-PE" sz="2400" dirty="0" smtClean="0"/>
              <a:t> a cup </a:t>
            </a:r>
            <a:r>
              <a:rPr lang="es-PE" sz="2400" dirty="0" err="1" smtClean="0"/>
              <a:t>that</a:t>
            </a:r>
            <a:r>
              <a:rPr lang="es-PE" sz="2400" dirty="0" smtClean="0"/>
              <a:t> </a:t>
            </a:r>
            <a:r>
              <a:rPr lang="es-PE" sz="2400" dirty="0" err="1" smtClean="0"/>
              <a:t>was</a:t>
            </a:r>
            <a:r>
              <a:rPr lang="es-PE" sz="2400" dirty="0" smtClean="0"/>
              <a:t> </a:t>
            </a:r>
            <a:r>
              <a:rPr lang="es-PE" sz="2400" dirty="0" err="1" smtClean="0"/>
              <a:t>played</a:t>
            </a:r>
            <a:r>
              <a:rPr lang="es-PE" sz="2400" dirty="0" smtClean="0"/>
              <a:t> in Barcelona, </a:t>
            </a:r>
            <a:r>
              <a:rPr lang="es-PE" sz="2400" dirty="0" err="1" smtClean="0"/>
              <a:t>Spain</a:t>
            </a:r>
            <a:r>
              <a:rPr lang="es-PE" sz="2400" dirty="0" smtClean="0"/>
              <a:t>, </a:t>
            </a:r>
            <a:r>
              <a:rPr lang="es-PE" sz="2400" dirty="0" err="1" smtClean="0"/>
              <a:t>for</a:t>
            </a:r>
            <a:r>
              <a:rPr lang="es-PE" sz="2400" dirty="0" smtClean="0"/>
              <a:t> </a:t>
            </a:r>
            <a:r>
              <a:rPr lang="es-PE" sz="2400" dirty="0" err="1" smtClean="0"/>
              <a:t>which</a:t>
            </a:r>
            <a:r>
              <a:rPr lang="es-PE" sz="2400" dirty="0" smtClean="0"/>
              <a:t> </a:t>
            </a:r>
            <a:r>
              <a:rPr lang="es-PE" sz="2400" dirty="0" err="1" smtClean="0"/>
              <a:t>they</a:t>
            </a:r>
            <a:r>
              <a:rPr lang="es-PE" sz="2400" dirty="0" smtClean="0"/>
              <a:t> </a:t>
            </a:r>
            <a:r>
              <a:rPr lang="es-PE" sz="2400" dirty="0" err="1" smtClean="0"/>
              <a:t>hired</a:t>
            </a:r>
            <a:r>
              <a:rPr lang="es-PE" sz="2400" dirty="0" smtClean="0"/>
              <a:t> </a:t>
            </a:r>
            <a:r>
              <a:rPr lang="es-PE" sz="2400" dirty="0" err="1" smtClean="0"/>
              <a:t>world-class</a:t>
            </a:r>
            <a:r>
              <a:rPr lang="es-PE" sz="2400" dirty="0" smtClean="0"/>
              <a:t> </a:t>
            </a:r>
            <a:r>
              <a:rPr lang="es-PE" sz="2400" dirty="0" err="1" smtClean="0"/>
              <a:t>players</a:t>
            </a:r>
            <a:r>
              <a:rPr lang="es-PE" sz="2400" dirty="0" smtClean="0"/>
              <a:t> to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tournament</a:t>
            </a:r>
            <a:r>
              <a:rPr lang="es-PE" sz="2400" dirty="0" smtClean="0"/>
              <a:t>, </a:t>
            </a:r>
            <a:r>
              <a:rPr lang="es-PE" sz="2400" dirty="0" err="1" smtClean="0"/>
              <a:t>most</a:t>
            </a:r>
            <a:r>
              <a:rPr lang="es-PE" sz="2400" dirty="0" smtClean="0"/>
              <a:t> </a:t>
            </a:r>
            <a:r>
              <a:rPr lang="es-PE" sz="2400" dirty="0" err="1" smtClean="0"/>
              <a:t>countries</a:t>
            </a:r>
            <a:r>
              <a:rPr lang="es-PE" sz="2400" dirty="0" smtClean="0"/>
              <a:t> </a:t>
            </a:r>
            <a:r>
              <a:rPr lang="es-PE" sz="2400" dirty="0" err="1" smtClean="0"/>
              <a:t>were</a:t>
            </a:r>
            <a:r>
              <a:rPr lang="es-PE" sz="2400" dirty="0" smtClean="0"/>
              <a:t> </a:t>
            </a:r>
            <a:r>
              <a:rPr lang="es-PE" sz="2400" dirty="0" err="1" smtClean="0"/>
              <a:t>afraid</a:t>
            </a:r>
            <a:r>
              <a:rPr lang="es-PE" sz="2400" dirty="0" smtClean="0"/>
              <a:t> of </a:t>
            </a:r>
            <a:r>
              <a:rPr lang="es-PE" sz="2400" dirty="0" err="1" smtClean="0"/>
              <a:t>the</a:t>
            </a:r>
            <a:r>
              <a:rPr lang="es-PE" sz="2400" dirty="0" smtClean="0"/>
              <a:t> American </a:t>
            </a:r>
            <a:r>
              <a:rPr lang="es-PE" sz="2400" dirty="0" err="1" smtClean="0"/>
              <a:t>team</a:t>
            </a:r>
            <a:r>
              <a:rPr lang="es-PE" sz="2400" dirty="0" smtClean="0"/>
              <a:t> </a:t>
            </a:r>
            <a:r>
              <a:rPr lang="es-PE" sz="2400" dirty="0" err="1" smtClean="0"/>
              <a:t>becasue</a:t>
            </a:r>
            <a:r>
              <a:rPr lang="es-PE" sz="2400" dirty="0" smtClean="0"/>
              <a:t>, </a:t>
            </a:r>
            <a:r>
              <a:rPr lang="es-PE" sz="2400" dirty="0" err="1" smtClean="0"/>
              <a:t>there</a:t>
            </a:r>
            <a:r>
              <a:rPr lang="es-PE" sz="2400" dirty="0" smtClean="0"/>
              <a:t> </a:t>
            </a:r>
            <a:r>
              <a:rPr lang="es-PE" sz="2400" dirty="0" err="1" smtClean="0"/>
              <a:t>were</a:t>
            </a:r>
            <a:r>
              <a:rPr lang="es-PE" sz="2400" dirty="0" smtClean="0"/>
              <a:t> 3 </a:t>
            </a:r>
            <a:r>
              <a:rPr lang="es-PE" sz="2400" dirty="0" err="1" smtClean="0"/>
              <a:t>very</a:t>
            </a:r>
            <a:r>
              <a:rPr lang="es-PE" sz="2400" dirty="0" smtClean="0"/>
              <a:t> </a:t>
            </a:r>
            <a:r>
              <a:rPr lang="es-PE" sz="2400" dirty="0" err="1" smtClean="0"/>
              <a:t>important</a:t>
            </a:r>
            <a:r>
              <a:rPr lang="es-PE" sz="2400" dirty="0" smtClean="0"/>
              <a:t> </a:t>
            </a:r>
            <a:r>
              <a:rPr lang="es-PE" sz="2400" dirty="0" err="1" smtClean="0"/>
              <a:t>players</a:t>
            </a:r>
            <a:r>
              <a:rPr lang="es-PE" sz="2400" dirty="0" smtClean="0"/>
              <a:t> </a:t>
            </a:r>
            <a:r>
              <a:rPr lang="es-PE" sz="2400" dirty="0" err="1" smtClean="0"/>
              <a:t>on</a:t>
            </a:r>
            <a:r>
              <a:rPr lang="es-PE" sz="2400" dirty="0" smtClean="0"/>
              <a:t> </a:t>
            </a:r>
            <a:r>
              <a:rPr lang="es-PE" sz="2400" dirty="0" err="1" smtClean="0"/>
              <a:t>their</a:t>
            </a:r>
            <a:r>
              <a:rPr lang="es-PE" sz="2400" dirty="0" smtClean="0"/>
              <a:t> </a:t>
            </a:r>
            <a:r>
              <a:rPr lang="es-PE" sz="2400" dirty="0" err="1" smtClean="0"/>
              <a:t>team</a:t>
            </a:r>
            <a:r>
              <a:rPr lang="es-PE" sz="2400" dirty="0" smtClean="0"/>
              <a:t>, </a:t>
            </a:r>
            <a:r>
              <a:rPr lang="es-PE" sz="2400" dirty="0" err="1" smtClean="0"/>
              <a:t>they</a:t>
            </a:r>
            <a:r>
              <a:rPr lang="es-PE" sz="2400" dirty="0" smtClean="0"/>
              <a:t> are: Michael </a:t>
            </a:r>
            <a:r>
              <a:rPr lang="es-PE" sz="2400" dirty="0" err="1" smtClean="0"/>
              <a:t>Jordan</a:t>
            </a:r>
            <a:r>
              <a:rPr lang="es-PE" sz="2400" dirty="0" smtClean="0"/>
              <a:t>, </a:t>
            </a:r>
            <a:r>
              <a:rPr lang="es-PE" sz="2400" dirty="0" err="1" smtClean="0"/>
              <a:t>Magic</a:t>
            </a:r>
            <a:r>
              <a:rPr lang="es-PE" sz="2400" dirty="0" smtClean="0"/>
              <a:t> Johnson and Larry </a:t>
            </a:r>
            <a:r>
              <a:rPr lang="es-PE" sz="2400" dirty="0" err="1" smtClean="0"/>
              <a:t>Bird</a:t>
            </a:r>
            <a:r>
              <a:rPr lang="es-PE" sz="2400" dirty="0" smtClean="0"/>
              <a:t>, </a:t>
            </a:r>
            <a:r>
              <a:rPr lang="es-PE" sz="2400" dirty="0" err="1" smtClean="0"/>
              <a:t>this</a:t>
            </a:r>
            <a:r>
              <a:rPr lang="es-PE" sz="2400" dirty="0" smtClean="0"/>
              <a:t> </a:t>
            </a:r>
            <a:r>
              <a:rPr lang="es-PE" sz="2400" dirty="0" err="1" smtClean="0"/>
              <a:t>team</a:t>
            </a:r>
            <a:r>
              <a:rPr lang="es-PE" sz="2400" dirty="0" smtClean="0"/>
              <a:t> </a:t>
            </a:r>
            <a:r>
              <a:rPr lang="es-PE" sz="2400" dirty="0" err="1" smtClean="0"/>
              <a:t>was</a:t>
            </a:r>
            <a:r>
              <a:rPr lang="es-PE" sz="2400" dirty="0" smtClean="0"/>
              <a:t> </a:t>
            </a:r>
            <a:r>
              <a:rPr lang="es-PE" sz="2400" dirty="0" err="1" smtClean="0"/>
              <a:t>able</a:t>
            </a:r>
            <a:r>
              <a:rPr lang="es-PE" sz="2400" dirty="0" smtClean="0"/>
              <a:t> to </a:t>
            </a:r>
            <a:r>
              <a:rPr lang="es-PE" sz="2400" dirty="0" err="1" smtClean="0"/>
              <a:t>defeat</a:t>
            </a:r>
            <a:r>
              <a:rPr lang="es-PE" sz="2400" dirty="0" smtClean="0"/>
              <a:t> </a:t>
            </a:r>
            <a:r>
              <a:rPr lang="es-PE" sz="2400" dirty="0" err="1" smtClean="0"/>
              <a:t>their</a:t>
            </a:r>
            <a:r>
              <a:rPr lang="es-PE" sz="2400" dirty="0" smtClean="0"/>
              <a:t> </a:t>
            </a:r>
            <a:r>
              <a:rPr lang="es-PE" sz="2400" dirty="0" err="1" smtClean="0"/>
              <a:t>rivals</a:t>
            </a:r>
            <a:r>
              <a:rPr lang="es-PE" sz="2400" dirty="0" smtClean="0"/>
              <a:t> </a:t>
            </a:r>
            <a:r>
              <a:rPr lang="es-PE" sz="2400" dirty="0" err="1" smtClean="0"/>
              <a:t>such</a:t>
            </a:r>
            <a:r>
              <a:rPr lang="es-PE" sz="2400" dirty="0" smtClean="0"/>
              <a:t> as </a:t>
            </a:r>
            <a:r>
              <a:rPr lang="es-PE" sz="2400" dirty="0" err="1" smtClean="0"/>
              <a:t>Spain</a:t>
            </a:r>
            <a:r>
              <a:rPr lang="es-PE" sz="2400" dirty="0" smtClean="0"/>
              <a:t>, Angola, </a:t>
            </a:r>
            <a:r>
              <a:rPr lang="es-PE" sz="2400" dirty="0" err="1" smtClean="0"/>
              <a:t>Brazil</a:t>
            </a:r>
            <a:r>
              <a:rPr lang="es-PE" sz="2400" dirty="0" smtClean="0"/>
              <a:t>, </a:t>
            </a:r>
            <a:r>
              <a:rPr lang="es-PE" sz="2400" dirty="0" err="1" smtClean="0"/>
              <a:t>Lithuania</a:t>
            </a:r>
            <a:r>
              <a:rPr lang="es-PE" sz="2400" dirty="0" smtClean="0"/>
              <a:t>, etc. </a:t>
            </a:r>
            <a:r>
              <a:rPr lang="es-PE" sz="2400" dirty="0" err="1" smtClean="0"/>
              <a:t>Then</a:t>
            </a:r>
            <a:r>
              <a:rPr lang="es-PE" sz="2400" dirty="0" smtClean="0"/>
              <a:t> American </a:t>
            </a:r>
            <a:r>
              <a:rPr lang="es-PE" sz="2400" dirty="0" err="1" smtClean="0"/>
              <a:t>team</a:t>
            </a:r>
            <a:r>
              <a:rPr lang="es-PE" sz="2400" dirty="0" smtClean="0"/>
              <a:t> </a:t>
            </a:r>
            <a:r>
              <a:rPr lang="es-PE" sz="2400" dirty="0" err="1" smtClean="0"/>
              <a:t>would</a:t>
            </a:r>
            <a:r>
              <a:rPr lang="es-PE" sz="2400" dirty="0" smtClean="0"/>
              <a:t> </a:t>
            </a:r>
            <a:r>
              <a:rPr lang="es-PE" sz="2400" dirty="0" err="1" smtClean="0"/>
              <a:t>go</a:t>
            </a:r>
            <a:r>
              <a:rPr lang="es-PE" sz="2400" dirty="0" smtClean="0"/>
              <a:t> to </a:t>
            </a:r>
            <a:r>
              <a:rPr lang="es-PE" sz="2400" dirty="0" err="1" smtClean="0"/>
              <a:t>the</a:t>
            </a:r>
            <a:r>
              <a:rPr lang="es-PE" sz="2400" dirty="0" smtClean="0"/>
              <a:t> final, </a:t>
            </a:r>
            <a:r>
              <a:rPr lang="es-PE" sz="2400" dirty="0" err="1" smtClean="0"/>
              <a:t>their</a:t>
            </a:r>
            <a:r>
              <a:rPr lang="es-PE" sz="2400" dirty="0" smtClean="0"/>
              <a:t> rival </a:t>
            </a:r>
            <a:r>
              <a:rPr lang="es-PE" sz="2400" dirty="0" err="1" smtClean="0"/>
              <a:t>was</a:t>
            </a:r>
            <a:r>
              <a:rPr lang="es-PE" sz="2400" dirty="0" smtClean="0"/>
              <a:t>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Croatian</a:t>
            </a:r>
            <a:r>
              <a:rPr lang="es-PE" sz="2400" dirty="0" smtClean="0"/>
              <a:t> </a:t>
            </a:r>
            <a:r>
              <a:rPr lang="es-PE" sz="2400" dirty="0" err="1" smtClean="0"/>
              <a:t>Team</a:t>
            </a:r>
            <a:r>
              <a:rPr lang="es-PE" sz="2400" dirty="0" smtClean="0"/>
              <a:t>, </a:t>
            </a:r>
            <a:r>
              <a:rPr lang="es-PE" sz="2400" dirty="0" err="1" smtClean="0"/>
              <a:t>which</a:t>
            </a:r>
            <a:r>
              <a:rPr lang="es-PE" sz="2400" dirty="0" smtClean="0"/>
              <a:t> </a:t>
            </a:r>
            <a:r>
              <a:rPr lang="es-PE" sz="2400" dirty="0" err="1" smtClean="0"/>
              <a:t>also</a:t>
            </a:r>
            <a:r>
              <a:rPr lang="es-PE" sz="2400" dirty="0" smtClean="0"/>
              <a:t> </a:t>
            </a:r>
            <a:r>
              <a:rPr lang="es-PE" sz="2400" dirty="0" err="1" smtClean="0"/>
              <a:t>came</a:t>
            </a:r>
            <a:r>
              <a:rPr lang="es-PE" sz="2400" dirty="0" smtClean="0"/>
              <a:t> </a:t>
            </a:r>
            <a:r>
              <a:rPr lang="es-PE" sz="2400" dirty="0" err="1" smtClean="0"/>
              <a:t>from</a:t>
            </a:r>
            <a:r>
              <a:rPr lang="es-PE" sz="2400" dirty="0" smtClean="0"/>
              <a:t> </a:t>
            </a:r>
            <a:r>
              <a:rPr lang="es-PE" sz="2400" dirty="0" err="1" smtClean="0"/>
              <a:t>winning</a:t>
            </a:r>
            <a:r>
              <a:rPr lang="es-PE" sz="2400" dirty="0" smtClean="0"/>
              <a:t>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matches</a:t>
            </a:r>
            <a:r>
              <a:rPr lang="es-PE" sz="2400" dirty="0" smtClean="0"/>
              <a:t>, in </a:t>
            </a:r>
            <a:r>
              <a:rPr lang="es-PE" sz="2400" dirty="0" err="1" smtClean="0"/>
              <a:t>this</a:t>
            </a:r>
            <a:r>
              <a:rPr lang="es-PE" sz="2400" dirty="0" smtClean="0"/>
              <a:t> final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American´s</a:t>
            </a:r>
            <a:r>
              <a:rPr lang="es-PE" sz="2400" dirty="0" smtClean="0"/>
              <a:t> won </a:t>
            </a:r>
            <a:r>
              <a:rPr lang="es-PE" sz="2400" dirty="0" err="1" smtClean="0"/>
              <a:t>the</a:t>
            </a:r>
            <a:r>
              <a:rPr lang="es-PE" sz="2400" dirty="0" smtClean="0"/>
              <a:t> final. To </a:t>
            </a:r>
            <a:r>
              <a:rPr lang="es-PE" sz="2400" dirty="0" err="1" smtClean="0"/>
              <a:t>finally</a:t>
            </a:r>
            <a:r>
              <a:rPr lang="es-PE" sz="2400" dirty="0" smtClean="0"/>
              <a:t> </a:t>
            </a:r>
            <a:r>
              <a:rPr lang="es-PE" sz="2400" dirty="0" err="1" smtClean="0"/>
              <a:t>the</a:t>
            </a:r>
            <a:r>
              <a:rPr lang="es-PE" sz="2400" dirty="0" smtClean="0"/>
              <a:t> NBA </a:t>
            </a:r>
            <a:r>
              <a:rPr lang="es-PE" sz="2400" dirty="0" err="1" smtClean="0"/>
              <a:t>nicknamed</a:t>
            </a:r>
            <a:r>
              <a:rPr lang="es-PE" sz="2400" dirty="0" smtClean="0"/>
              <a:t> </a:t>
            </a:r>
            <a:r>
              <a:rPr lang="es-PE" sz="2400" dirty="0" err="1" smtClean="0"/>
              <a:t>them</a:t>
            </a:r>
            <a:r>
              <a:rPr lang="es-PE" sz="2400" dirty="0" smtClean="0"/>
              <a:t> as: “</a:t>
            </a:r>
            <a:r>
              <a:rPr lang="es-PE" sz="2400" dirty="0" err="1" smtClean="0"/>
              <a:t>Dream</a:t>
            </a:r>
            <a:r>
              <a:rPr lang="es-PE" sz="2400" dirty="0" smtClean="0"/>
              <a:t> </a:t>
            </a:r>
            <a:r>
              <a:rPr lang="es-PE" sz="2400" dirty="0" err="1" smtClean="0"/>
              <a:t>Team</a:t>
            </a:r>
            <a:r>
              <a:rPr lang="es-PE" sz="2400" dirty="0" smtClean="0"/>
              <a:t>”.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100367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151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MELISSA</dc:creator>
  <cp:lastModifiedBy>MELISSA</cp:lastModifiedBy>
  <cp:revision>5</cp:revision>
  <dcterms:created xsi:type="dcterms:W3CDTF">2023-08-06T22:43:52Z</dcterms:created>
  <dcterms:modified xsi:type="dcterms:W3CDTF">2023-08-06T23:30:16Z</dcterms:modified>
</cp:coreProperties>
</file>