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01B5B4A-FDF1-43F4-9C0F-A634129B41FD}" type="datetimeFigureOut">
              <a:rPr lang="es-PE" smtClean="0"/>
              <a:t>11/12/2023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3688A03-45D5-4AD4-BD7F-70FE0DD0DAE6}" type="slidenum">
              <a:rPr lang="es-PE" smtClean="0"/>
              <a:t>‹Nº›</a:t>
            </a:fld>
            <a:endParaRPr lang="es-PE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264791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5B4A-FDF1-43F4-9C0F-A634129B41FD}" type="datetimeFigureOut">
              <a:rPr lang="es-PE" smtClean="0"/>
              <a:t>11/12/2023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A03-45D5-4AD4-BD7F-70FE0DD0DAE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1767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5B4A-FDF1-43F4-9C0F-A634129B41FD}" type="datetimeFigureOut">
              <a:rPr lang="es-PE" smtClean="0"/>
              <a:t>11/12/2023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A03-45D5-4AD4-BD7F-70FE0DD0DAE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44398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5B4A-FDF1-43F4-9C0F-A634129B41FD}" type="datetimeFigureOut">
              <a:rPr lang="es-PE" smtClean="0"/>
              <a:t>11/12/2023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A03-45D5-4AD4-BD7F-70FE0DD0DAE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7841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1B5B4A-FDF1-43F4-9C0F-A634129B41FD}" type="datetimeFigureOut">
              <a:rPr lang="es-PE" smtClean="0"/>
              <a:t>11/12/2023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688A03-45D5-4AD4-BD7F-70FE0DD0DAE6}" type="slidenum">
              <a:rPr lang="es-PE" smtClean="0"/>
              <a:t>‹Nº›</a:t>
            </a:fld>
            <a:endParaRPr lang="es-PE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260200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5B4A-FDF1-43F4-9C0F-A634129B41FD}" type="datetimeFigureOut">
              <a:rPr lang="es-PE" smtClean="0"/>
              <a:t>11/12/2023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A03-45D5-4AD4-BD7F-70FE0DD0DAE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56874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5B4A-FDF1-43F4-9C0F-A634129B41FD}" type="datetimeFigureOut">
              <a:rPr lang="es-PE" smtClean="0"/>
              <a:t>11/12/2023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A03-45D5-4AD4-BD7F-70FE0DD0DAE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52903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5B4A-FDF1-43F4-9C0F-A634129B41FD}" type="datetimeFigureOut">
              <a:rPr lang="es-PE" smtClean="0"/>
              <a:t>11/12/2023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A03-45D5-4AD4-BD7F-70FE0DD0DAE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89296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5B4A-FDF1-43F4-9C0F-A634129B41FD}" type="datetimeFigureOut">
              <a:rPr lang="es-PE" smtClean="0"/>
              <a:t>11/12/2023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A03-45D5-4AD4-BD7F-70FE0DD0DAE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49605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1B5B4A-FDF1-43F4-9C0F-A634129B41FD}" type="datetimeFigureOut">
              <a:rPr lang="es-PE" smtClean="0"/>
              <a:t>11/12/2023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688A03-45D5-4AD4-BD7F-70FE0DD0DAE6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02937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1B5B4A-FDF1-43F4-9C0F-A634129B41FD}" type="datetimeFigureOut">
              <a:rPr lang="es-PE" smtClean="0"/>
              <a:t>11/12/2023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688A03-45D5-4AD4-BD7F-70FE0DD0DAE6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72720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01B5B4A-FDF1-43F4-9C0F-A634129B41FD}" type="datetimeFigureOut">
              <a:rPr lang="es-PE" smtClean="0"/>
              <a:t>11/12/2023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3688A03-45D5-4AD4-BD7F-70FE0DD0DAE6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7785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1007" y="938894"/>
            <a:ext cx="8361229" cy="922564"/>
          </a:xfrm>
        </p:spPr>
        <p:txBody>
          <a:bodyPr/>
          <a:lstStyle/>
          <a:p>
            <a:r>
              <a:rPr lang="es-PE" sz="4000" dirty="0" smtClean="0">
                <a:solidFill>
                  <a:schemeClr val="accent6">
                    <a:lumMod val="50000"/>
                  </a:schemeClr>
                </a:solidFill>
              </a:rPr>
              <a:t>El hombre que calculaba</a:t>
            </a:r>
            <a:endParaRPr lang="es-PE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61350" y="2816676"/>
            <a:ext cx="5280272" cy="2258495"/>
          </a:xfrm>
        </p:spPr>
        <p:txBody>
          <a:bodyPr>
            <a:normAutofit lnSpcReduction="10000"/>
          </a:bodyPr>
          <a:lstStyle/>
          <a:p>
            <a:pPr algn="l"/>
            <a:r>
              <a:rPr lang="es-PE" dirty="0" smtClean="0"/>
              <a:t>ALUMNO: Renato Alarcon Quiroz</a:t>
            </a:r>
          </a:p>
          <a:p>
            <a:pPr algn="l"/>
            <a:r>
              <a:rPr lang="es-PE" dirty="0"/>
              <a:t>GRADO Y SECCIÓN</a:t>
            </a:r>
            <a:r>
              <a:rPr lang="es-PE" dirty="0" smtClean="0"/>
              <a:t>: 2do A</a:t>
            </a:r>
          </a:p>
          <a:p>
            <a:pPr algn="l"/>
            <a:r>
              <a:rPr lang="es-PE" dirty="0"/>
              <a:t>ÁREA</a:t>
            </a:r>
            <a:r>
              <a:rPr lang="es-PE" dirty="0" smtClean="0"/>
              <a:t>: Comunicación</a:t>
            </a:r>
          </a:p>
          <a:p>
            <a:pPr algn="l"/>
            <a:r>
              <a:rPr lang="es-PE" dirty="0" smtClean="0"/>
              <a:t>OBRA: El hombre que calculaba</a:t>
            </a:r>
          </a:p>
          <a:p>
            <a:pPr algn="l"/>
            <a:r>
              <a:rPr lang="es-PE" dirty="0" smtClean="0"/>
              <a:t>AUTOR: </a:t>
            </a:r>
            <a:r>
              <a:rPr lang="es-PE" dirty="0" err="1" smtClean="0"/>
              <a:t>Malba</a:t>
            </a:r>
            <a:r>
              <a:rPr lang="es-PE" dirty="0" smtClean="0"/>
              <a:t> </a:t>
            </a:r>
            <a:r>
              <a:rPr lang="es-PE" dirty="0" err="1" smtClean="0"/>
              <a:t>Tahan</a:t>
            </a:r>
            <a:endParaRPr lang="es-PE" dirty="0" smtClean="0"/>
          </a:p>
          <a:p>
            <a:pPr algn="l"/>
            <a:r>
              <a:rPr lang="es-PE" dirty="0"/>
              <a:t>DOCENTE</a:t>
            </a:r>
            <a:r>
              <a:rPr lang="es-PE" dirty="0" smtClean="0"/>
              <a:t>: </a:t>
            </a:r>
            <a:r>
              <a:rPr lang="es-PE" b="1" dirty="0" smtClean="0"/>
              <a:t> Luis </a:t>
            </a:r>
            <a:r>
              <a:rPr lang="es-PE" b="1" dirty="0" err="1" smtClean="0"/>
              <a:t>Percihe</a:t>
            </a:r>
            <a:r>
              <a:rPr lang="es-PE" b="1" dirty="0" smtClean="0"/>
              <a:t> </a:t>
            </a:r>
            <a:r>
              <a:rPr lang="es-PE" b="1" dirty="0" err="1" smtClean="0"/>
              <a:t>Chaquila</a:t>
            </a:r>
            <a:endParaRPr lang="es-PE" dirty="0"/>
          </a:p>
        </p:txBody>
      </p:sp>
      <p:pic>
        <p:nvPicPr>
          <p:cNvPr id="1026" name="Picture 2" descr="El hombre que calculaba: 352 (DIVULGACIÓN) de Malba Tahan, FRANCISCO MARTIN  ARRIBAS: Bueno (2010) | Hamely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058" y="1983922"/>
            <a:ext cx="2890680" cy="3616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1036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E" dirty="0" smtClean="0">
                <a:solidFill>
                  <a:schemeClr val="accent6">
                    <a:lumMod val="50000"/>
                  </a:schemeClr>
                </a:solidFill>
              </a:rPr>
              <a:t>INICIO</a:t>
            </a:r>
            <a:endParaRPr lang="es-PE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5607" y="1690007"/>
            <a:ext cx="6817180" cy="416378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/>
              <a:t>El hombre que calculaba, se presentó con el nombre de </a:t>
            </a:r>
            <a:r>
              <a:rPr lang="es-ES" dirty="0" err="1"/>
              <a:t>Beremiz</a:t>
            </a:r>
            <a:r>
              <a:rPr lang="es-ES" dirty="0"/>
              <a:t> Samir, era oriundo de Persia, cuando era niño se dedicaba al cuidado de ovejas, y para </a:t>
            </a:r>
            <a:r>
              <a:rPr lang="es-ES" dirty="0" err="1"/>
              <a:t>evitiar</a:t>
            </a:r>
            <a:r>
              <a:rPr lang="es-ES" dirty="0"/>
              <a:t> </a:t>
            </a:r>
            <a:r>
              <a:rPr lang="es-ES" dirty="0"/>
              <a:t>que se le perdieran durante el paseo se dedicaba a contarlas </a:t>
            </a:r>
            <a:r>
              <a:rPr lang="es-ES" dirty="0" smtClean="0"/>
              <a:t>varas </a:t>
            </a:r>
            <a:r>
              <a:rPr lang="es-ES" dirty="0"/>
              <a:t>veces durante el día. Se había vuelto tan habilidoso con los números que lograba contarlas todas a la primera vez sin ninguna equivocación, de manera que al darse cuenta de su habilidad se dedicó a contar abejas y hormigas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dirty="0" smtClean="0"/>
              <a:t>  Rumbo </a:t>
            </a:r>
            <a:r>
              <a:rPr lang="es-ES" dirty="0"/>
              <a:t>a la ciudad de Bagdad, se encontraron con 3 hermanos, éstos estaban </a:t>
            </a:r>
            <a:r>
              <a:rPr lang="es-ES" dirty="0" smtClean="0"/>
              <a:t>  sosteniendo </a:t>
            </a:r>
            <a:r>
              <a:rPr lang="es-ES" dirty="0"/>
              <a:t>una acalorada disputa y tenían cerca un total de 35 camellos. </a:t>
            </a:r>
            <a:r>
              <a:rPr lang="es-ES" dirty="0" err="1"/>
              <a:t>Beremiz</a:t>
            </a:r>
            <a:r>
              <a:rPr lang="es-ES" dirty="0"/>
              <a:t>, </a:t>
            </a:r>
            <a:r>
              <a:rPr lang="es-ES" dirty="0" smtClean="0"/>
              <a:t>  preocupado </a:t>
            </a:r>
            <a:r>
              <a:rPr lang="es-ES" dirty="0"/>
              <a:t>por esta situación se aproximó y preguntó el motivo por dicha disputa. El </a:t>
            </a:r>
            <a:r>
              <a:rPr lang="es-ES" dirty="0" smtClean="0"/>
              <a:t>   problema </a:t>
            </a:r>
            <a:r>
              <a:rPr lang="es-ES" dirty="0"/>
              <a:t>era que el padre de estos 3 hombres había muerto y habían heredado de éste sus 35 camellos. Al hermano mayor le correspondía la mitad, al hijo del medio la tercera parte y al hijo menor la novena parte. Desafortunadamente, todas las divisiones no eran exactas y es por esto la razón de la pelea entre ellos.</a:t>
            </a:r>
            <a:endParaRPr lang="es-PE" dirty="0"/>
          </a:p>
        </p:txBody>
      </p:sp>
      <p:pic>
        <p:nvPicPr>
          <p:cNvPr id="2050" name="Picture 2" descr="el hombre que calculaba – Matematicascercan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5" t="1988" r="1336" b="10493"/>
          <a:stretch/>
        </p:blipFill>
        <p:spPr bwMode="auto">
          <a:xfrm>
            <a:off x="7764236" y="1861456"/>
            <a:ext cx="4171950" cy="3445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51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E" dirty="0" smtClean="0">
                <a:solidFill>
                  <a:schemeClr val="accent6">
                    <a:lumMod val="50000"/>
                  </a:schemeClr>
                </a:solidFill>
              </a:rPr>
              <a:t>NUDO</a:t>
            </a:r>
            <a:endParaRPr lang="es-PE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98071" y="1624692"/>
            <a:ext cx="6743700" cy="39433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dirty="0"/>
              <a:t>Un turco fue en busca de ayuda al hombre que calculaba, solicitándole le indicará si su novia prometida era fea o bonita. El calculista le pidió las dimensiones de la cara de su prometida. </a:t>
            </a:r>
            <a:r>
              <a:rPr lang="es-ES" dirty="0" smtClean="0"/>
              <a:t>Hasta </a:t>
            </a:r>
            <a:r>
              <a:rPr lang="es-ES" dirty="0"/>
              <a:t>la fecha no se ha logrado descifrar la razón de porqué de esta rara belleza. Los matemáticos y pensadores que estudian esto y realizan observaciones, presentan muchas ilustraciones para el principio de esa división que los romanos llamaban divina proporción o división </a:t>
            </a:r>
            <a:r>
              <a:rPr lang="es-ES" dirty="0" err="1" smtClean="0"/>
              <a:t>aurea.El</a:t>
            </a:r>
            <a:r>
              <a:rPr lang="es-ES" dirty="0" smtClean="0"/>
              <a:t> </a:t>
            </a:r>
            <a:r>
              <a:rPr lang="es-ES" dirty="0"/>
              <a:t>hombre que calculaba, después de evaluarlas y estudiarlas, le contestó al turco que su prometida era hermosa de manera que este hombre no dudo por un momento en contraer matrimonio con ella.</a:t>
            </a:r>
          </a:p>
          <a:p>
            <a:pPr marL="0" indent="0">
              <a:buNone/>
            </a:pPr>
            <a:r>
              <a:rPr lang="es-ES" dirty="0"/>
              <a:t>Uno de los </a:t>
            </a:r>
            <a:r>
              <a:rPr lang="es-ES" dirty="0" err="1"/>
              <a:t>brabam</a:t>
            </a:r>
            <a:r>
              <a:rPr lang="es-ES" dirty="0"/>
              <a:t> angustiado de observar en el estado depresivo que se encontraba el rey decidió inventar algo para mantener entretenido al rey y lo hiciera sobreponerse a la terrible tragedia que le había pasado a su hijo. Un día se presentó ante el rey con un cuadrado seccionado en 64 casillas, intercalando en este cuadrado una casilla de color negra y una de color blanco., y así sucesivamente hasta llenar todo el cuadrado.</a:t>
            </a:r>
          </a:p>
          <a:p>
            <a:pPr marL="0" indent="0">
              <a:buNone/>
            </a:pPr>
            <a:endParaRPr lang="es-PE" dirty="0"/>
          </a:p>
        </p:txBody>
      </p:sp>
      <p:pic>
        <p:nvPicPr>
          <p:cNvPr id="3074" name="Picture 2" descr="https://adriw.com/wp-content/uploads/2020/01/resumen-por-capitulos-de-el-hombre-que-calculaba8-1024x6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070" y="1845128"/>
            <a:ext cx="4255087" cy="3381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47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E" dirty="0" smtClean="0">
                <a:solidFill>
                  <a:schemeClr val="accent6">
                    <a:lumMod val="50000"/>
                  </a:schemeClr>
                </a:solidFill>
              </a:rPr>
              <a:t>DESENLACE</a:t>
            </a:r>
            <a:endParaRPr lang="es-PE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1787979"/>
            <a:ext cx="6417129" cy="3894364"/>
          </a:xfrm>
        </p:spPr>
        <p:txBody>
          <a:bodyPr>
            <a:normAutofit fontScale="85000" lnSpcReduction="10000"/>
          </a:bodyPr>
          <a:lstStyle/>
          <a:p>
            <a:r>
              <a:rPr lang="es-ES" dirty="0"/>
              <a:t>La ciudad de Bagdad fue sacudida por un ataque e invasión de los mongoles, el poeta </a:t>
            </a:r>
            <a:r>
              <a:rPr lang="es-ES" dirty="0" err="1"/>
              <a:t>Lezid</a:t>
            </a:r>
            <a:r>
              <a:rPr lang="es-ES" dirty="0"/>
              <a:t> y el califa murieron defendiendo a su patria, pero en el caso de los amigos el bagdadí y </a:t>
            </a:r>
            <a:r>
              <a:rPr lang="es-ES" dirty="0" err="1"/>
              <a:t>Beremiz</a:t>
            </a:r>
            <a:r>
              <a:rPr lang="es-ES" dirty="0"/>
              <a:t> con su amada esposa </a:t>
            </a:r>
            <a:r>
              <a:rPr lang="es-ES" dirty="0" err="1"/>
              <a:t>Telassim</a:t>
            </a:r>
            <a:r>
              <a:rPr lang="es-ES" dirty="0"/>
              <a:t> logran huir a Constantinopla. La hija de </a:t>
            </a:r>
            <a:r>
              <a:rPr lang="es-ES" dirty="0" err="1"/>
              <a:t>Lezid</a:t>
            </a:r>
            <a:r>
              <a:rPr lang="es-ES" dirty="0"/>
              <a:t>, </a:t>
            </a:r>
            <a:r>
              <a:rPr lang="es-ES" dirty="0" err="1"/>
              <a:t>Telassim</a:t>
            </a:r>
            <a:r>
              <a:rPr lang="es-ES" dirty="0"/>
              <a:t> era cristiana y convenció de convertirse al cristianismo al calculista y de esta manera lo que mucho le estaba costando al maravilloso calculista conseguir la felicidad la logro obtener sin muchos números y así fue como termina la impresionante historia de nuestro hombre que </a:t>
            </a:r>
            <a:r>
              <a:rPr lang="es-ES" dirty="0" smtClean="0"/>
              <a:t>calculaba </a:t>
            </a:r>
            <a:r>
              <a:rPr lang="es-ES" dirty="0"/>
              <a:t>Desde épocas muy remotas, y entre todos los pueblos que cultivaban las ciencias, es probable que se hayan propuesto y resuelto “problemas curiosos”, es decir, problemas que despiertan el interés, ya sea por su enunciado de concepción entretenida, ya por lo ingenioso de las soluciones, o porque la respuesta verdadera no es, generalmente, la primera que se nos ocurre.</a:t>
            </a:r>
            <a:endParaRPr lang="es-PE" dirty="0"/>
          </a:p>
        </p:txBody>
      </p:sp>
      <p:pic>
        <p:nvPicPr>
          <p:cNvPr id="4098" name="Picture 2" descr="https://adriw.com/wp-content/uploads/2020/01/resumen-por-capitulos-de-el-hombre-que-calculaba13-1024x6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49" y="2171700"/>
            <a:ext cx="4324804" cy="2884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7702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E" dirty="0" smtClean="0">
                <a:solidFill>
                  <a:schemeClr val="accent6">
                    <a:lumMod val="50000"/>
                  </a:schemeClr>
                </a:solidFill>
              </a:rPr>
              <a:t>GRACIAS</a:t>
            </a:r>
            <a:endParaRPr lang="es-PE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122" name="Picture 2" descr="Comunicado Administración | Colegio Algarrobo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702" y="1787980"/>
            <a:ext cx="2292096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743734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95</TotalTime>
  <Words>598</Words>
  <Application>Microsoft Office PowerPoint</Application>
  <PresentationFormat>Panorámica</PresentationFormat>
  <Paragraphs>16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El hombre que calculaba</vt:lpstr>
      <vt:lpstr>INICIO</vt:lpstr>
      <vt:lpstr>NUDO</vt:lpstr>
      <vt:lpstr>DESENLACE</vt:lpstr>
      <vt:lpstr>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hombre que calculaba</dc:title>
  <dc:creator>ADMIN</dc:creator>
  <cp:lastModifiedBy>ADMIN</cp:lastModifiedBy>
  <cp:revision>8</cp:revision>
  <cp:lastPrinted>2023-12-06T04:21:57Z</cp:lastPrinted>
  <dcterms:created xsi:type="dcterms:W3CDTF">2023-12-06T02:55:22Z</dcterms:created>
  <dcterms:modified xsi:type="dcterms:W3CDTF">2023-12-12T00:24:05Z</dcterms:modified>
</cp:coreProperties>
</file>