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3"/>
  </p:notesMasterIdLst>
  <p:sldIdLst>
    <p:sldId id="256" r:id="rId2"/>
    <p:sldId id="258" r:id="rId3"/>
    <p:sldId id="271" r:id="rId4"/>
    <p:sldId id="257" r:id="rId5"/>
    <p:sldId id="261" r:id="rId6"/>
    <p:sldId id="272" r:id="rId7"/>
    <p:sldId id="274" r:id="rId8"/>
    <p:sldId id="273" r:id="rId9"/>
    <p:sldId id="275" r:id="rId10"/>
    <p:sldId id="265" r:id="rId11"/>
    <p:sldId id="269" r:id="rId12"/>
  </p:sldIdLst>
  <p:sldSz cx="9144000" cy="5143500" type="screen16x9"/>
  <p:notesSz cx="6858000" cy="9144000"/>
  <p:embeddedFontLst>
    <p:embeddedFont>
      <p:font typeface="Rockwell" panose="02060603020205020403" pitchFamily="18" charset="0"/>
      <p:regular r:id="rId14"/>
      <p:bold r:id="rId15"/>
      <p:italic r:id="rId16"/>
      <p:boldItalic r:id="rId17"/>
    </p:embeddedFont>
    <p:embeddedFont>
      <p:font typeface="Viaoda Libre" panose="020B0604020202020204" charset="0"/>
      <p:regular r:id="rId18"/>
    </p:embeddedFont>
    <p:embeddedFont>
      <p:font typeface="Lexend Deca" panose="020B0604020202020204" charset="0"/>
      <p:regular r:id="rId19"/>
      <p:bold r:id="rId20"/>
    </p:embeddedFont>
    <p:embeddedFont>
      <p:font typeface="Prata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18D162-B3F5-412A-AEF0-7587458AC9A1}">
  <a:tblStyle styleId="{1F18D162-B3F5-412A-AEF0-7587458AC9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103f2642d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103f2642d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103f2642e9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103f2642e9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g107102937c0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4" name="Google Shape;1754;g107102937c0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103f2642d51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103f2642d51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1057a1c90d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1057a1c90d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51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1057a1c90d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1057a1c90d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103f2642e9c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103f2642e9c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103f2642e9c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103f2642e9c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46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103f2642e9c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103f2642e9c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733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103f2642e9c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103f2642e9c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466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103f2642e9c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103f2642e9c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48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07446" y="-6474307"/>
            <a:ext cx="16031232" cy="16041156"/>
            <a:chOff x="-680700" y="-2684100"/>
            <a:chExt cx="10505395" cy="10511898"/>
          </a:xfrm>
        </p:grpSpPr>
        <p:sp>
          <p:nvSpPr>
            <p:cNvPr id="10" name="Google Shape;10;p2"/>
            <p:cNvSpPr/>
            <p:nvPr/>
          </p:nvSpPr>
          <p:spPr>
            <a:xfrm>
              <a:off x="4327125" y="2572024"/>
              <a:ext cx="489385" cy="5255774"/>
            </a:xfrm>
            <a:custGeom>
              <a:avLst/>
              <a:gdLst/>
              <a:ahLst/>
              <a:cxnLst/>
              <a:rect l="l" t="t" r="r" b="b"/>
              <a:pathLst>
                <a:path w="16994" h="182508" extrusionOk="0">
                  <a:moveTo>
                    <a:pt x="8497" y="0"/>
                  </a:moveTo>
                  <a:lnTo>
                    <a:pt x="1" y="182507"/>
                  </a:lnTo>
                  <a:lnTo>
                    <a:pt x="16994" y="182507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571800" y="2572024"/>
              <a:ext cx="1332374" cy="5191527"/>
            </a:xfrm>
            <a:custGeom>
              <a:avLst/>
              <a:gdLst/>
              <a:ahLst/>
              <a:cxnLst/>
              <a:rect l="l" t="t" r="r" b="b"/>
              <a:pathLst>
                <a:path w="46267" h="180277" extrusionOk="0">
                  <a:moveTo>
                    <a:pt x="0" y="0"/>
                  </a:moveTo>
                  <a:lnTo>
                    <a:pt x="29650" y="180277"/>
                  </a:lnTo>
                  <a:lnTo>
                    <a:pt x="46266" y="176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571800" y="2572024"/>
              <a:ext cx="2361568" cy="4900672"/>
            </a:xfrm>
            <a:custGeom>
              <a:avLst/>
              <a:gdLst/>
              <a:ahLst/>
              <a:cxnLst/>
              <a:rect l="l" t="t" r="r" b="b"/>
              <a:pathLst>
                <a:path w="82006" h="170177" extrusionOk="0">
                  <a:moveTo>
                    <a:pt x="0" y="0"/>
                  </a:moveTo>
                  <a:lnTo>
                    <a:pt x="66467" y="170177"/>
                  </a:lnTo>
                  <a:lnTo>
                    <a:pt x="82006" y="163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571800" y="2572024"/>
              <a:ext cx="3287580" cy="4395449"/>
            </a:xfrm>
            <a:custGeom>
              <a:avLst/>
              <a:gdLst/>
              <a:ahLst/>
              <a:cxnLst/>
              <a:rect l="l" t="t" r="r" b="b"/>
              <a:pathLst>
                <a:path w="114162" h="152633" extrusionOk="0">
                  <a:moveTo>
                    <a:pt x="0" y="0"/>
                  </a:moveTo>
                  <a:lnTo>
                    <a:pt x="100402" y="152633"/>
                  </a:lnTo>
                  <a:lnTo>
                    <a:pt x="114161" y="142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1800" y="2572024"/>
              <a:ext cx="4069951" cy="3698233"/>
            </a:xfrm>
            <a:custGeom>
              <a:avLst/>
              <a:gdLst/>
              <a:ahLst/>
              <a:cxnLst/>
              <a:rect l="l" t="t" r="r" b="b"/>
              <a:pathLst>
                <a:path w="141330" h="128422" extrusionOk="0">
                  <a:moveTo>
                    <a:pt x="0" y="0"/>
                  </a:moveTo>
                  <a:lnTo>
                    <a:pt x="129951" y="128422"/>
                  </a:lnTo>
                  <a:lnTo>
                    <a:pt x="141329" y="115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571800" y="2572024"/>
              <a:ext cx="4674036" cy="2839376"/>
            </a:xfrm>
            <a:custGeom>
              <a:avLst/>
              <a:gdLst/>
              <a:ahLst/>
              <a:cxnLst/>
              <a:rect l="l" t="t" r="r" b="b"/>
              <a:pathLst>
                <a:path w="162307" h="98598" extrusionOk="0">
                  <a:moveTo>
                    <a:pt x="0" y="0"/>
                  </a:moveTo>
                  <a:lnTo>
                    <a:pt x="153811" y="98597"/>
                  </a:lnTo>
                  <a:lnTo>
                    <a:pt x="162307" y="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571800" y="2572024"/>
              <a:ext cx="5074609" cy="1856344"/>
            </a:xfrm>
            <a:custGeom>
              <a:avLst/>
              <a:gdLst/>
              <a:ahLst/>
              <a:cxnLst/>
              <a:rect l="l" t="t" r="r" b="b"/>
              <a:pathLst>
                <a:path w="176217" h="64462" extrusionOk="0">
                  <a:moveTo>
                    <a:pt x="0" y="0"/>
                  </a:moveTo>
                  <a:lnTo>
                    <a:pt x="170954" y="64462"/>
                  </a:lnTo>
                  <a:lnTo>
                    <a:pt x="176217" y="48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71800" y="2572024"/>
              <a:ext cx="5252894" cy="792507"/>
            </a:xfrm>
            <a:custGeom>
              <a:avLst/>
              <a:gdLst/>
              <a:ahLst/>
              <a:cxnLst/>
              <a:rect l="l" t="t" r="r" b="b"/>
              <a:pathLst>
                <a:path w="182408" h="27520" extrusionOk="0">
                  <a:moveTo>
                    <a:pt x="0" y="0"/>
                  </a:moveTo>
                  <a:lnTo>
                    <a:pt x="180628" y="27519"/>
                  </a:lnTo>
                  <a:lnTo>
                    <a:pt x="182407" y="10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571800" y="1778882"/>
              <a:ext cx="5252894" cy="793227"/>
            </a:xfrm>
            <a:custGeom>
              <a:avLst/>
              <a:gdLst/>
              <a:ahLst/>
              <a:cxnLst/>
              <a:rect l="l" t="t" r="r" b="b"/>
              <a:pathLst>
                <a:path w="182408" h="27545" extrusionOk="0">
                  <a:moveTo>
                    <a:pt x="180628" y="0"/>
                  </a:moveTo>
                  <a:lnTo>
                    <a:pt x="0" y="27544"/>
                  </a:lnTo>
                  <a:lnTo>
                    <a:pt x="0" y="27544"/>
                  </a:lnTo>
                  <a:lnTo>
                    <a:pt x="182407" y="16918"/>
                  </a:lnTo>
                  <a:lnTo>
                    <a:pt x="180628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571800" y="715090"/>
              <a:ext cx="5074609" cy="1857093"/>
            </a:xfrm>
            <a:custGeom>
              <a:avLst/>
              <a:gdLst/>
              <a:ahLst/>
              <a:cxnLst/>
              <a:rect l="l" t="t" r="r" b="b"/>
              <a:pathLst>
                <a:path w="176217" h="64488" extrusionOk="0">
                  <a:moveTo>
                    <a:pt x="170954" y="1"/>
                  </a:moveTo>
                  <a:lnTo>
                    <a:pt x="0" y="64487"/>
                  </a:lnTo>
                  <a:lnTo>
                    <a:pt x="176217" y="16166"/>
                  </a:lnTo>
                  <a:lnTo>
                    <a:pt x="170954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71800" y="-267843"/>
              <a:ext cx="4674036" cy="2840096"/>
            </a:xfrm>
            <a:custGeom>
              <a:avLst/>
              <a:gdLst/>
              <a:ahLst/>
              <a:cxnLst/>
              <a:rect l="l" t="t" r="r" b="b"/>
              <a:pathLst>
                <a:path w="162307" h="98623" extrusionOk="0">
                  <a:moveTo>
                    <a:pt x="153811" y="0"/>
                  </a:moveTo>
                  <a:lnTo>
                    <a:pt x="0" y="98622"/>
                  </a:lnTo>
                  <a:lnTo>
                    <a:pt x="162307" y="14712"/>
                  </a:lnTo>
                  <a:lnTo>
                    <a:pt x="15381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571800" y="-1126668"/>
              <a:ext cx="4069951" cy="3698981"/>
            </a:xfrm>
            <a:custGeom>
              <a:avLst/>
              <a:gdLst/>
              <a:ahLst/>
              <a:cxnLst/>
              <a:rect l="l" t="t" r="r" b="b"/>
              <a:pathLst>
                <a:path w="141330" h="128448" extrusionOk="0">
                  <a:moveTo>
                    <a:pt x="129951" y="0"/>
                  </a:moveTo>
                  <a:lnTo>
                    <a:pt x="0" y="128447"/>
                  </a:lnTo>
                  <a:lnTo>
                    <a:pt x="141329" y="12632"/>
                  </a:lnTo>
                  <a:lnTo>
                    <a:pt x="12995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71800" y="-1823835"/>
              <a:ext cx="3287580" cy="4396198"/>
            </a:xfrm>
            <a:custGeom>
              <a:avLst/>
              <a:gdLst/>
              <a:ahLst/>
              <a:cxnLst/>
              <a:rect l="l" t="t" r="r" b="b"/>
              <a:pathLst>
                <a:path w="114162" h="152659" extrusionOk="0">
                  <a:moveTo>
                    <a:pt x="100402" y="1"/>
                  </a:moveTo>
                  <a:lnTo>
                    <a:pt x="0" y="152658"/>
                  </a:lnTo>
                  <a:lnTo>
                    <a:pt x="114161" y="9976"/>
                  </a:lnTo>
                  <a:lnTo>
                    <a:pt x="100402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71800" y="-2329023"/>
              <a:ext cx="2361568" cy="4901421"/>
            </a:xfrm>
            <a:custGeom>
              <a:avLst/>
              <a:gdLst/>
              <a:ahLst/>
              <a:cxnLst/>
              <a:rect l="l" t="t" r="r" b="b"/>
              <a:pathLst>
                <a:path w="82006" h="170203" extrusionOk="0">
                  <a:moveTo>
                    <a:pt x="66467" y="1"/>
                  </a:moveTo>
                  <a:lnTo>
                    <a:pt x="0" y="170202"/>
                  </a:lnTo>
                  <a:lnTo>
                    <a:pt x="82006" y="6918"/>
                  </a:lnTo>
                  <a:lnTo>
                    <a:pt x="66467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571800" y="-2619857"/>
              <a:ext cx="1332374" cy="5192276"/>
            </a:xfrm>
            <a:custGeom>
              <a:avLst/>
              <a:gdLst/>
              <a:ahLst/>
              <a:cxnLst/>
              <a:rect l="l" t="t" r="r" b="b"/>
              <a:pathLst>
                <a:path w="46267" h="180303" extrusionOk="0">
                  <a:moveTo>
                    <a:pt x="29650" y="1"/>
                  </a:moveTo>
                  <a:lnTo>
                    <a:pt x="0" y="180302"/>
                  </a:lnTo>
                  <a:lnTo>
                    <a:pt x="46266" y="3534"/>
                  </a:lnTo>
                  <a:lnTo>
                    <a:pt x="29650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327125" y="-2684100"/>
              <a:ext cx="489385" cy="5256523"/>
            </a:xfrm>
            <a:custGeom>
              <a:avLst/>
              <a:gdLst/>
              <a:ahLst/>
              <a:cxnLst/>
              <a:rect l="l" t="t" r="r" b="b"/>
              <a:pathLst>
                <a:path w="16994" h="182534" extrusionOk="0">
                  <a:moveTo>
                    <a:pt x="1" y="1"/>
                  </a:moveTo>
                  <a:lnTo>
                    <a:pt x="8497" y="182533"/>
                  </a:lnTo>
                  <a:lnTo>
                    <a:pt x="16994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40268" y="-2619857"/>
              <a:ext cx="1331654" cy="5192276"/>
            </a:xfrm>
            <a:custGeom>
              <a:avLst/>
              <a:gdLst/>
              <a:ahLst/>
              <a:cxnLst/>
              <a:rect l="l" t="t" r="r" b="b"/>
              <a:pathLst>
                <a:path w="46242" h="180303" extrusionOk="0">
                  <a:moveTo>
                    <a:pt x="16617" y="1"/>
                  </a:moveTo>
                  <a:lnTo>
                    <a:pt x="0" y="3534"/>
                  </a:lnTo>
                  <a:lnTo>
                    <a:pt x="46241" y="180302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211116" y="-2329023"/>
              <a:ext cx="2360877" cy="4901421"/>
            </a:xfrm>
            <a:custGeom>
              <a:avLst/>
              <a:gdLst/>
              <a:ahLst/>
              <a:cxnLst/>
              <a:rect l="l" t="t" r="r" b="b"/>
              <a:pathLst>
                <a:path w="81982" h="170203" extrusionOk="0">
                  <a:moveTo>
                    <a:pt x="15515" y="1"/>
                  </a:moveTo>
                  <a:lnTo>
                    <a:pt x="1" y="6918"/>
                  </a:lnTo>
                  <a:lnTo>
                    <a:pt x="81981" y="170202"/>
                  </a:lnTo>
                  <a:lnTo>
                    <a:pt x="15515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85197" y="-1823835"/>
              <a:ext cx="3286860" cy="4396198"/>
            </a:xfrm>
            <a:custGeom>
              <a:avLst/>
              <a:gdLst/>
              <a:ahLst/>
              <a:cxnLst/>
              <a:rect l="l" t="t" r="r" b="b"/>
              <a:pathLst>
                <a:path w="114137" h="152659" extrusionOk="0">
                  <a:moveTo>
                    <a:pt x="13735" y="1"/>
                  </a:moveTo>
                  <a:lnTo>
                    <a:pt x="0" y="9976"/>
                  </a:lnTo>
                  <a:lnTo>
                    <a:pt x="114136" y="152658"/>
                  </a:lnTo>
                  <a:lnTo>
                    <a:pt x="13735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02881" y="-1126668"/>
              <a:ext cx="4069231" cy="3698981"/>
            </a:xfrm>
            <a:custGeom>
              <a:avLst/>
              <a:gdLst/>
              <a:ahLst/>
              <a:cxnLst/>
              <a:rect l="l" t="t" r="r" b="b"/>
              <a:pathLst>
                <a:path w="141305" h="128448" extrusionOk="0">
                  <a:moveTo>
                    <a:pt x="11354" y="0"/>
                  </a:moveTo>
                  <a:lnTo>
                    <a:pt x="0" y="12632"/>
                  </a:lnTo>
                  <a:lnTo>
                    <a:pt x="141304" y="128447"/>
                  </a:lnTo>
                  <a:lnTo>
                    <a:pt x="1135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1911" y="-267843"/>
              <a:ext cx="4674065" cy="2840096"/>
            </a:xfrm>
            <a:custGeom>
              <a:avLst/>
              <a:gdLst/>
              <a:ahLst/>
              <a:cxnLst/>
              <a:rect l="l" t="t" r="r" b="b"/>
              <a:pathLst>
                <a:path w="162308" h="98623" extrusionOk="0">
                  <a:moveTo>
                    <a:pt x="8497" y="0"/>
                  </a:moveTo>
                  <a:lnTo>
                    <a:pt x="1" y="14712"/>
                  </a:lnTo>
                  <a:lnTo>
                    <a:pt x="162307" y="98622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501736" y="715090"/>
              <a:ext cx="5073918" cy="1857093"/>
            </a:xfrm>
            <a:custGeom>
              <a:avLst/>
              <a:gdLst/>
              <a:ahLst/>
              <a:cxnLst/>
              <a:rect l="l" t="t" r="r" b="b"/>
              <a:pathLst>
                <a:path w="176193" h="64488" extrusionOk="0">
                  <a:moveTo>
                    <a:pt x="5239" y="1"/>
                  </a:moveTo>
                  <a:lnTo>
                    <a:pt x="1" y="16166"/>
                  </a:lnTo>
                  <a:lnTo>
                    <a:pt x="176192" y="64487"/>
                  </a:lnTo>
                  <a:lnTo>
                    <a:pt x="5239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680700" y="1778882"/>
              <a:ext cx="5252894" cy="793227"/>
            </a:xfrm>
            <a:custGeom>
              <a:avLst/>
              <a:gdLst/>
              <a:ahLst/>
              <a:cxnLst/>
              <a:rect l="l" t="t" r="r" b="b"/>
              <a:pathLst>
                <a:path w="182408" h="27545" extrusionOk="0">
                  <a:moveTo>
                    <a:pt x="1780" y="0"/>
                  </a:moveTo>
                  <a:lnTo>
                    <a:pt x="0" y="16918"/>
                  </a:lnTo>
                  <a:lnTo>
                    <a:pt x="182407" y="27544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680700" y="2572024"/>
              <a:ext cx="5252894" cy="792507"/>
            </a:xfrm>
            <a:custGeom>
              <a:avLst/>
              <a:gdLst/>
              <a:ahLst/>
              <a:cxnLst/>
              <a:rect l="l" t="t" r="r" b="b"/>
              <a:pathLst>
                <a:path w="182408" h="27520" extrusionOk="0">
                  <a:moveTo>
                    <a:pt x="182407" y="0"/>
                  </a:moveTo>
                  <a:lnTo>
                    <a:pt x="0" y="10627"/>
                  </a:lnTo>
                  <a:lnTo>
                    <a:pt x="1780" y="27519"/>
                  </a:lnTo>
                  <a:lnTo>
                    <a:pt x="18240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501736" y="2572024"/>
              <a:ext cx="5073918" cy="1856344"/>
            </a:xfrm>
            <a:custGeom>
              <a:avLst/>
              <a:gdLst/>
              <a:ahLst/>
              <a:cxnLst/>
              <a:rect l="l" t="t" r="r" b="b"/>
              <a:pathLst>
                <a:path w="176193" h="64462" extrusionOk="0">
                  <a:moveTo>
                    <a:pt x="176192" y="0"/>
                  </a:moveTo>
                  <a:lnTo>
                    <a:pt x="1" y="48321"/>
                  </a:lnTo>
                  <a:lnTo>
                    <a:pt x="5239" y="64462"/>
                  </a:lnTo>
                  <a:lnTo>
                    <a:pt x="5239" y="64462"/>
                  </a:lnTo>
                  <a:lnTo>
                    <a:pt x="176192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01911" y="2572024"/>
              <a:ext cx="4674065" cy="2839376"/>
            </a:xfrm>
            <a:custGeom>
              <a:avLst/>
              <a:gdLst/>
              <a:ahLst/>
              <a:cxnLst/>
              <a:rect l="l" t="t" r="r" b="b"/>
              <a:pathLst>
                <a:path w="162308" h="98598" extrusionOk="0">
                  <a:moveTo>
                    <a:pt x="162307" y="0"/>
                  </a:moveTo>
                  <a:lnTo>
                    <a:pt x="1" y="83885"/>
                  </a:lnTo>
                  <a:lnTo>
                    <a:pt x="8497" y="98597"/>
                  </a:lnTo>
                  <a:lnTo>
                    <a:pt x="16230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2881" y="2572024"/>
              <a:ext cx="4069231" cy="3698233"/>
            </a:xfrm>
            <a:custGeom>
              <a:avLst/>
              <a:gdLst/>
              <a:ahLst/>
              <a:cxnLst/>
              <a:rect l="l" t="t" r="r" b="b"/>
              <a:pathLst>
                <a:path w="141305" h="128422" extrusionOk="0">
                  <a:moveTo>
                    <a:pt x="141304" y="0"/>
                  </a:moveTo>
                  <a:lnTo>
                    <a:pt x="0" y="115815"/>
                  </a:lnTo>
                  <a:lnTo>
                    <a:pt x="11354" y="128422"/>
                  </a:lnTo>
                  <a:lnTo>
                    <a:pt x="14130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85197" y="2572024"/>
              <a:ext cx="3286860" cy="4395449"/>
            </a:xfrm>
            <a:custGeom>
              <a:avLst/>
              <a:gdLst/>
              <a:ahLst/>
              <a:cxnLst/>
              <a:rect l="l" t="t" r="r" b="b"/>
              <a:pathLst>
                <a:path w="114137" h="152633" extrusionOk="0">
                  <a:moveTo>
                    <a:pt x="114136" y="0"/>
                  </a:moveTo>
                  <a:lnTo>
                    <a:pt x="0" y="142658"/>
                  </a:lnTo>
                  <a:lnTo>
                    <a:pt x="13735" y="152633"/>
                  </a:lnTo>
                  <a:lnTo>
                    <a:pt x="13735" y="152633"/>
                  </a:lnTo>
                  <a:lnTo>
                    <a:pt x="114136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211116" y="2572024"/>
              <a:ext cx="2360877" cy="4900672"/>
            </a:xfrm>
            <a:custGeom>
              <a:avLst/>
              <a:gdLst/>
              <a:ahLst/>
              <a:cxnLst/>
              <a:rect l="l" t="t" r="r" b="b"/>
              <a:pathLst>
                <a:path w="81982" h="170177" extrusionOk="0">
                  <a:moveTo>
                    <a:pt x="81981" y="0"/>
                  </a:moveTo>
                  <a:lnTo>
                    <a:pt x="1" y="163259"/>
                  </a:lnTo>
                  <a:lnTo>
                    <a:pt x="15515" y="170177"/>
                  </a:lnTo>
                  <a:lnTo>
                    <a:pt x="8198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240268" y="2572024"/>
              <a:ext cx="1331654" cy="5191527"/>
            </a:xfrm>
            <a:custGeom>
              <a:avLst/>
              <a:gdLst/>
              <a:ahLst/>
              <a:cxnLst/>
              <a:rect l="l" t="t" r="r" b="b"/>
              <a:pathLst>
                <a:path w="46242" h="180277" extrusionOk="0">
                  <a:moveTo>
                    <a:pt x="46241" y="0"/>
                  </a:moveTo>
                  <a:lnTo>
                    <a:pt x="0" y="176743"/>
                  </a:lnTo>
                  <a:lnTo>
                    <a:pt x="16617" y="180277"/>
                  </a:lnTo>
                  <a:lnTo>
                    <a:pt x="4624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-22950" y="0"/>
            <a:ext cx="9189900" cy="5143500"/>
            <a:chOff x="-22950" y="0"/>
            <a:chExt cx="9189900" cy="5143500"/>
          </a:xfrm>
        </p:grpSpPr>
        <p:grpSp>
          <p:nvGrpSpPr>
            <p:cNvPr id="41" name="Google Shape;41;p2"/>
            <p:cNvGrpSpPr/>
            <p:nvPr/>
          </p:nvGrpSpPr>
          <p:grpSpPr>
            <a:xfrm>
              <a:off x="282688" y="0"/>
              <a:ext cx="8578625" cy="5143500"/>
              <a:chOff x="282688" y="0"/>
              <a:chExt cx="8578625" cy="5143500"/>
            </a:xfrm>
          </p:grpSpPr>
          <p:cxnSp>
            <p:nvCxnSpPr>
              <p:cNvPr id="42" name="Google Shape;42;p2"/>
              <p:cNvCxnSpPr/>
              <p:nvPr/>
            </p:nvCxnSpPr>
            <p:spPr>
              <a:xfrm>
                <a:off x="2826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88613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4" name="Google Shape;44;p2"/>
            <p:cNvGrpSpPr/>
            <p:nvPr/>
          </p:nvGrpSpPr>
          <p:grpSpPr>
            <a:xfrm>
              <a:off x="-22950" y="225025"/>
              <a:ext cx="9189900" cy="4693450"/>
              <a:chOff x="-45900" y="225025"/>
              <a:chExt cx="9189900" cy="4693450"/>
            </a:xfrm>
          </p:grpSpPr>
          <p:cxnSp>
            <p:nvCxnSpPr>
              <p:cNvPr id="45" name="Google Shape;45;p2"/>
              <p:cNvCxnSpPr/>
              <p:nvPr/>
            </p:nvCxnSpPr>
            <p:spPr>
              <a:xfrm rot="10800000">
                <a:off x="-45900" y="225025"/>
                <a:ext cx="9189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10800000">
                <a:off x="-45900" y="4918475"/>
                <a:ext cx="9189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7" name="Google Shape;47;p2"/>
          <p:cNvSpPr txBox="1">
            <a:spLocks noGrp="1"/>
          </p:cNvSpPr>
          <p:nvPr>
            <p:ph type="ctrTitle"/>
          </p:nvPr>
        </p:nvSpPr>
        <p:spPr>
          <a:xfrm>
            <a:off x="958725" y="1336700"/>
            <a:ext cx="4247100" cy="237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ubTitle" idx="1"/>
          </p:nvPr>
        </p:nvSpPr>
        <p:spPr>
          <a:xfrm>
            <a:off x="1037875" y="3715650"/>
            <a:ext cx="4167900" cy="522300"/>
          </a:xfrm>
          <a:prstGeom prst="rect">
            <a:avLst/>
          </a:prstGeom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162D5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4"/>
          <p:cNvGrpSpPr/>
          <p:nvPr/>
        </p:nvGrpSpPr>
        <p:grpSpPr>
          <a:xfrm>
            <a:off x="-3443616" y="-5448828"/>
            <a:ext cx="16031232" cy="16041156"/>
            <a:chOff x="-680700" y="-2684100"/>
            <a:chExt cx="10505395" cy="10511898"/>
          </a:xfrm>
        </p:grpSpPr>
        <p:sp>
          <p:nvSpPr>
            <p:cNvPr id="97" name="Google Shape;97;p4"/>
            <p:cNvSpPr/>
            <p:nvPr/>
          </p:nvSpPr>
          <p:spPr>
            <a:xfrm>
              <a:off x="4327125" y="2572024"/>
              <a:ext cx="489385" cy="5255774"/>
            </a:xfrm>
            <a:custGeom>
              <a:avLst/>
              <a:gdLst/>
              <a:ahLst/>
              <a:cxnLst/>
              <a:rect l="l" t="t" r="r" b="b"/>
              <a:pathLst>
                <a:path w="16994" h="182508" extrusionOk="0">
                  <a:moveTo>
                    <a:pt x="8497" y="0"/>
                  </a:moveTo>
                  <a:lnTo>
                    <a:pt x="1" y="182507"/>
                  </a:lnTo>
                  <a:lnTo>
                    <a:pt x="16994" y="182507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4571800" y="2572024"/>
              <a:ext cx="1332374" cy="5191527"/>
            </a:xfrm>
            <a:custGeom>
              <a:avLst/>
              <a:gdLst/>
              <a:ahLst/>
              <a:cxnLst/>
              <a:rect l="l" t="t" r="r" b="b"/>
              <a:pathLst>
                <a:path w="46267" h="180277" extrusionOk="0">
                  <a:moveTo>
                    <a:pt x="0" y="0"/>
                  </a:moveTo>
                  <a:lnTo>
                    <a:pt x="29650" y="180277"/>
                  </a:lnTo>
                  <a:lnTo>
                    <a:pt x="46266" y="176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571800" y="2572024"/>
              <a:ext cx="2361568" cy="4900672"/>
            </a:xfrm>
            <a:custGeom>
              <a:avLst/>
              <a:gdLst/>
              <a:ahLst/>
              <a:cxnLst/>
              <a:rect l="l" t="t" r="r" b="b"/>
              <a:pathLst>
                <a:path w="82006" h="170177" extrusionOk="0">
                  <a:moveTo>
                    <a:pt x="0" y="0"/>
                  </a:moveTo>
                  <a:lnTo>
                    <a:pt x="66467" y="170177"/>
                  </a:lnTo>
                  <a:lnTo>
                    <a:pt x="82006" y="163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571800" y="2572024"/>
              <a:ext cx="3287580" cy="4395449"/>
            </a:xfrm>
            <a:custGeom>
              <a:avLst/>
              <a:gdLst/>
              <a:ahLst/>
              <a:cxnLst/>
              <a:rect l="l" t="t" r="r" b="b"/>
              <a:pathLst>
                <a:path w="114162" h="152633" extrusionOk="0">
                  <a:moveTo>
                    <a:pt x="0" y="0"/>
                  </a:moveTo>
                  <a:lnTo>
                    <a:pt x="100402" y="152633"/>
                  </a:lnTo>
                  <a:lnTo>
                    <a:pt x="114161" y="142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571800" y="2572024"/>
              <a:ext cx="4069951" cy="3698233"/>
            </a:xfrm>
            <a:custGeom>
              <a:avLst/>
              <a:gdLst/>
              <a:ahLst/>
              <a:cxnLst/>
              <a:rect l="l" t="t" r="r" b="b"/>
              <a:pathLst>
                <a:path w="141330" h="128422" extrusionOk="0">
                  <a:moveTo>
                    <a:pt x="0" y="0"/>
                  </a:moveTo>
                  <a:lnTo>
                    <a:pt x="129951" y="128422"/>
                  </a:lnTo>
                  <a:lnTo>
                    <a:pt x="141329" y="115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4571800" y="2572024"/>
              <a:ext cx="4674036" cy="2839376"/>
            </a:xfrm>
            <a:custGeom>
              <a:avLst/>
              <a:gdLst/>
              <a:ahLst/>
              <a:cxnLst/>
              <a:rect l="l" t="t" r="r" b="b"/>
              <a:pathLst>
                <a:path w="162307" h="98598" extrusionOk="0">
                  <a:moveTo>
                    <a:pt x="0" y="0"/>
                  </a:moveTo>
                  <a:lnTo>
                    <a:pt x="153811" y="98597"/>
                  </a:lnTo>
                  <a:lnTo>
                    <a:pt x="162307" y="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571800" y="2572024"/>
              <a:ext cx="5074609" cy="1856344"/>
            </a:xfrm>
            <a:custGeom>
              <a:avLst/>
              <a:gdLst/>
              <a:ahLst/>
              <a:cxnLst/>
              <a:rect l="l" t="t" r="r" b="b"/>
              <a:pathLst>
                <a:path w="176217" h="64462" extrusionOk="0">
                  <a:moveTo>
                    <a:pt x="0" y="0"/>
                  </a:moveTo>
                  <a:lnTo>
                    <a:pt x="170954" y="64462"/>
                  </a:lnTo>
                  <a:lnTo>
                    <a:pt x="176217" y="48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4571800" y="2572024"/>
              <a:ext cx="5252894" cy="792507"/>
            </a:xfrm>
            <a:custGeom>
              <a:avLst/>
              <a:gdLst/>
              <a:ahLst/>
              <a:cxnLst/>
              <a:rect l="l" t="t" r="r" b="b"/>
              <a:pathLst>
                <a:path w="182408" h="27520" extrusionOk="0">
                  <a:moveTo>
                    <a:pt x="0" y="0"/>
                  </a:moveTo>
                  <a:lnTo>
                    <a:pt x="180628" y="27519"/>
                  </a:lnTo>
                  <a:lnTo>
                    <a:pt x="182407" y="10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571800" y="1778882"/>
              <a:ext cx="5252894" cy="793227"/>
            </a:xfrm>
            <a:custGeom>
              <a:avLst/>
              <a:gdLst/>
              <a:ahLst/>
              <a:cxnLst/>
              <a:rect l="l" t="t" r="r" b="b"/>
              <a:pathLst>
                <a:path w="182408" h="27545" extrusionOk="0">
                  <a:moveTo>
                    <a:pt x="180628" y="0"/>
                  </a:moveTo>
                  <a:lnTo>
                    <a:pt x="0" y="27544"/>
                  </a:lnTo>
                  <a:lnTo>
                    <a:pt x="0" y="27544"/>
                  </a:lnTo>
                  <a:lnTo>
                    <a:pt x="182407" y="16918"/>
                  </a:lnTo>
                  <a:lnTo>
                    <a:pt x="180628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571800" y="715090"/>
              <a:ext cx="5074609" cy="1857093"/>
            </a:xfrm>
            <a:custGeom>
              <a:avLst/>
              <a:gdLst/>
              <a:ahLst/>
              <a:cxnLst/>
              <a:rect l="l" t="t" r="r" b="b"/>
              <a:pathLst>
                <a:path w="176217" h="64488" extrusionOk="0">
                  <a:moveTo>
                    <a:pt x="170954" y="1"/>
                  </a:moveTo>
                  <a:lnTo>
                    <a:pt x="0" y="64487"/>
                  </a:lnTo>
                  <a:lnTo>
                    <a:pt x="176217" y="16166"/>
                  </a:lnTo>
                  <a:lnTo>
                    <a:pt x="170954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571800" y="-267843"/>
              <a:ext cx="4674036" cy="2840096"/>
            </a:xfrm>
            <a:custGeom>
              <a:avLst/>
              <a:gdLst/>
              <a:ahLst/>
              <a:cxnLst/>
              <a:rect l="l" t="t" r="r" b="b"/>
              <a:pathLst>
                <a:path w="162307" h="98623" extrusionOk="0">
                  <a:moveTo>
                    <a:pt x="153811" y="0"/>
                  </a:moveTo>
                  <a:lnTo>
                    <a:pt x="0" y="98622"/>
                  </a:lnTo>
                  <a:lnTo>
                    <a:pt x="162307" y="14712"/>
                  </a:lnTo>
                  <a:lnTo>
                    <a:pt x="15381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571800" y="-1126668"/>
              <a:ext cx="4069951" cy="3698981"/>
            </a:xfrm>
            <a:custGeom>
              <a:avLst/>
              <a:gdLst/>
              <a:ahLst/>
              <a:cxnLst/>
              <a:rect l="l" t="t" r="r" b="b"/>
              <a:pathLst>
                <a:path w="141330" h="128448" extrusionOk="0">
                  <a:moveTo>
                    <a:pt x="129951" y="0"/>
                  </a:moveTo>
                  <a:lnTo>
                    <a:pt x="0" y="128447"/>
                  </a:lnTo>
                  <a:lnTo>
                    <a:pt x="141329" y="12632"/>
                  </a:lnTo>
                  <a:lnTo>
                    <a:pt x="12995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571800" y="-1823835"/>
              <a:ext cx="3287580" cy="4396198"/>
            </a:xfrm>
            <a:custGeom>
              <a:avLst/>
              <a:gdLst/>
              <a:ahLst/>
              <a:cxnLst/>
              <a:rect l="l" t="t" r="r" b="b"/>
              <a:pathLst>
                <a:path w="114162" h="152659" extrusionOk="0">
                  <a:moveTo>
                    <a:pt x="100402" y="1"/>
                  </a:moveTo>
                  <a:lnTo>
                    <a:pt x="0" y="152658"/>
                  </a:lnTo>
                  <a:lnTo>
                    <a:pt x="114161" y="9976"/>
                  </a:lnTo>
                  <a:lnTo>
                    <a:pt x="100402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4571800" y="-2329023"/>
              <a:ext cx="2361568" cy="4901421"/>
            </a:xfrm>
            <a:custGeom>
              <a:avLst/>
              <a:gdLst/>
              <a:ahLst/>
              <a:cxnLst/>
              <a:rect l="l" t="t" r="r" b="b"/>
              <a:pathLst>
                <a:path w="82006" h="170203" extrusionOk="0">
                  <a:moveTo>
                    <a:pt x="66467" y="1"/>
                  </a:moveTo>
                  <a:lnTo>
                    <a:pt x="0" y="170202"/>
                  </a:lnTo>
                  <a:lnTo>
                    <a:pt x="82006" y="6918"/>
                  </a:lnTo>
                  <a:lnTo>
                    <a:pt x="66467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571800" y="-2619857"/>
              <a:ext cx="1332374" cy="5192276"/>
            </a:xfrm>
            <a:custGeom>
              <a:avLst/>
              <a:gdLst/>
              <a:ahLst/>
              <a:cxnLst/>
              <a:rect l="l" t="t" r="r" b="b"/>
              <a:pathLst>
                <a:path w="46267" h="180303" extrusionOk="0">
                  <a:moveTo>
                    <a:pt x="29650" y="1"/>
                  </a:moveTo>
                  <a:lnTo>
                    <a:pt x="0" y="180302"/>
                  </a:lnTo>
                  <a:lnTo>
                    <a:pt x="46266" y="3534"/>
                  </a:lnTo>
                  <a:lnTo>
                    <a:pt x="29650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4327125" y="-2684100"/>
              <a:ext cx="489385" cy="5256523"/>
            </a:xfrm>
            <a:custGeom>
              <a:avLst/>
              <a:gdLst/>
              <a:ahLst/>
              <a:cxnLst/>
              <a:rect l="l" t="t" r="r" b="b"/>
              <a:pathLst>
                <a:path w="16994" h="182534" extrusionOk="0">
                  <a:moveTo>
                    <a:pt x="1" y="1"/>
                  </a:moveTo>
                  <a:lnTo>
                    <a:pt x="8497" y="182533"/>
                  </a:lnTo>
                  <a:lnTo>
                    <a:pt x="16994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240268" y="-2619857"/>
              <a:ext cx="1331654" cy="5192276"/>
            </a:xfrm>
            <a:custGeom>
              <a:avLst/>
              <a:gdLst/>
              <a:ahLst/>
              <a:cxnLst/>
              <a:rect l="l" t="t" r="r" b="b"/>
              <a:pathLst>
                <a:path w="46242" h="180303" extrusionOk="0">
                  <a:moveTo>
                    <a:pt x="16617" y="1"/>
                  </a:moveTo>
                  <a:lnTo>
                    <a:pt x="0" y="3534"/>
                  </a:lnTo>
                  <a:lnTo>
                    <a:pt x="46241" y="180302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211116" y="-2329023"/>
              <a:ext cx="2360877" cy="4901421"/>
            </a:xfrm>
            <a:custGeom>
              <a:avLst/>
              <a:gdLst/>
              <a:ahLst/>
              <a:cxnLst/>
              <a:rect l="l" t="t" r="r" b="b"/>
              <a:pathLst>
                <a:path w="81982" h="170203" extrusionOk="0">
                  <a:moveTo>
                    <a:pt x="15515" y="1"/>
                  </a:moveTo>
                  <a:lnTo>
                    <a:pt x="1" y="6918"/>
                  </a:lnTo>
                  <a:lnTo>
                    <a:pt x="81981" y="170202"/>
                  </a:lnTo>
                  <a:lnTo>
                    <a:pt x="15515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285197" y="-1823835"/>
              <a:ext cx="3286860" cy="4396198"/>
            </a:xfrm>
            <a:custGeom>
              <a:avLst/>
              <a:gdLst/>
              <a:ahLst/>
              <a:cxnLst/>
              <a:rect l="l" t="t" r="r" b="b"/>
              <a:pathLst>
                <a:path w="114137" h="152659" extrusionOk="0">
                  <a:moveTo>
                    <a:pt x="13735" y="1"/>
                  </a:moveTo>
                  <a:lnTo>
                    <a:pt x="0" y="9976"/>
                  </a:lnTo>
                  <a:lnTo>
                    <a:pt x="114136" y="152658"/>
                  </a:lnTo>
                  <a:lnTo>
                    <a:pt x="13735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02881" y="-1126668"/>
              <a:ext cx="4069231" cy="3698981"/>
            </a:xfrm>
            <a:custGeom>
              <a:avLst/>
              <a:gdLst/>
              <a:ahLst/>
              <a:cxnLst/>
              <a:rect l="l" t="t" r="r" b="b"/>
              <a:pathLst>
                <a:path w="141305" h="128448" extrusionOk="0">
                  <a:moveTo>
                    <a:pt x="11354" y="0"/>
                  </a:moveTo>
                  <a:lnTo>
                    <a:pt x="0" y="12632"/>
                  </a:lnTo>
                  <a:lnTo>
                    <a:pt x="141304" y="128447"/>
                  </a:lnTo>
                  <a:lnTo>
                    <a:pt x="1135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-101911" y="-267843"/>
              <a:ext cx="4674065" cy="2840096"/>
            </a:xfrm>
            <a:custGeom>
              <a:avLst/>
              <a:gdLst/>
              <a:ahLst/>
              <a:cxnLst/>
              <a:rect l="l" t="t" r="r" b="b"/>
              <a:pathLst>
                <a:path w="162308" h="98623" extrusionOk="0">
                  <a:moveTo>
                    <a:pt x="8497" y="0"/>
                  </a:moveTo>
                  <a:lnTo>
                    <a:pt x="1" y="14712"/>
                  </a:lnTo>
                  <a:lnTo>
                    <a:pt x="162307" y="98622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-501736" y="715090"/>
              <a:ext cx="5073918" cy="1857093"/>
            </a:xfrm>
            <a:custGeom>
              <a:avLst/>
              <a:gdLst/>
              <a:ahLst/>
              <a:cxnLst/>
              <a:rect l="l" t="t" r="r" b="b"/>
              <a:pathLst>
                <a:path w="176193" h="64488" extrusionOk="0">
                  <a:moveTo>
                    <a:pt x="5239" y="1"/>
                  </a:moveTo>
                  <a:lnTo>
                    <a:pt x="1" y="16166"/>
                  </a:lnTo>
                  <a:lnTo>
                    <a:pt x="176192" y="64487"/>
                  </a:lnTo>
                  <a:lnTo>
                    <a:pt x="5239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-680700" y="1778882"/>
              <a:ext cx="5252894" cy="793227"/>
            </a:xfrm>
            <a:custGeom>
              <a:avLst/>
              <a:gdLst/>
              <a:ahLst/>
              <a:cxnLst/>
              <a:rect l="l" t="t" r="r" b="b"/>
              <a:pathLst>
                <a:path w="182408" h="27545" extrusionOk="0">
                  <a:moveTo>
                    <a:pt x="1780" y="0"/>
                  </a:moveTo>
                  <a:lnTo>
                    <a:pt x="0" y="16918"/>
                  </a:lnTo>
                  <a:lnTo>
                    <a:pt x="182407" y="27544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-680700" y="2572024"/>
              <a:ext cx="5252894" cy="792507"/>
            </a:xfrm>
            <a:custGeom>
              <a:avLst/>
              <a:gdLst/>
              <a:ahLst/>
              <a:cxnLst/>
              <a:rect l="l" t="t" r="r" b="b"/>
              <a:pathLst>
                <a:path w="182408" h="27520" extrusionOk="0">
                  <a:moveTo>
                    <a:pt x="182407" y="0"/>
                  </a:moveTo>
                  <a:lnTo>
                    <a:pt x="0" y="10627"/>
                  </a:lnTo>
                  <a:lnTo>
                    <a:pt x="1780" y="27519"/>
                  </a:lnTo>
                  <a:lnTo>
                    <a:pt x="18240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-501736" y="2572024"/>
              <a:ext cx="5073918" cy="1856344"/>
            </a:xfrm>
            <a:custGeom>
              <a:avLst/>
              <a:gdLst/>
              <a:ahLst/>
              <a:cxnLst/>
              <a:rect l="l" t="t" r="r" b="b"/>
              <a:pathLst>
                <a:path w="176193" h="64462" extrusionOk="0">
                  <a:moveTo>
                    <a:pt x="176192" y="0"/>
                  </a:moveTo>
                  <a:lnTo>
                    <a:pt x="1" y="48321"/>
                  </a:lnTo>
                  <a:lnTo>
                    <a:pt x="5239" y="64462"/>
                  </a:lnTo>
                  <a:lnTo>
                    <a:pt x="5239" y="64462"/>
                  </a:lnTo>
                  <a:lnTo>
                    <a:pt x="176192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-101911" y="2572024"/>
              <a:ext cx="4674065" cy="2839376"/>
            </a:xfrm>
            <a:custGeom>
              <a:avLst/>
              <a:gdLst/>
              <a:ahLst/>
              <a:cxnLst/>
              <a:rect l="l" t="t" r="r" b="b"/>
              <a:pathLst>
                <a:path w="162308" h="98598" extrusionOk="0">
                  <a:moveTo>
                    <a:pt x="162307" y="0"/>
                  </a:moveTo>
                  <a:lnTo>
                    <a:pt x="1" y="83885"/>
                  </a:lnTo>
                  <a:lnTo>
                    <a:pt x="8497" y="98597"/>
                  </a:lnTo>
                  <a:lnTo>
                    <a:pt x="16230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02881" y="2572024"/>
              <a:ext cx="4069231" cy="3698233"/>
            </a:xfrm>
            <a:custGeom>
              <a:avLst/>
              <a:gdLst/>
              <a:ahLst/>
              <a:cxnLst/>
              <a:rect l="l" t="t" r="r" b="b"/>
              <a:pathLst>
                <a:path w="141305" h="128422" extrusionOk="0">
                  <a:moveTo>
                    <a:pt x="141304" y="0"/>
                  </a:moveTo>
                  <a:lnTo>
                    <a:pt x="0" y="115815"/>
                  </a:lnTo>
                  <a:lnTo>
                    <a:pt x="11354" y="128422"/>
                  </a:lnTo>
                  <a:lnTo>
                    <a:pt x="14130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285197" y="2572024"/>
              <a:ext cx="3286860" cy="4395449"/>
            </a:xfrm>
            <a:custGeom>
              <a:avLst/>
              <a:gdLst/>
              <a:ahLst/>
              <a:cxnLst/>
              <a:rect l="l" t="t" r="r" b="b"/>
              <a:pathLst>
                <a:path w="114137" h="152633" extrusionOk="0">
                  <a:moveTo>
                    <a:pt x="114136" y="0"/>
                  </a:moveTo>
                  <a:lnTo>
                    <a:pt x="0" y="142658"/>
                  </a:lnTo>
                  <a:lnTo>
                    <a:pt x="13735" y="152633"/>
                  </a:lnTo>
                  <a:lnTo>
                    <a:pt x="13735" y="152633"/>
                  </a:lnTo>
                  <a:lnTo>
                    <a:pt x="114136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211116" y="2572024"/>
              <a:ext cx="2360877" cy="4900672"/>
            </a:xfrm>
            <a:custGeom>
              <a:avLst/>
              <a:gdLst/>
              <a:ahLst/>
              <a:cxnLst/>
              <a:rect l="l" t="t" r="r" b="b"/>
              <a:pathLst>
                <a:path w="81982" h="170177" extrusionOk="0">
                  <a:moveTo>
                    <a:pt x="81981" y="0"/>
                  </a:moveTo>
                  <a:lnTo>
                    <a:pt x="1" y="163259"/>
                  </a:lnTo>
                  <a:lnTo>
                    <a:pt x="15515" y="170177"/>
                  </a:lnTo>
                  <a:lnTo>
                    <a:pt x="8198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3240268" y="2572024"/>
              <a:ext cx="1331654" cy="5191527"/>
            </a:xfrm>
            <a:custGeom>
              <a:avLst/>
              <a:gdLst/>
              <a:ahLst/>
              <a:cxnLst/>
              <a:rect l="l" t="t" r="r" b="b"/>
              <a:pathLst>
                <a:path w="46242" h="180277" extrusionOk="0">
                  <a:moveTo>
                    <a:pt x="46241" y="0"/>
                  </a:moveTo>
                  <a:lnTo>
                    <a:pt x="0" y="176743"/>
                  </a:lnTo>
                  <a:lnTo>
                    <a:pt x="16617" y="180277"/>
                  </a:lnTo>
                  <a:lnTo>
                    <a:pt x="4624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720000" y="1129200"/>
            <a:ext cx="7704000" cy="3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AutoNum type="arabicPeriod"/>
              <a:defRPr sz="12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AutoNum type="alphaLcPeriod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AutoNum type="romanLcPeriod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AutoNum type="arabicPeriod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AutoNum type="alphaLcPeriod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AutoNum type="romanLcPeriod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AutoNum type="arabicPeriod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AutoNum type="alphaLcPeriod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AutoNum type="romanLcPeriod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grpSp>
        <p:nvGrpSpPr>
          <p:cNvPr id="129" name="Google Shape;129;p4"/>
          <p:cNvGrpSpPr/>
          <p:nvPr/>
        </p:nvGrpSpPr>
        <p:grpSpPr>
          <a:xfrm>
            <a:off x="-22950" y="0"/>
            <a:ext cx="9189900" cy="5143500"/>
            <a:chOff x="-22950" y="0"/>
            <a:chExt cx="9189900" cy="5143500"/>
          </a:xfrm>
        </p:grpSpPr>
        <p:grpSp>
          <p:nvGrpSpPr>
            <p:cNvPr id="130" name="Google Shape;130;p4"/>
            <p:cNvGrpSpPr/>
            <p:nvPr/>
          </p:nvGrpSpPr>
          <p:grpSpPr>
            <a:xfrm>
              <a:off x="282688" y="0"/>
              <a:ext cx="8578625" cy="5143500"/>
              <a:chOff x="282688" y="0"/>
              <a:chExt cx="8578625" cy="5143500"/>
            </a:xfrm>
          </p:grpSpPr>
          <p:cxnSp>
            <p:nvCxnSpPr>
              <p:cNvPr id="131" name="Google Shape;131;p4"/>
              <p:cNvCxnSpPr/>
              <p:nvPr/>
            </p:nvCxnSpPr>
            <p:spPr>
              <a:xfrm>
                <a:off x="2826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4"/>
              <p:cNvCxnSpPr/>
              <p:nvPr/>
            </p:nvCxnSpPr>
            <p:spPr>
              <a:xfrm>
                <a:off x="88613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3" name="Google Shape;133;p4"/>
            <p:cNvGrpSpPr/>
            <p:nvPr/>
          </p:nvGrpSpPr>
          <p:grpSpPr>
            <a:xfrm>
              <a:off x="-22950" y="225025"/>
              <a:ext cx="9189900" cy="4693450"/>
              <a:chOff x="-45900" y="225025"/>
              <a:chExt cx="9189900" cy="4693450"/>
            </a:xfrm>
          </p:grpSpPr>
          <p:cxnSp>
            <p:nvCxnSpPr>
              <p:cNvPr id="134" name="Google Shape;134;p4"/>
              <p:cNvCxnSpPr/>
              <p:nvPr/>
            </p:nvCxnSpPr>
            <p:spPr>
              <a:xfrm rot="10800000">
                <a:off x="-45900" y="225025"/>
                <a:ext cx="9189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4"/>
              <p:cNvCxnSpPr/>
              <p:nvPr/>
            </p:nvCxnSpPr>
            <p:spPr>
              <a:xfrm rot="10800000">
                <a:off x="-45900" y="4918475"/>
                <a:ext cx="9189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6" name="Google Shape;136;p4"/>
          <p:cNvSpPr/>
          <p:nvPr/>
        </p:nvSpPr>
        <p:spPr>
          <a:xfrm>
            <a:off x="5690876" y="3220899"/>
            <a:ext cx="3717186" cy="3151504"/>
          </a:xfrm>
          <a:custGeom>
            <a:avLst/>
            <a:gdLst/>
            <a:ahLst/>
            <a:cxnLst/>
            <a:rect l="l" t="t" r="r" b="b"/>
            <a:pathLst>
              <a:path w="84814" h="71907" extrusionOk="0">
                <a:moveTo>
                  <a:pt x="73759" y="1"/>
                </a:moveTo>
                <a:cubicBezTo>
                  <a:pt x="73304" y="1"/>
                  <a:pt x="72849" y="58"/>
                  <a:pt x="72408" y="177"/>
                </a:cubicBezTo>
                <a:cubicBezTo>
                  <a:pt x="69901" y="829"/>
                  <a:pt x="68072" y="3435"/>
                  <a:pt x="68272" y="6017"/>
                </a:cubicBezTo>
                <a:cubicBezTo>
                  <a:pt x="67971" y="5963"/>
                  <a:pt x="67666" y="5937"/>
                  <a:pt x="67362" y="5937"/>
                </a:cubicBezTo>
                <a:cubicBezTo>
                  <a:pt x="65536" y="5937"/>
                  <a:pt x="63714" y="6873"/>
                  <a:pt x="62683" y="8398"/>
                </a:cubicBezTo>
                <a:cubicBezTo>
                  <a:pt x="61480" y="10177"/>
                  <a:pt x="61430" y="12659"/>
                  <a:pt x="62583" y="14463"/>
                </a:cubicBezTo>
                <a:cubicBezTo>
                  <a:pt x="58122" y="15065"/>
                  <a:pt x="54914" y="20227"/>
                  <a:pt x="56317" y="24488"/>
                </a:cubicBezTo>
                <a:cubicBezTo>
                  <a:pt x="53134" y="24488"/>
                  <a:pt x="50177" y="27095"/>
                  <a:pt x="49751" y="30253"/>
                </a:cubicBezTo>
                <a:cubicBezTo>
                  <a:pt x="48871" y="29721"/>
                  <a:pt x="47879" y="29480"/>
                  <a:pt x="46876" y="29480"/>
                </a:cubicBezTo>
                <a:cubicBezTo>
                  <a:pt x="43765" y="29480"/>
                  <a:pt x="40543" y="31799"/>
                  <a:pt x="40202" y="34964"/>
                </a:cubicBezTo>
                <a:cubicBezTo>
                  <a:pt x="39350" y="33035"/>
                  <a:pt x="37320" y="31681"/>
                  <a:pt x="35189" y="31656"/>
                </a:cubicBezTo>
                <a:cubicBezTo>
                  <a:pt x="35169" y="31656"/>
                  <a:pt x="35149" y="31656"/>
                  <a:pt x="35130" y="31656"/>
                </a:cubicBezTo>
                <a:cubicBezTo>
                  <a:pt x="33045" y="31656"/>
                  <a:pt x="30995" y="32952"/>
                  <a:pt x="30102" y="34839"/>
                </a:cubicBezTo>
                <a:cubicBezTo>
                  <a:pt x="28996" y="33715"/>
                  <a:pt x="27413" y="33098"/>
                  <a:pt x="25825" y="33098"/>
                </a:cubicBezTo>
                <a:cubicBezTo>
                  <a:pt x="25325" y="33098"/>
                  <a:pt x="24824" y="33159"/>
                  <a:pt x="24337" y="33285"/>
                </a:cubicBezTo>
                <a:cubicBezTo>
                  <a:pt x="22332" y="33837"/>
                  <a:pt x="20678" y="35516"/>
                  <a:pt x="20127" y="37521"/>
                </a:cubicBezTo>
                <a:cubicBezTo>
                  <a:pt x="20061" y="37519"/>
                  <a:pt x="19996" y="37518"/>
                  <a:pt x="19931" y="37518"/>
                </a:cubicBezTo>
                <a:cubicBezTo>
                  <a:pt x="16839" y="37518"/>
                  <a:pt x="13777" y="39256"/>
                  <a:pt x="12182" y="41907"/>
                </a:cubicBezTo>
                <a:cubicBezTo>
                  <a:pt x="10528" y="44639"/>
                  <a:pt x="10477" y="48248"/>
                  <a:pt x="12031" y="51005"/>
                </a:cubicBezTo>
                <a:cubicBezTo>
                  <a:pt x="10352" y="51330"/>
                  <a:pt x="8898" y="52734"/>
                  <a:pt x="8573" y="54438"/>
                </a:cubicBezTo>
                <a:cubicBezTo>
                  <a:pt x="8222" y="56117"/>
                  <a:pt x="8999" y="57972"/>
                  <a:pt x="10452" y="58924"/>
                </a:cubicBezTo>
                <a:cubicBezTo>
                  <a:pt x="7771" y="59000"/>
                  <a:pt x="5540" y="61882"/>
                  <a:pt x="6192" y="64488"/>
                </a:cubicBezTo>
                <a:cubicBezTo>
                  <a:pt x="6009" y="64462"/>
                  <a:pt x="5826" y="64449"/>
                  <a:pt x="5646" y="64449"/>
                </a:cubicBezTo>
                <a:cubicBezTo>
                  <a:pt x="2609" y="64449"/>
                  <a:pt x="1" y="68091"/>
                  <a:pt x="1254" y="70929"/>
                </a:cubicBezTo>
                <a:lnTo>
                  <a:pt x="44337" y="71907"/>
                </a:lnTo>
                <a:cubicBezTo>
                  <a:pt x="59350" y="64839"/>
                  <a:pt x="73109" y="55140"/>
                  <a:pt x="84814" y="43360"/>
                </a:cubicBezTo>
                <a:lnTo>
                  <a:pt x="84814" y="2834"/>
                </a:lnTo>
                <a:cubicBezTo>
                  <a:pt x="84287" y="2232"/>
                  <a:pt x="83586" y="1781"/>
                  <a:pt x="82809" y="1631"/>
                </a:cubicBezTo>
                <a:cubicBezTo>
                  <a:pt x="82557" y="1575"/>
                  <a:pt x="82302" y="1547"/>
                  <a:pt x="82046" y="1547"/>
                </a:cubicBezTo>
                <a:cubicBezTo>
                  <a:pt x="80824" y="1547"/>
                  <a:pt x="79608" y="2169"/>
                  <a:pt x="78924" y="3185"/>
                </a:cubicBezTo>
                <a:cubicBezTo>
                  <a:pt x="78016" y="1244"/>
                  <a:pt x="75883" y="1"/>
                  <a:pt x="73759" y="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0B3F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7"/>
          <p:cNvGrpSpPr/>
          <p:nvPr/>
        </p:nvGrpSpPr>
        <p:grpSpPr>
          <a:xfrm>
            <a:off x="-3443616" y="-5448828"/>
            <a:ext cx="16031232" cy="16041156"/>
            <a:chOff x="-680700" y="-2684100"/>
            <a:chExt cx="10505395" cy="10511898"/>
          </a:xfrm>
        </p:grpSpPr>
        <p:sp>
          <p:nvSpPr>
            <p:cNvPr id="227" name="Google Shape;227;p7"/>
            <p:cNvSpPr/>
            <p:nvPr/>
          </p:nvSpPr>
          <p:spPr>
            <a:xfrm>
              <a:off x="4327125" y="2572024"/>
              <a:ext cx="489385" cy="5255774"/>
            </a:xfrm>
            <a:custGeom>
              <a:avLst/>
              <a:gdLst/>
              <a:ahLst/>
              <a:cxnLst/>
              <a:rect l="l" t="t" r="r" b="b"/>
              <a:pathLst>
                <a:path w="16994" h="182508" extrusionOk="0">
                  <a:moveTo>
                    <a:pt x="8497" y="0"/>
                  </a:moveTo>
                  <a:lnTo>
                    <a:pt x="1" y="182507"/>
                  </a:lnTo>
                  <a:lnTo>
                    <a:pt x="16994" y="182507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4571800" y="2572024"/>
              <a:ext cx="1332374" cy="5191527"/>
            </a:xfrm>
            <a:custGeom>
              <a:avLst/>
              <a:gdLst/>
              <a:ahLst/>
              <a:cxnLst/>
              <a:rect l="l" t="t" r="r" b="b"/>
              <a:pathLst>
                <a:path w="46267" h="180277" extrusionOk="0">
                  <a:moveTo>
                    <a:pt x="0" y="0"/>
                  </a:moveTo>
                  <a:lnTo>
                    <a:pt x="29650" y="180277"/>
                  </a:lnTo>
                  <a:lnTo>
                    <a:pt x="46266" y="176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4571800" y="2572024"/>
              <a:ext cx="2361568" cy="4900672"/>
            </a:xfrm>
            <a:custGeom>
              <a:avLst/>
              <a:gdLst/>
              <a:ahLst/>
              <a:cxnLst/>
              <a:rect l="l" t="t" r="r" b="b"/>
              <a:pathLst>
                <a:path w="82006" h="170177" extrusionOk="0">
                  <a:moveTo>
                    <a:pt x="0" y="0"/>
                  </a:moveTo>
                  <a:lnTo>
                    <a:pt x="66467" y="170177"/>
                  </a:lnTo>
                  <a:lnTo>
                    <a:pt x="82006" y="163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4571800" y="2572024"/>
              <a:ext cx="3287580" cy="4395449"/>
            </a:xfrm>
            <a:custGeom>
              <a:avLst/>
              <a:gdLst/>
              <a:ahLst/>
              <a:cxnLst/>
              <a:rect l="l" t="t" r="r" b="b"/>
              <a:pathLst>
                <a:path w="114162" h="152633" extrusionOk="0">
                  <a:moveTo>
                    <a:pt x="0" y="0"/>
                  </a:moveTo>
                  <a:lnTo>
                    <a:pt x="100402" y="152633"/>
                  </a:lnTo>
                  <a:lnTo>
                    <a:pt x="114161" y="142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4571800" y="2572024"/>
              <a:ext cx="4069951" cy="3698233"/>
            </a:xfrm>
            <a:custGeom>
              <a:avLst/>
              <a:gdLst/>
              <a:ahLst/>
              <a:cxnLst/>
              <a:rect l="l" t="t" r="r" b="b"/>
              <a:pathLst>
                <a:path w="141330" h="128422" extrusionOk="0">
                  <a:moveTo>
                    <a:pt x="0" y="0"/>
                  </a:moveTo>
                  <a:lnTo>
                    <a:pt x="129951" y="128422"/>
                  </a:lnTo>
                  <a:lnTo>
                    <a:pt x="141329" y="115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4571800" y="2572024"/>
              <a:ext cx="4674036" cy="2839376"/>
            </a:xfrm>
            <a:custGeom>
              <a:avLst/>
              <a:gdLst/>
              <a:ahLst/>
              <a:cxnLst/>
              <a:rect l="l" t="t" r="r" b="b"/>
              <a:pathLst>
                <a:path w="162307" h="98598" extrusionOk="0">
                  <a:moveTo>
                    <a:pt x="0" y="0"/>
                  </a:moveTo>
                  <a:lnTo>
                    <a:pt x="153811" y="98597"/>
                  </a:lnTo>
                  <a:lnTo>
                    <a:pt x="162307" y="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4571800" y="2572024"/>
              <a:ext cx="5074609" cy="1856344"/>
            </a:xfrm>
            <a:custGeom>
              <a:avLst/>
              <a:gdLst/>
              <a:ahLst/>
              <a:cxnLst/>
              <a:rect l="l" t="t" r="r" b="b"/>
              <a:pathLst>
                <a:path w="176217" h="64462" extrusionOk="0">
                  <a:moveTo>
                    <a:pt x="0" y="0"/>
                  </a:moveTo>
                  <a:lnTo>
                    <a:pt x="170954" y="64462"/>
                  </a:lnTo>
                  <a:lnTo>
                    <a:pt x="176217" y="48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4571800" y="2572024"/>
              <a:ext cx="5252894" cy="792507"/>
            </a:xfrm>
            <a:custGeom>
              <a:avLst/>
              <a:gdLst/>
              <a:ahLst/>
              <a:cxnLst/>
              <a:rect l="l" t="t" r="r" b="b"/>
              <a:pathLst>
                <a:path w="182408" h="27520" extrusionOk="0">
                  <a:moveTo>
                    <a:pt x="0" y="0"/>
                  </a:moveTo>
                  <a:lnTo>
                    <a:pt x="180628" y="27519"/>
                  </a:lnTo>
                  <a:lnTo>
                    <a:pt x="182407" y="10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4571800" y="1778882"/>
              <a:ext cx="5252894" cy="793227"/>
            </a:xfrm>
            <a:custGeom>
              <a:avLst/>
              <a:gdLst/>
              <a:ahLst/>
              <a:cxnLst/>
              <a:rect l="l" t="t" r="r" b="b"/>
              <a:pathLst>
                <a:path w="182408" h="27545" extrusionOk="0">
                  <a:moveTo>
                    <a:pt x="180628" y="0"/>
                  </a:moveTo>
                  <a:lnTo>
                    <a:pt x="0" y="27544"/>
                  </a:lnTo>
                  <a:lnTo>
                    <a:pt x="0" y="27544"/>
                  </a:lnTo>
                  <a:lnTo>
                    <a:pt x="182407" y="16918"/>
                  </a:lnTo>
                  <a:lnTo>
                    <a:pt x="180628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4571800" y="715090"/>
              <a:ext cx="5074609" cy="1857093"/>
            </a:xfrm>
            <a:custGeom>
              <a:avLst/>
              <a:gdLst/>
              <a:ahLst/>
              <a:cxnLst/>
              <a:rect l="l" t="t" r="r" b="b"/>
              <a:pathLst>
                <a:path w="176217" h="64488" extrusionOk="0">
                  <a:moveTo>
                    <a:pt x="170954" y="1"/>
                  </a:moveTo>
                  <a:lnTo>
                    <a:pt x="0" y="64487"/>
                  </a:lnTo>
                  <a:lnTo>
                    <a:pt x="176217" y="16166"/>
                  </a:lnTo>
                  <a:lnTo>
                    <a:pt x="170954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4571800" y="-267843"/>
              <a:ext cx="4674036" cy="2840096"/>
            </a:xfrm>
            <a:custGeom>
              <a:avLst/>
              <a:gdLst/>
              <a:ahLst/>
              <a:cxnLst/>
              <a:rect l="l" t="t" r="r" b="b"/>
              <a:pathLst>
                <a:path w="162307" h="98623" extrusionOk="0">
                  <a:moveTo>
                    <a:pt x="153811" y="0"/>
                  </a:moveTo>
                  <a:lnTo>
                    <a:pt x="0" y="98622"/>
                  </a:lnTo>
                  <a:lnTo>
                    <a:pt x="162307" y="14712"/>
                  </a:lnTo>
                  <a:lnTo>
                    <a:pt x="15381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571800" y="-1126668"/>
              <a:ext cx="4069951" cy="3698981"/>
            </a:xfrm>
            <a:custGeom>
              <a:avLst/>
              <a:gdLst/>
              <a:ahLst/>
              <a:cxnLst/>
              <a:rect l="l" t="t" r="r" b="b"/>
              <a:pathLst>
                <a:path w="141330" h="128448" extrusionOk="0">
                  <a:moveTo>
                    <a:pt x="129951" y="0"/>
                  </a:moveTo>
                  <a:lnTo>
                    <a:pt x="0" y="128447"/>
                  </a:lnTo>
                  <a:lnTo>
                    <a:pt x="141329" y="12632"/>
                  </a:lnTo>
                  <a:lnTo>
                    <a:pt x="12995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571800" y="-1823835"/>
              <a:ext cx="3287580" cy="4396198"/>
            </a:xfrm>
            <a:custGeom>
              <a:avLst/>
              <a:gdLst/>
              <a:ahLst/>
              <a:cxnLst/>
              <a:rect l="l" t="t" r="r" b="b"/>
              <a:pathLst>
                <a:path w="114162" h="152659" extrusionOk="0">
                  <a:moveTo>
                    <a:pt x="100402" y="1"/>
                  </a:moveTo>
                  <a:lnTo>
                    <a:pt x="0" y="152658"/>
                  </a:lnTo>
                  <a:lnTo>
                    <a:pt x="114161" y="9976"/>
                  </a:lnTo>
                  <a:lnTo>
                    <a:pt x="100402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571800" y="-2329023"/>
              <a:ext cx="2361568" cy="4901421"/>
            </a:xfrm>
            <a:custGeom>
              <a:avLst/>
              <a:gdLst/>
              <a:ahLst/>
              <a:cxnLst/>
              <a:rect l="l" t="t" r="r" b="b"/>
              <a:pathLst>
                <a:path w="82006" h="170203" extrusionOk="0">
                  <a:moveTo>
                    <a:pt x="66467" y="1"/>
                  </a:moveTo>
                  <a:lnTo>
                    <a:pt x="0" y="170202"/>
                  </a:lnTo>
                  <a:lnTo>
                    <a:pt x="82006" y="6918"/>
                  </a:lnTo>
                  <a:lnTo>
                    <a:pt x="66467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4571800" y="-2619857"/>
              <a:ext cx="1332374" cy="5192276"/>
            </a:xfrm>
            <a:custGeom>
              <a:avLst/>
              <a:gdLst/>
              <a:ahLst/>
              <a:cxnLst/>
              <a:rect l="l" t="t" r="r" b="b"/>
              <a:pathLst>
                <a:path w="46267" h="180303" extrusionOk="0">
                  <a:moveTo>
                    <a:pt x="29650" y="1"/>
                  </a:moveTo>
                  <a:lnTo>
                    <a:pt x="0" y="180302"/>
                  </a:lnTo>
                  <a:lnTo>
                    <a:pt x="46266" y="3534"/>
                  </a:lnTo>
                  <a:lnTo>
                    <a:pt x="29650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327125" y="-2684100"/>
              <a:ext cx="489385" cy="5256523"/>
            </a:xfrm>
            <a:custGeom>
              <a:avLst/>
              <a:gdLst/>
              <a:ahLst/>
              <a:cxnLst/>
              <a:rect l="l" t="t" r="r" b="b"/>
              <a:pathLst>
                <a:path w="16994" h="182534" extrusionOk="0">
                  <a:moveTo>
                    <a:pt x="1" y="1"/>
                  </a:moveTo>
                  <a:lnTo>
                    <a:pt x="8497" y="182533"/>
                  </a:lnTo>
                  <a:lnTo>
                    <a:pt x="16994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40268" y="-2619857"/>
              <a:ext cx="1331654" cy="5192276"/>
            </a:xfrm>
            <a:custGeom>
              <a:avLst/>
              <a:gdLst/>
              <a:ahLst/>
              <a:cxnLst/>
              <a:rect l="l" t="t" r="r" b="b"/>
              <a:pathLst>
                <a:path w="46242" h="180303" extrusionOk="0">
                  <a:moveTo>
                    <a:pt x="16617" y="1"/>
                  </a:moveTo>
                  <a:lnTo>
                    <a:pt x="0" y="3534"/>
                  </a:lnTo>
                  <a:lnTo>
                    <a:pt x="46241" y="180302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2211116" y="-2329023"/>
              <a:ext cx="2360877" cy="4901421"/>
            </a:xfrm>
            <a:custGeom>
              <a:avLst/>
              <a:gdLst/>
              <a:ahLst/>
              <a:cxnLst/>
              <a:rect l="l" t="t" r="r" b="b"/>
              <a:pathLst>
                <a:path w="81982" h="170203" extrusionOk="0">
                  <a:moveTo>
                    <a:pt x="15515" y="1"/>
                  </a:moveTo>
                  <a:lnTo>
                    <a:pt x="1" y="6918"/>
                  </a:lnTo>
                  <a:lnTo>
                    <a:pt x="81981" y="170202"/>
                  </a:lnTo>
                  <a:lnTo>
                    <a:pt x="15515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1285197" y="-1823835"/>
              <a:ext cx="3286860" cy="4396198"/>
            </a:xfrm>
            <a:custGeom>
              <a:avLst/>
              <a:gdLst/>
              <a:ahLst/>
              <a:cxnLst/>
              <a:rect l="l" t="t" r="r" b="b"/>
              <a:pathLst>
                <a:path w="114137" h="152659" extrusionOk="0">
                  <a:moveTo>
                    <a:pt x="13735" y="1"/>
                  </a:moveTo>
                  <a:lnTo>
                    <a:pt x="0" y="9976"/>
                  </a:lnTo>
                  <a:lnTo>
                    <a:pt x="114136" y="152658"/>
                  </a:lnTo>
                  <a:lnTo>
                    <a:pt x="13735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502881" y="-1126668"/>
              <a:ext cx="4069231" cy="3698981"/>
            </a:xfrm>
            <a:custGeom>
              <a:avLst/>
              <a:gdLst/>
              <a:ahLst/>
              <a:cxnLst/>
              <a:rect l="l" t="t" r="r" b="b"/>
              <a:pathLst>
                <a:path w="141305" h="128448" extrusionOk="0">
                  <a:moveTo>
                    <a:pt x="11354" y="0"/>
                  </a:moveTo>
                  <a:lnTo>
                    <a:pt x="0" y="12632"/>
                  </a:lnTo>
                  <a:lnTo>
                    <a:pt x="141304" y="128447"/>
                  </a:lnTo>
                  <a:lnTo>
                    <a:pt x="1135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-101911" y="-267843"/>
              <a:ext cx="4674065" cy="2840096"/>
            </a:xfrm>
            <a:custGeom>
              <a:avLst/>
              <a:gdLst/>
              <a:ahLst/>
              <a:cxnLst/>
              <a:rect l="l" t="t" r="r" b="b"/>
              <a:pathLst>
                <a:path w="162308" h="98623" extrusionOk="0">
                  <a:moveTo>
                    <a:pt x="8497" y="0"/>
                  </a:moveTo>
                  <a:lnTo>
                    <a:pt x="1" y="14712"/>
                  </a:lnTo>
                  <a:lnTo>
                    <a:pt x="162307" y="98622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-501736" y="715090"/>
              <a:ext cx="5073918" cy="1857093"/>
            </a:xfrm>
            <a:custGeom>
              <a:avLst/>
              <a:gdLst/>
              <a:ahLst/>
              <a:cxnLst/>
              <a:rect l="l" t="t" r="r" b="b"/>
              <a:pathLst>
                <a:path w="176193" h="64488" extrusionOk="0">
                  <a:moveTo>
                    <a:pt x="5239" y="1"/>
                  </a:moveTo>
                  <a:lnTo>
                    <a:pt x="1" y="16166"/>
                  </a:lnTo>
                  <a:lnTo>
                    <a:pt x="176192" y="64487"/>
                  </a:lnTo>
                  <a:lnTo>
                    <a:pt x="5239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-680700" y="1778882"/>
              <a:ext cx="5252894" cy="793227"/>
            </a:xfrm>
            <a:custGeom>
              <a:avLst/>
              <a:gdLst/>
              <a:ahLst/>
              <a:cxnLst/>
              <a:rect l="l" t="t" r="r" b="b"/>
              <a:pathLst>
                <a:path w="182408" h="27545" extrusionOk="0">
                  <a:moveTo>
                    <a:pt x="1780" y="0"/>
                  </a:moveTo>
                  <a:lnTo>
                    <a:pt x="0" y="16918"/>
                  </a:lnTo>
                  <a:lnTo>
                    <a:pt x="182407" y="27544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-680700" y="2572024"/>
              <a:ext cx="5252894" cy="792507"/>
            </a:xfrm>
            <a:custGeom>
              <a:avLst/>
              <a:gdLst/>
              <a:ahLst/>
              <a:cxnLst/>
              <a:rect l="l" t="t" r="r" b="b"/>
              <a:pathLst>
                <a:path w="182408" h="27520" extrusionOk="0">
                  <a:moveTo>
                    <a:pt x="182407" y="0"/>
                  </a:moveTo>
                  <a:lnTo>
                    <a:pt x="0" y="10627"/>
                  </a:lnTo>
                  <a:lnTo>
                    <a:pt x="1780" y="27519"/>
                  </a:lnTo>
                  <a:lnTo>
                    <a:pt x="18240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-501736" y="2572024"/>
              <a:ext cx="5073918" cy="1856344"/>
            </a:xfrm>
            <a:custGeom>
              <a:avLst/>
              <a:gdLst/>
              <a:ahLst/>
              <a:cxnLst/>
              <a:rect l="l" t="t" r="r" b="b"/>
              <a:pathLst>
                <a:path w="176193" h="64462" extrusionOk="0">
                  <a:moveTo>
                    <a:pt x="176192" y="0"/>
                  </a:moveTo>
                  <a:lnTo>
                    <a:pt x="1" y="48321"/>
                  </a:lnTo>
                  <a:lnTo>
                    <a:pt x="5239" y="64462"/>
                  </a:lnTo>
                  <a:lnTo>
                    <a:pt x="5239" y="64462"/>
                  </a:lnTo>
                  <a:lnTo>
                    <a:pt x="176192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-101911" y="2572024"/>
              <a:ext cx="4674065" cy="2839376"/>
            </a:xfrm>
            <a:custGeom>
              <a:avLst/>
              <a:gdLst/>
              <a:ahLst/>
              <a:cxnLst/>
              <a:rect l="l" t="t" r="r" b="b"/>
              <a:pathLst>
                <a:path w="162308" h="98598" extrusionOk="0">
                  <a:moveTo>
                    <a:pt x="162307" y="0"/>
                  </a:moveTo>
                  <a:lnTo>
                    <a:pt x="1" y="83885"/>
                  </a:lnTo>
                  <a:lnTo>
                    <a:pt x="8497" y="98597"/>
                  </a:lnTo>
                  <a:lnTo>
                    <a:pt x="16230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02881" y="2572024"/>
              <a:ext cx="4069231" cy="3698233"/>
            </a:xfrm>
            <a:custGeom>
              <a:avLst/>
              <a:gdLst/>
              <a:ahLst/>
              <a:cxnLst/>
              <a:rect l="l" t="t" r="r" b="b"/>
              <a:pathLst>
                <a:path w="141305" h="128422" extrusionOk="0">
                  <a:moveTo>
                    <a:pt x="141304" y="0"/>
                  </a:moveTo>
                  <a:lnTo>
                    <a:pt x="0" y="115815"/>
                  </a:lnTo>
                  <a:lnTo>
                    <a:pt x="11354" y="128422"/>
                  </a:lnTo>
                  <a:lnTo>
                    <a:pt x="14130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1285197" y="2572024"/>
              <a:ext cx="3286860" cy="4395449"/>
            </a:xfrm>
            <a:custGeom>
              <a:avLst/>
              <a:gdLst/>
              <a:ahLst/>
              <a:cxnLst/>
              <a:rect l="l" t="t" r="r" b="b"/>
              <a:pathLst>
                <a:path w="114137" h="152633" extrusionOk="0">
                  <a:moveTo>
                    <a:pt x="114136" y="0"/>
                  </a:moveTo>
                  <a:lnTo>
                    <a:pt x="0" y="142658"/>
                  </a:lnTo>
                  <a:lnTo>
                    <a:pt x="13735" y="152633"/>
                  </a:lnTo>
                  <a:lnTo>
                    <a:pt x="13735" y="152633"/>
                  </a:lnTo>
                  <a:lnTo>
                    <a:pt x="114136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2211116" y="2572024"/>
              <a:ext cx="2360877" cy="4900672"/>
            </a:xfrm>
            <a:custGeom>
              <a:avLst/>
              <a:gdLst/>
              <a:ahLst/>
              <a:cxnLst/>
              <a:rect l="l" t="t" r="r" b="b"/>
              <a:pathLst>
                <a:path w="81982" h="170177" extrusionOk="0">
                  <a:moveTo>
                    <a:pt x="81981" y="0"/>
                  </a:moveTo>
                  <a:lnTo>
                    <a:pt x="1" y="163259"/>
                  </a:lnTo>
                  <a:lnTo>
                    <a:pt x="15515" y="170177"/>
                  </a:lnTo>
                  <a:lnTo>
                    <a:pt x="8198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0268" y="2572024"/>
              <a:ext cx="1331654" cy="5191527"/>
            </a:xfrm>
            <a:custGeom>
              <a:avLst/>
              <a:gdLst/>
              <a:ahLst/>
              <a:cxnLst/>
              <a:rect l="l" t="t" r="r" b="b"/>
              <a:pathLst>
                <a:path w="46242" h="180277" extrusionOk="0">
                  <a:moveTo>
                    <a:pt x="46241" y="0"/>
                  </a:moveTo>
                  <a:lnTo>
                    <a:pt x="0" y="176743"/>
                  </a:lnTo>
                  <a:lnTo>
                    <a:pt x="16617" y="180277"/>
                  </a:lnTo>
                  <a:lnTo>
                    <a:pt x="4624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7"/>
          <p:cNvSpPr txBox="1">
            <a:spLocks noGrp="1"/>
          </p:cNvSpPr>
          <p:nvPr>
            <p:ph type="body" idx="1"/>
          </p:nvPr>
        </p:nvSpPr>
        <p:spPr>
          <a:xfrm>
            <a:off x="1019175" y="1437525"/>
            <a:ext cx="4398900" cy="22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8" name="Google Shape;258;p7"/>
          <p:cNvSpPr/>
          <p:nvPr/>
        </p:nvSpPr>
        <p:spPr>
          <a:xfrm rot="-956104">
            <a:off x="-277294" y="3158724"/>
            <a:ext cx="3306279" cy="3794332"/>
          </a:xfrm>
          <a:custGeom>
            <a:avLst/>
            <a:gdLst/>
            <a:ahLst/>
            <a:cxnLst/>
            <a:rect l="l" t="t" r="r" b="b"/>
            <a:pathLst>
              <a:path w="75440" h="86576" extrusionOk="0">
                <a:moveTo>
                  <a:pt x="1" y="0"/>
                </a:moveTo>
                <a:lnTo>
                  <a:pt x="1" y="40727"/>
                </a:lnTo>
                <a:cubicBezTo>
                  <a:pt x="9775" y="54938"/>
                  <a:pt x="22257" y="67319"/>
                  <a:pt x="36567" y="76968"/>
                </a:cubicBezTo>
                <a:cubicBezTo>
                  <a:pt x="43435" y="81605"/>
                  <a:pt x="51029" y="85715"/>
                  <a:pt x="59274" y="86467"/>
                </a:cubicBezTo>
                <a:cubicBezTo>
                  <a:pt x="60041" y="86537"/>
                  <a:pt x="60815" y="86575"/>
                  <a:pt x="61590" y="86575"/>
                </a:cubicBezTo>
                <a:cubicBezTo>
                  <a:pt x="64160" y="86575"/>
                  <a:pt x="66732" y="86149"/>
                  <a:pt x="69024" y="85013"/>
                </a:cubicBezTo>
                <a:cubicBezTo>
                  <a:pt x="72006" y="83560"/>
                  <a:pt x="74487" y="80778"/>
                  <a:pt x="74964" y="77495"/>
                </a:cubicBezTo>
                <a:cubicBezTo>
                  <a:pt x="75440" y="74211"/>
                  <a:pt x="73585" y="70552"/>
                  <a:pt x="70427" y="69500"/>
                </a:cubicBezTo>
                <a:cubicBezTo>
                  <a:pt x="71806" y="69023"/>
                  <a:pt x="72808" y="67695"/>
                  <a:pt x="72883" y="66241"/>
                </a:cubicBezTo>
                <a:cubicBezTo>
                  <a:pt x="72959" y="64813"/>
                  <a:pt x="72107" y="63384"/>
                  <a:pt x="70803" y="62758"/>
                </a:cubicBezTo>
                <a:cubicBezTo>
                  <a:pt x="72883" y="61329"/>
                  <a:pt x="73711" y="58372"/>
                  <a:pt x="72683" y="56066"/>
                </a:cubicBezTo>
                <a:cubicBezTo>
                  <a:pt x="71818" y="54126"/>
                  <a:pt x="69729" y="52842"/>
                  <a:pt x="67625" y="52842"/>
                </a:cubicBezTo>
                <a:cubicBezTo>
                  <a:pt x="67229" y="52842"/>
                  <a:pt x="66832" y="52888"/>
                  <a:pt x="66442" y="52983"/>
                </a:cubicBezTo>
                <a:cubicBezTo>
                  <a:pt x="66467" y="50903"/>
                  <a:pt x="65189" y="48848"/>
                  <a:pt x="63309" y="47971"/>
                </a:cubicBezTo>
                <a:cubicBezTo>
                  <a:pt x="62605" y="47646"/>
                  <a:pt x="61836" y="47490"/>
                  <a:pt x="61066" y="47490"/>
                </a:cubicBezTo>
                <a:cubicBezTo>
                  <a:pt x="59754" y="47490"/>
                  <a:pt x="58440" y="47945"/>
                  <a:pt x="57445" y="48798"/>
                </a:cubicBezTo>
                <a:cubicBezTo>
                  <a:pt x="56507" y="45665"/>
                  <a:pt x="53238" y="43599"/>
                  <a:pt x="50024" y="43599"/>
                </a:cubicBezTo>
                <a:cubicBezTo>
                  <a:pt x="48944" y="43599"/>
                  <a:pt x="47870" y="43832"/>
                  <a:pt x="46893" y="44336"/>
                </a:cubicBezTo>
                <a:cubicBezTo>
                  <a:pt x="46402" y="41339"/>
                  <a:pt x="43551" y="38920"/>
                  <a:pt x="40535" y="38920"/>
                </a:cubicBezTo>
                <a:cubicBezTo>
                  <a:pt x="40474" y="38920"/>
                  <a:pt x="40413" y="38921"/>
                  <a:pt x="40352" y="38923"/>
                </a:cubicBezTo>
                <a:cubicBezTo>
                  <a:pt x="41875" y="35190"/>
                  <a:pt x="38609" y="30471"/>
                  <a:pt x="34610" y="30471"/>
                </a:cubicBezTo>
                <a:cubicBezTo>
                  <a:pt x="34527" y="30471"/>
                  <a:pt x="34445" y="30473"/>
                  <a:pt x="34362" y="30477"/>
                </a:cubicBezTo>
                <a:cubicBezTo>
                  <a:pt x="36091" y="29349"/>
                  <a:pt x="37069" y="27194"/>
                  <a:pt x="36768" y="25163"/>
                </a:cubicBezTo>
                <a:cubicBezTo>
                  <a:pt x="36467" y="23133"/>
                  <a:pt x="34913" y="21329"/>
                  <a:pt x="32933" y="20752"/>
                </a:cubicBezTo>
                <a:cubicBezTo>
                  <a:pt x="34136" y="19123"/>
                  <a:pt x="34362" y="16843"/>
                  <a:pt x="33535" y="14988"/>
                </a:cubicBezTo>
                <a:cubicBezTo>
                  <a:pt x="32708" y="13133"/>
                  <a:pt x="30853" y="11805"/>
                  <a:pt x="28823" y="11604"/>
                </a:cubicBezTo>
                <a:cubicBezTo>
                  <a:pt x="28422" y="8547"/>
                  <a:pt x="26267" y="5790"/>
                  <a:pt x="23410" y="4637"/>
                </a:cubicBezTo>
                <a:cubicBezTo>
                  <a:pt x="22371" y="4212"/>
                  <a:pt x="21257" y="4006"/>
                  <a:pt x="20145" y="4006"/>
                </a:cubicBezTo>
                <a:cubicBezTo>
                  <a:pt x="18171" y="4006"/>
                  <a:pt x="16201" y="4656"/>
                  <a:pt x="14663" y="5890"/>
                </a:cubicBezTo>
                <a:cubicBezTo>
                  <a:pt x="14086" y="4311"/>
                  <a:pt x="12507" y="3158"/>
                  <a:pt x="10828" y="3083"/>
                </a:cubicBezTo>
                <a:cubicBezTo>
                  <a:pt x="10771" y="3081"/>
                  <a:pt x="10714" y="3079"/>
                  <a:pt x="10657" y="3079"/>
                </a:cubicBezTo>
                <a:cubicBezTo>
                  <a:pt x="9059" y="3079"/>
                  <a:pt x="7471" y="4088"/>
                  <a:pt x="6793" y="5564"/>
                </a:cubicBezTo>
                <a:cubicBezTo>
                  <a:pt x="6432" y="3520"/>
                  <a:pt x="4373" y="2037"/>
                  <a:pt x="2332" y="2037"/>
                </a:cubicBezTo>
                <a:cubicBezTo>
                  <a:pt x="1821" y="2037"/>
                  <a:pt x="1310" y="2130"/>
                  <a:pt x="828" y="2331"/>
                </a:cubicBezTo>
                <a:cubicBezTo>
                  <a:pt x="828" y="1454"/>
                  <a:pt x="502" y="677"/>
                  <a:pt x="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0B3F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7"/>
          <p:cNvSpPr/>
          <p:nvPr/>
        </p:nvSpPr>
        <p:spPr>
          <a:xfrm>
            <a:off x="5690876" y="3220899"/>
            <a:ext cx="3717186" cy="3151504"/>
          </a:xfrm>
          <a:custGeom>
            <a:avLst/>
            <a:gdLst/>
            <a:ahLst/>
            <a:cxnLst/>
            <a:rect l="l" t="t" r="r" b="b"/>
            <a:pathLst>
              <a:path w="84814" h="71907" extrusionOk="0">
                <a:moveTo>
                  <a:pt x="73759" y="1"/>
                </a:moveTo>
                <a:cubicBezTo>
                  <a:pt x="73304" y="1"/>
                  <a:pt x="72849" y="58"/>
                  <a:pt x="72408" y="177"/>
                </a:cubicBezTo>
                <a:cubicBezTo>
                  <a:pt x="69901" y="829"/>
                  <a:pt x="68072" y="3435"/>
                  <a:pt x="68272" y="6017"/>
                </a:cubicBezTo>
                <a:cubicBezTo>
                  <a:pt x="67971" y="5963"/>
                  <a:pt x="67666" y="5937"/>
                  <a:pt x="67362" y="5937"/>
                </a:cubicBezTo>
                <a:cubicBezTo>
                  <a:pt x="65536" y="5937"/>
                  <a:pt x="63714" y="6873"/>
                  <a:pt x="62683" y="8398"/>
                </a:cubicBezTo>
                <a:cubicBezTo>
                  <a:pt x="61480" y="10177"/>
                  <a:pt x="61430" y="12659"/>
                  <a:pt x="62583" y="14463"/>
                </a:cubicBezTo>
                <a:cubicBezTo>
                  <a:pt x="58122" y="15065"/>
                  <a:pt x="54914" y="20227"/>
                  <a:pt x="56317" y="24488"/>
                </a:cubicBezTo>
                <a:cubicBezTo>
                  <a:pt x="53134" y="24488"/>
                  <a:pt x="50177" y="27095"/>
                  <a:pt x="49751" y="30253"/>
                </a:cubicBezTo>
                <a:cubicBezTo>
                  <a:pt x="48871" y="29721"/>
                  <a:pt x="47879" y="29480"/>
                  <a:pt x="46876" y="29480"/>
                </a:cubicBezTo>
                <a:cubicBezTo>
                  <a:pt x="43765" y="29480"/>
                  <a:pt x="40543" y="31799"/>
                  <a:pt x="40202" y="34964"/>
                </a:cubicBezTo>
                <a:cubicBezTo>
                  <a:pt x="39350" y="33035"/>
                  <a:pt x="37320" y="31681"/>
                  <a:pt x="35189" y="31656"/>
                </a:cubicBezTo>
                <a:cubicBezTo>
                  <a:pt x="35169" y="31656"/>
                  <a:pt x="35149" y="31656"/>
                  <a:pt x="35130" y="31656"/>
                </a:cubicBezTo>
                <a:cubicBezTo>
                  <a:pt x="33045" y="31656"/>
                  <a:pt x="30995" y="32952"/>
                  <a:pt x="30102" y="34839"/>
                </a:cubicBezTo>
                <a:cubicBezTo>
                  <a:pt x="28996" y="33715"/>
                  <a:pt x="27413" y="33098"/>
                  <a:pt x="25825" y="33098"/>
                </a:cubicBezTo>
                <a:cubicBezTo>
                  <a:pt x="25325" y="33098"/>
                  <a:pt x="24824" y="33159"/>
                  <a:pt x="24337" y="33285"/>
                </a:cubicBezTo>
                <a:cubicBezTo>
                  <a:pt x="22332" y="33837"/>
                  <a:pt x="20678" y="35516"/>
                  <a:pt x="20127" y="37521"/>
                </a:cubicBezTo>
                <a:cubicBezTo>
                  <a:pt x="20061" y="37519"/>
                  <a:pt x="19996" y="37518"/>
                  <a:pt x="19931" y="37518"/>
                </a:cubicBezTo>
                <a:cubicBezTo>
                  <a:pt x="16839" y="37518"/>
                  <a:pt x="13777" y="39256"/>
                  <a:pt x="12182" y="41907"/>
                </a:cubicBezTo>
                <a:cubicBezTo>
                  <a:pt x="10528" y="44639"/>
                  <a:pt x="10477" y="48248"/>
                  <a:pt x="12031" y="51005"/>
                </a:cubicBezTo>
                <a:cubicBezTo>
                  <a:pt x="10352" y="51330"/>
                  <a:pt x="8898" y="52734"/>
                  <a:pt x="8573" y="54438"/>
                </a:cubicBezTo>
                <a:cubicBezTo>
                  <a:pt x="8222" y="56117"/>
                  <a:pt x="8999" y="57972"/>
                  <a:pt x="10452" y="58924"/>
                </a:cubicBezTo>
                <a:cubicBezTo>
                  <a:pt x="7771" y="59000"/>
                  <a:pt x="5540" y="61882"/>
                  <a:pt x="6192" y="64488"/>
                </a:cubicBezTo>
                <a:cubicBezTo>
                  <a:pt x="6009" y="64462"/>
                  <a:pt x="5826" y="64449"/>
                  <a:pt x="5646" y="64449"/>
                </a:cubicBezTo>
                <a:cubicBezTo>
                  <a:pt x="2609" y="64449"/>
                  <a:pt x="1" y="68091"/>
                  <a:pt x="1254" y="70929"/>
                </a:cubicBezTo>
                <a:lnTo>
                  <a:pt x="44337" y="71907"/>
                </a:lnTo>
                <a:cubicBezTo>
                  <a:pt x="59350" y="64839"/>
                  <a:pt x="73109" y="55140"/>
                  <a:pt x="84814" y="43360"/>
                </a:cubicBezTo>
                <a:lnTo>
                  <a:pt x="84814" y="2834"/>
                </a:lnTo>
                <a:cubicBezTo>
                  <a:pt x="84287" y="2232"/>
                  <a:pt x="83586" y="1781"/>
                  <a:pt x="82809" y="1631"/>
                </a:cubicBezTo>
                <a:cubicBezTo>
                  <a:pt x="82557" y="1575"/>
                  <a:pt x="82302" y="1547"/>
                  <a:pt x="82046" y="1547"/>
                </a:cubicBezTo>
                <a:cubicBezTo>
                  <a:pt x="80824" y="1547"/>
                  <a:pt x="79608" y="2169"/>
                  <a:pt x="78924" y="3185"/>
                </a:cubicBezTo>
                <a:cubicBezTo>
                  <a:pt x="78016" y="1244"/>
                  <a:pt x="75883" y="1"/>
                  <a:pt x="73759" y="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0B3F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7"/>
          <p:cNvGrpSpPr/>
          <p:nvPr/>
        </p:nvGrpSpPr>
        <p:grpSpPr>
          <a:xfrm>
            <a:off x="-22950" y="0"/>
            <a:ext cx="9189900" cy="5143500"/>
            <a:chOff x="-22950" y="0"/>
            <a:chExt cx="9189900" cy="5143500"/>
          </a:xfrm>
        </p:grpSpPr>
        <p:grpSp>
          <p:nvGrpSpPr>
            <p:cNvPr id="261" name="Google Shape;261;p7"/>
            <p:cNvGrpSpPr/>
            <p:nvPr/>
          </p:nvGrpSpPr>
          <p:grpSpPr>
            <a:xfrm>
              <a:off x="282688" y="0"/>
              <a:ext cx="8578625" cy="5143500"/>
              <a:chOff x="282688" y="0"/>
              <a:chExt cx="8578625" cy="5143500"/>
            </a:xfrm>
          </p:grpSpPr>
          <p:cxnSp>
            <p:nvCxnSpPr>
              <p:cNvPr id="262" name="Google Shape;262;p7"/>
              <p:cNvCxnSpPr/>
              <p:nvPr/>
            </p:nvCxnSpPr>
            <p:spPr>
              <a:xfrm>
                <a:off x="2826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88613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4" name="Google Shape;264;p7"/>
            <p:cNvGrpSpPr/>
            <p:nvPr/>
          </p:nvGrpSpPr>
          <p:grpSpPr>
            <a:xfrm>
              <a:off x="-22950" y="225025"/>
              <a:ext cx="9189900" cy="4693450"/>
              <a:chOff x="-45900" y="225025"/>
              <a:chExt cx="9189900" cy="4693450"/>
            </a:xfrm>
          </p:grpSpPr>
          <p:cxnSp>
            <p:nvCxnSpPr>
              <p:cNvPr id="265" name="Google Shape;265;p7"/>
              <p:cNvCxnSpPr/>
              <p:nvPr/>
            </p:nvCxnSpPr>
            <p:spPr>
              <a:xfrm rot="10800000">
                <a:off x="-45900" y="225025"/>
                <a:ext cx="9189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 rot="10800000">
                <a:off x="-45900" y="4918475"/>
                <a:ext cx="9189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67" name="Google Shape;267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13"/>
          <p:cNvGrpSpPr/>
          <p:nvPr/>
        </p:nvGrpSpPr>
        <p:grpSpPr>
          <a:xfrm>
            <a:off x="-3443616" y="-5448828"/>
            <a:ext cx="16031232" cy="16041156"/>
            <a:chOff x="-680700" y="-2684100"/>
            <a:chExt cx="10505395" cy="10511898"/>
          </a:xfrm>
        </p:grpSpPr>
        <p:sp>
          <p:nvSpPr>
            <p:cNvPr id="446" name="Google Shape;446;p13"/>
            <p:cNvSpPr/>
            <p:nvPr/>
          </p:nvSpPr>
          <p:spPr>
            <a:xfrm>
              <a:off x="4327125" y="2572024"/>
              <a:ext cx="489385" cy="5255774"/>
            </a:xfrm>
            <a:custGeom>
              <a:avLst/>
              <a:gdLst/>
              <a:ahLst/>
              <a:cxnLst/>
              <a:rect l="l" t="t" r="r" b="b"/>
              <a:pathLst>
                <a:path w="16994" h="182508" extrusionOk="0">
                  <a:moveTo>
                    <a:pt x="8497" y="0"/>
                  </a:moveTo>
                  <a:lnTo>
                    <a:pt x="1" y="182507"/>
                  </a:lnTo>
                  <a:lnTo>
                    <a:pt x="16994" y="182507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4571800" y="2572024"/>
              <a:ext cx="1332374" cy="5191527"/>
            </a:xfrm>
            <a:custGeom>
              <a:avLst/>
              <a:gdLst/>
              <a:ahLst/>
              <a:cxnLst/>
              <a:rect l="l" t="t" r="r" b="b"/>
              <a:pathLst>
                <a:path w="46267" h="180277" extrusionOk="0">
                  <a:moveTo>
                    <a:pt x="0" y="0"/>
                  </a:moveTo>
                  <a:lnTo>
                    <a:pt x="29650" y="180277"/>
                  </a:lnTo>
                  <a:lnTo>
                    <a:pt x="46266" y="176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4571800" y="2572024"/>
              <a:ext cx="2361568" cy="4900672"/>
            </a:xfrm>
            <a:custGeom>
              <a:avLst/>
              <a:gdLst/>
              <a:ahLst/>
              <a:cxnLst/>
              <a:rect l="l" t="t" r="r" b="b"/>
              <a:pathLst>
                <a:path w="82006" h="170177" extrusionOk="0">
                  <a:moveTo>
                    <a:pt x="0" y="0"/>
                  </a:moveTo>
                  <a:lnTo>
                    <a:pt x="66467" y="170177"/>
                  </a:lnTo>
                  <a:lnTo>
                    <a:pt x="82006" y="163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4571800" y="2572024"/>
              <a:ext cx="3287580" cy="4395449"/>
            </a:xfrm>
            <a:custGeom>
              <a:avLst/>
              <a:gdLst/>
              <a:ahLst/>
              <a:cxnLst/>
              <a:rect l="l" t="t" r="r" b="b"/>
              <a:pathLst>
                <a:path w="114162" h="152633" extrusionOk="0">
                  <a:moveTo>
                    <a:pt x="0" y="0"/>
                  </a:moveTo>
                  <a:lnTo>
                    <a:pt x="100402" y="152633"/>
                  </a:lnTo>
                  <a:lnTo>
                    <a:pt x="114161" y="142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4571800" y="2572024"/>
              <a:ext cx="4069951" cy="3698233"/>
            </a:xfrm>
            <a:custGeom>
              <a:avLst/>
              <a:gdLst/>
              <a:ahLst/>
              <a:cxnLst/>
              <a:rect l="l" t="t" r="r" b="b"/>
              <a:pathLst>
                <a:path w="141330" h="128422" extrusionOk="0">
                  <a:moveTo>
                    <a:pt x="0" y="0"/>
                  </a:moveTo>
                  <a:lnTo>
                    <a:pt x="129951" y="128422"/>
                  </a:lnTo>
                  <a:lnTo>
                    <a:pt x="141329" y="115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4571800" y="2572024"/>
              <a:ext cx="4674036" cy="2839376"/>
            </a:xfrm>
            <a:custGeom>
              <a:avLst/>
              <a:gdLst/>
              <a:ahLst/>
              <a:cxnLst/>
              <a:rect l="l" t="t" r="r" b="b"/>
              <a:pathLst>
                <a:path w="162307" h="98598" extrusionOk="0">
                  <a:moveTo>
                    <a:pt x="0" y="0"/>
                  </a:moveTo>
                  <a:lnTo>
                    <a:pt x="153811" y="98597"/>
                  </a:lnTo>
                  <a:lnTo>
                    <a:pt x="162307" y="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4571800" y="2572024"/>
              <a:ext cx="5074609" cy="1856344"/>
            </a:xfrm>
            <a:custGeom>
              <a:avLst/>
              <a:gdLst/>
              <a:ahLst/>
              <a:cxnLst/>
              <a:rect l="l" t="t" r="r" b="b"/>
              <a:pathLst>
                <a:path w="176217" h="64462" extrusionOk="0">
                  <a:moveTo>
                    <a:pt x="0" y="0"/>
                  </a:moveTo>
                  <a:lnTo>
                    <a:pt x="170954" y="64462"/>
                  </a:lnTo>
                  <a:lnTo>
                    <a:pt x="176217" y="48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4571800" y="2572024"/>
              <a:ext cx="5252894" cy="792507"/>
            </a:xfrm>
            <a:custGeom>
              <a:avLst/>
              <a:gdLst/>
              <a:ahLst/>
              <a:cxnLst/>
              <a:rect l="l" t="t" r="r" b="b"/>
              <a:pathLst>
                <a:path w="182408" h="27520" extrusionOk="0">
                  <a:moveTo>
                    <a:pt x="0" y="0"/>
                  </a:moveTo>
                  <a:lnTo>
                    <a:pt x="180628" y="27519"/>
                  </a:lnTo>
                  <a:lnTo>
                    <a:pt x="182407" y="10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4571800" y="1778882"/>
              <a:ext cx="5252894" cy="793227"/>
            </a:xfrm>
            <a:custGeom>
              <a:avLst/>
              <a:gdLst/>
              <a:ahLst/>
              <a:cxnLst/>
              <a:rect l="l" t="t" r="r" b="b"/>
              <a:pathLst>
                <a:path w="182408" h="27545" extrusionOk="0">
                  <a:moveTo>
                    <a:pt x="180628" y="0"/>
                  </a:moveTo>
                  <a:lnTo>
                    <a:pt x="0" y="27544"/>
                  </a:lnTo>
                  <a:lnTo>
                    <a:pt x="0" y="27544"/>
                  </a:lnTo>
                  <a:lnTo>
                    <a:pt x="182407" y="16918"/>
                  </a:lnTo>
                  <a:lnTo>
                    <a:pt x="180628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4571800" y="715090"/>
              <a:ext cx="5074609" cy="1857093"/>
            </a:xfrm>
            <a:custGeom>
              <a:avLst/>
              <a:gdLst/>
              <a:ahLst/>
              <a:cxnLst/>
              <a:rect l="l" t="t" r="r" b="b"/>
              <a:pathLst>
                <a:path w="176217" h="64488" extrusionOk="0">
                  <a:moveTo>
                    <a:pt x="170954" y="1"/>
                  </a:moveTo>
                  <a:lnTo>
                    <a:pt x="0" y="64487"/>
                  </a:lnTo>
                  <a:lnTo>
                    <a:pt x="176217" y="16166"/>
                  </a:lnTo>
                  <a:lnTo>
                    <a:pt x="170954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4571800" y="-267843"/>
              <a:ext cx="4674036" cy="2840096"/>
            </a:xfrm>
            <a:custGeom>
              <a:avLst/>
              <a:gdLst/>
              <a:ahLst/>
              <a:cxnLst/>
              <a:rect l="l" t="t" r="r" b="b"/>
              <a:pathLst>
                <a:path w="162307" h="98623" extrusionOk="0">
                  <a:moveTo>
                    <a:pt x="153811" y="0"/>
                  </a:moveTo>
                  <a:lnTo>
                    <a:pt x="0" y="98622"/>
                  </a:lnTo>
                  <a:lnTo>
                    <a:pt x="162307" y="14712"/>
                  </a:lnTo>
                  <a:lnTo>
                    <a:pt x="15381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4571800" y="-1126668"/>
              <a:ext cx="4069951" cy="3698981"/>
            </a:xfrm>
            <a:custGeom>
              <a:avLst/>
              <a:gdLst/>
              <a:ahLst/>
              <a:cxnLst/>
              <a:rect l="l" t="t" r="r" b="b"/>
              <a:pathLst>
                <a:path w="141330" h="128448" extrusionOk="0">
                  <a:moveTo>
                    <a:pt x="129951" y="0"/>
                  </a:moveTo>
                  <a:lnTo>
                    <a:pt x="0" y="128447"/>
                  </a:lnTo>
                  <a:lnTo>
                    <a:pt x="141329" y="12632"/>
                  </a:lnTo>
                  <a:lnTo>
                    <a:pt x="12995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4571800" y="-1823835"/>
              <a:ext cx="3287580" cy="4396198"/>
            </a:xfrm>
            <a:custGeom>
              <a:avLst/>
              <a:gdLst/>
              <a:ahLst/>
              <a:cxnLst/>
              <a:rect l="l" t="t" r="r" b="b"/>
              <a:pathLst>
                <a:path w="114162" h="152659" extrusionOk="0">
                  <a:moveTo>
                    <a:pt x="100402" y="1"/>
                  </a:moveTo>
                  <a:lnTo>
                    <a:pt x="0" y="152658"/>
                  </a:lnTo>
                  <a:lnTo>
                    <a:pt x="114161" y="9976"/>
                  </a:lnTo>
                  <a:lnTo>
                    <a:pt x="100402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4571800" y="-2329023"/>
              <a:ext cx="2361568" cy="4901421"/>
            </a:xfrm>
            <a:custGeom>
              <a:avLst/>
              <a:gdLst/>
              <a:ahLst/>
              <a:cxnLst/>
              <a:rect l="l" t="t" r="r" b="b"/>
              <a:pathLst>
                <a:path w="82006" h="170203" extrusionOk="0">
                  <a:moveTo>
                    <a:pt x="66467" y="1"/>
                  </a:moveTo>
                  <a:lnTo>
                    <a:pt x="0" y="170202"/>
                  </a:lnTo>
                  <a:lnTo>
                    <a:pt x="82006" y="6918"/>
                  </a:lnTo>
                  <a:lnTo>
                    <a:pt x="66467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4571800" y="-2619857"/>
              <a:ext cx="1332374" cy="5192276"/>
            </a:xfrm>
            <a:custGeom>
              <a:avLst/>
              <a:gdLst/>
              <a:ahLst/>
              <a:cxnLst/>
              <a:rect l="l" t="t" r="r" b="b"/>
              <a:pathLst>
                <a:path w="46267" h="180303" extrusionOk="0">
                  <a:moveTo>
                    <a:pt x="29650" y="1"/>
                  </a:moveTo>
                  <a:lnTo>
                    <a:pt x="0" y="180302"/>
                  </a:lnTo>
                  <a:lnTo>
                    <a:pt x="46266" y="3534"/>
                  </a:lnTo>
                  <a:lnTo>
                    <a:pt x="29650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4327125" y="-2684100"/>
              <a:ext cx="489385" cy="5256523"/>
            </a:xfrm>
            <a:custGeom>
              <a:avLst/>
              <a:gdLst/>
              <a:ahLst/>
              <a:cxnLst/>
              <a:rect l="l" t="t" r="r" b="b"/>
              <a:pathLst>
                <a:path w="16994" h="182534" extrusionOk="0">
                  <a:moveTo>
                    <a:pt x="1" y="1"/>
                  </a:moveTo>
                  <a:lnTo>
                    <a:pt x="8497" y="182533"/>
                  </a:lnTo>
                  <a:lnTo>
                    <a:pt x="16994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3240268" y="-2619857"/>
              <a:ext cx="1331654" cy="5192276"/>
            </a:xfrm>
            <a:custGeom>
              <a:avLst/>
              <a:gdLst/>
              <a:ahLst/>
              <a:cxnLst/>
              <a:rect l="l" t="t" r="r" b="b"/>
              <a:pathLst>
                <a:path w="46242" h="180303" extrusionOk="0">
                  <a:moveTo>
                    <a:pt x="16617" y="1"/>
                  </a:moveTo>
                  <a:lnTo>
                    <a:pt x="0" y="3534"/>
                  </a:lnTo>
                  <a:lnTo>
                    <a:pt x="46241" y="180302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2211116" y="-2329023"/>
              <a:ext cx="2360877" cy="4901421"/>
            </a:xfrm>
            <a:custGeom>
              <a:avLst/>
              <a:gdLst/>
              <a:ahLst/>
              <a:cxnLst/>
              <a:rect l="l" t="t" r="r" b="b"/>
              <a:pathLst>
                <a:path w="81982" h="170203" extrusionOk="0">
                  <a:moveTo>
                    <a:pt x="15515" y="1"/>
                  </a:moveTo>
                  <a:lnTo>
                    <a:pt x="1" y="6918"/>
                  </a:lnTo>
                  <a:lnTo>
                    <a:pt x="81981" y="170202"/>
                  </a:lnTo>
                  <a:lnTo>
                    <a:pt x="15515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1285197" y="-1823835"/>
              <a:ext cx="3286860" cy="4396198"/>
            </a:xfrm>
            <a:custGeom>
              <a:avLst/>
              <a:gdLst/>
              <a:ahLst/>
              <a:cxnLst/>
              <a:rect l="l" t="t" r="r" b="b"/>
              <a:pathLst>
                <a:path w="114137" h="152659" extrusionOk="0">
                  <a:moveTo>
                    <a:pt x="13735" y="1"/>
                  </a:moveTo>
                  <a:lnTo>
                    <a:pt x="0" y="9976"/>
                  </a:lnTo>
                  <a:lnTo>
                    <a:pt x="114136" y="152658"/>
                  </a:lnTo>
                  <a:lnTo>
                    <a:pt x="13735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502881" y="-1126668"/>
              <a:ext cx="4069231" cy="3698981"/>
            </a:xfrm>
            <a:custGeom>
              <a:avLst/>
              <a:gdLst/>
              <a:ahLst/>
              <a:cxnLst/>
              <a:rect l="l" t="t" r="r" b="b"/>
              <a:pathLst>
                <a:path w="141305" h="128448" extrusionOk="0">
                  <a:moveTo>
                    <a:pt x="11354" y="0"/>
                  </a:moveTo>
                  <a:lnTo>
                    <a:pt x="0" y="12632"/>
                  </a:lnTo>
                  <a:lnTo>
                    <a:pt x="141304" y="128447"/>
                  </a:lnTo>
                  <a:lnTo>
                    <a:pt x="1135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-101911" y="-267843"/>
              <a:ext cx="4674065" cy="2840096"/>
            </a:xfrm>
            <a:custGeom>
              <a:avLst/>
              <a:gdLst/>
              <a:ahLst/>
              <a:cxnLst/>
              <a:rect l="l" t="t" r="r" b="b"/>
              <a:pathLst>
                <a:path w="162308" h="98623" extrusionOk="0">
                  <a:moveTo>
                    <a:pt x="8497" y="0"/>
                  </a:moveTo>
                  <a:lnTo>
                    <a:pt x="1" y="14712"/>
                  </a:lnTo>
                  <a:lnTo>
                    <a:pt x="162307" y="98622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-501736" y="715090"/>
              <a:ext cx="5073918" cy="1857093"/>
            </a:xfrm>
            <a:custGeom>
              <a:avLst/>
              <a:gdLst/>
              <a:ahLst/>
              <a:cxnLst/>
              <a:rect l="l" t="t" r="r" b="b"/>
              <a:pathLst>
                <a:path w="176193" h="64488" extrusionOk="0">
                  <a:moveTo>
                    <a:pt x="5239" y="1"/>
                  </a:moveTo>
                  <a:lnTo>
                    <a:pt x="1" y="16166"/>
                  </a:lnTo>
                  <a:lnTo>
                    <a:pt x="176192" y="64487"/>
                  </a:lnTo>
                  <a:lnTo>
                    <a:pt x="5239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-680700" y="1778882"/>
              <a:ext cx="5252894" cy="793227"/>
            </a:xfrm>
            <a:custGeom>
              <a:avLst/>
              <a:gdLst/>
              <a:ahLst/>
              <a:cxnLst/>
              <a:rect l="l" t="t" r="r" b="b"/>
              <a:pathLst>
                <a:path w="182408" h="27545" extrusionOk="0">
                  <a:moveTo>
                    <a:pt x="1780" y="0"/>
                  </a:moveTo>
                  <a:lnTo>
                    <a:pt x="0" y="16918"/>
                  </a:lnTo>
                  <a:lnTo>
                    <a:pt x="182407" y="27544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-680700" y="2572024"/>
              <a:ext cx="5252894" cy="792507"/>
            </a:xfrm>
            <a:custGeom>
              <a:avLst/>
              <a:gdLst/>
              <a:ahLst/>
              <a:cxnLst/>
              <a:rect l="l" t="t" r="r" b="b"/>
              <a:pathLst>
                <a:path w="182408" h="27520" extrusionOk="0">
                  <a:moveTo>
                    <a:pt x="182407" y="0"/>
                  </a:moveTo>
                  <a:lnTo>
                    <a:pt x="0" y="10627"/>
                  </a:lnTo>
                  <a:lnTo>
                    <a:pt x="1780" y="27519"/>
                  </a:lnTo>
                  <a:lnTo>
                    <a:pt x="18240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-501736" y="2572024"/>
              <a:ext cx="5073918" cy="1856344"/>
            </a:xfrm>
            <a:custGeom>
              <a:avLst/>
              <a:gdLst/>
              <a:ahLst/>
              <a:cxnLst/>
              <a:rect l="l" t="t" r="r" b="b"/>
              <a:pathLst>
                <a:path w="176193" h="64462" extrusionOk="0">
                  <a:moveTo>
                    <a:pt x="176192" y="0"/>
                  </a:moveTo>
                  <a:lnTo>
                    <a:pt x="1" y="48321"/>
                  </a:lnTo>
                  <a:lnTo>
                    <a:pt x="5239" y="64462"/>
                  </a:lnTo>
                  <a:lnTo>
                    <a:pt x="5239" y="64462"/>
                  </a:lnTo>
                  <a:lnTo>
                    <a:pt x="176192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-101911" y="2572024"/>
              <a:ext cx="4674065" cy="2839376"/>
            </a:xfrm>
            <a:custGeom>
              <a:avLst/>
              <a:gdLst/>
              <a:ahLst/>
              <a:cxnLst/>
              <a:rect l="l" t="t" r="r" b="b"/>
              <a:pathLst>
                <a:path w="162308" h="98598" extrusionOk="0">
                  <a:moveTo>
                    <a:pt x="162307" y="0"/>
                  </a:moveTo>
                  <a:lnTo>
                    <a:pt x="1" y="83885"/>
                  </a:lnTo>
                  <a:lnTo>
                    <a:pt x="8497" y="98597"/>
                  </a:lnTo>
                  <a:lnTo>
                    <a:pt x="16230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502881" y="2572024"/>
              <a:ext cx="4069231" cy="3698233"/>
            </a:xfrm>
            <a:custGeom>
              <a:avLst/>
              <a:gdLst/>
              <a:ahLst/>
              <a:cxnLst/>
              <a:rect l="l" t="t" r="r" b="b"/>
              <a:pathLst>
                <a:path w="141305" h="128422" extrusionOk="0">
                  <a:moveTo>
                    <a:pt x="141304" y="0"/>
                  </a:moveTo>
                  <a:lnTo>
                    <a:pt x="0" y="115815"/>
                  </a:lnTo>
                  <a:lnTo>
                    <a:pt x="11354" y="128422"/>
                  </a:lnTo>
                  <a:lnTo>
                    <a:pt x="14130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1285197" y="2572024"/>
              <a:ext cx="3286860" cy="4395449"/>
            </a:xfrm>
            <a:custGeom>
              <a:avLst/>
              <a:gdLst/>
              <a:ahLst/>
              <a:cxnLst/>
              <a:rect l="l" t="t" r="r" b="b"/>
              <a:pathLst>
                <a:path w="114137" h="152633" extrusionOk="0">
                  <a:moveTo>
                    <a:pt x="114136" y="0"/>
                  </a:moveTo>
                  <a:lnTo>
                    <a:pt x="0" y="142658"/>
                  </a:lnTo>
                  <a:lnTo>
                    <a:pt x="13735" y="152633"/>
                  </a:lnTo>
                  <a:lnTo>
                    <a:pt x="13735" y="152633"/>
                  </a:lnTo>
                  <a:lnTo>
                    <a:pt x="114136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2211116" y="2572024"/>
              <a:ext cx="2360877" cy="4900672"/>
            </a:xfrm>
            <a:custGeom>
              <a:avLst/>
              <a:gdLst/>
              <a:ahLst/>
              <a:cxnLst/>
              <a:rect l="l" t="t" r="r" b="b"/>
              <a:pathLst>
                <a:path w="81982" h="170177" extrusionOk="0">
                  <a:moveTo>
                    <a:pt x="81981" y="0"/>
                  </a:moveTo>
                  <a:lnTo>
                    <a:pt x="1" y="163259"/>
                  </a:lnTo>
                  <a:lnTo>
                    <a:pt x="15515" y="170177"/>
                  </a:lnTo>
                  <a:lnTo>
                    <a:pt x="8198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3240268" y="2572024"/>
              <a:ext cx="1331654" cy="5191527"/>
            </a:xfrm>
            <a:custGeom>
              <a:avLst/>
              <a:gdLst/>
              <a:ahLst/>
              <a:cxnLst/>
              <a:rect l="l" t="t" r="r" b="b"/>
              <a:pathLst>
                <a:path w="46242" h="180277" extrusionOk="0">
                  <a:moveTo>
                    <a:pt x="46241" y="0"/>
                  </a:moveTo>
                  <a:lnTo>
                    <a:pt x="0" y="176743"/>
                  </a:lnTo>
                  <a:lnTo>
                    <a:pt x="16617" y="180277"/>
                  </a:lnTo>
                  <a:lnTo>
                    <a:pt x="4624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62D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2" hasCustomPrompt="1"/>
          </p:nvPr>
        </p:nvSpPr>
        <p:spPr>
          <a:xfrm>
            <a:off x="977838" y="3319588"/>
            <a:ext cx="878400" cy="5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3500">
                <a:solidFill>
                  <a:srgbClr val="162D5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r>
              <a:t>xx%</a:t>
            </a:r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3"/>
          </p:nvPr>
        </p:nvSpPr>
        <p:spPr>
          <a:xfrm>
            <a:off x="2045313" y="3190428"/>
            <a:ext cx="2364000" cy="2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>
                <a:solidFill>
                  <a:srgbClr val="162D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1"/>
          </p:nvPr>
        </p:nvSpPr>
        <p:spPr>
          <a:xfrm>
            <a:off x="2045325" y="3448776"/>
            <a:ext cx="2364000" cy="55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62D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4"/>
          </p:nvPr>
        </p:nvSpPr>
        <p:spPr>
          <a:xfrm>
            <a:off x="5874762" y="1705763"/>
            <a:ext cx="2364000" cy="2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>
                <a:solidFill>
                  <a:srgbClr val="162D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5"/>
          </p:nvPr>
        </p:nvSpPr>
        <p:spPr>
          <a:xfrm>
            <a:off x="5874750" y="1965027"/>
            <a:ext cx="2364000" cy="55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62D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3"/>
          <p:cNvSpPr txBox="1">
            <a:spLocks noGrp="1"/>
          </p:cNvSpPr>
          <p:nvPr>
            <p:ph type="title" idx="6" hasCustomPrompt="1"/>
          </p:nvPr>
        </p:nvSpPr>
        <p:spPr>
          <a:xfrm>
            <a:off x="4807013" y="3319588"/>
            <a:ext cx="878400" cy="5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3500">
                <a:solidFill>
                  <a:srgbClr val="162D5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r>
              <a:t>xx%</a:t>
            </a:r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7"/>
          </p:nvPr>
        </p:nvSpPr>
        <p:spPr>
          <a:xfrm>
            <a:off x="5874737" y="3190424"/>
            <a:ext cx="2364000" cy="2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>
                <a:solidFill>
                  <a:srgbClr val="162D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8"/>
          </p:nvPr>
        </p:nvSpPr>
        <p:spPr>
          <a:xfrm>
            <a:off x="5874750" y="3448775"/>
            <a:ext cx="2364000" cy="55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62D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9" hasCustomPrompt="1"/>
          </p:nvPr>
        </p:nvSpPr>
        <p:spPr>
          <a:xfrm>
            <a:off x="977838" y="1828338"/>
            <a:ext cx="878400" cy="5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3500">
                <a:solidFill>
                  <a:srgbClr val="162D5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r>
              <a:t>xx%</a:t>
            </a:r>
          </a:p>
        </p:txBody>
      </p:sp>
      <p:sp>
        <p:nvSpPr>
          <p:cNvPr id="486" name="Google Shape;486;p13"/>
          <p:cNvSpPr txBox="1">
            <a:spLocks noGrp="1"/>
          </p:cNvSpPr>
          <p:nvPr>
            <p:ph type="title" idx="13"/>
          </p:nvPr>
        </p:nvSpPr>
        <p:spPr>
          <a:xfrm>
            <a:off x="2045338" y="1705782"/>
            <a:ext cx="2364000" cy="2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>
                <a:solidFill>
                  <a:srgbClr val="162D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subTitle" idx="14"/>
          </p:nvPr>
        </p:nvSpPr>
        <p:spPr>
          <a:xfrm>
            <a:off x="2045350" y="1965963"/>
            <a:ext cx="2364000" cy="55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62D5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title" idx="15" hasCustomPrompt="1"/>
          </p:nvPr>
        </p:nvSpPr>
        <p:spPr>
          <a:xfrm>
            <a:off x="4807013" y="1828338"/>
            <a:ext cx="878400" cy="5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3500">
                <a:solidFill>
                  <a:srgbClr val="162D5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r>
              <a:t>xx%</a:t>
            </a:r>
          </a:p>
        </p:txBody>
      </p:sp>
      <p:sp>
        <p:nvSpPr>
          <p:cNvPr id="489" name="Google Shape;489;p13"/>
          <p:cNvSpPr/>
          <p:nvPr/>
        </p:nvSpPr>
        <p:spPr>
          <a:xfrm rot="-956104">
            <a:off x="-277294" y="3158724"/>
            <a:ext cx="3306279" cy="3794332"/>
          </a:xfrm>
          <a:custGeom>
            <a:avLst/>
            <a:gdLst/>
            <a:ahLst/>
            <a:cxnLst/>
            <a:rect l="l" t="t" r="r" b="b"/>
            <a:pathLst>
              <a:path w="75440" h="86576" extrusionOk="0">
                <a:moveTo>
                  <a:pt x="1" y="0"/>
                </a:moveTo>
                <a:lnTo>
                  <a:pt x="1" y="40727"/>
                </a:lnTo>
                <a:cubicBezTo>
                  <a:pt x="9775" y="54938"/>
                  <a:pt x="22257" y="67319"/>
                  <a:pt x="36567" y="76968"/>
                </a:cubicBezTo>
                <a:cubicBezTo>
                  <a:pt x="43435" y="81605"/>
                  <a:pt x="51029" y="85715"/>
                  <a:pt x="59274" y="86467"/>
                </a:cubicBezTo>
                <a:cubicBezTo>
                  <a:pt x="60041" y="86537"/>
                  <a:pt x="60815" y="86575"/>
                  <a:pt x="61590" y="86575"/>
                </a:cubicBezTo>
                <a:cubicBezTo>
                  <a:pt x="64160" y="86575"/>
                  <a:pt x="66732" y="86149"/>
                  <a:pt x="69024" y="85013"/>
                </a:cubicBezTo>
                <a:cubicBezTo>
                  <a:pt x="72006" y="83560"/>
                  <a:pt x="74487" y="80778"/>
                  <a:pt x="74964" y="77495"/>
                </a:cubicBezTo>
                <a:cubicBezTo>
                  <a:pt x="75440" y="74211"/>
                  <a:pt x="73585" y="70552"/>
                  <a:pt x="70427" y="69500"/>
                </a:cubicBezTo>
                <a:cubicBezTo>
                  <a:pt x="71806" y="69023"/>
                  <a:pt x="72808" y="67695"/>
                  <a:pt x="72883" y="66241"/>
                </a:cubicBezTo>
                <a:cubicBezTo>
                  <a:pt x="72959" y="64813"/>
                  <a:pt x="72107" y="63384"/>
                  <a:pt x="70803" y="62758"/>
                </a:cubicBezTo>
                <a:cubicBezTo>
                  <a:pt x="72883" y="61329"/>
                  <a:pt x="73711" y="58372"/>
                  <a:pt x="72683" y="56066"/>
                </a:cubicBezTo>
                <a:cubicBezTo>
                  <a:pt x="71818" y="54126"/>
                  <a:pt x="69729" y="52842"/>
                  <a:pt x="67625" y="52842"/>
                </a:cubicBezTo>
                <a:cubicBezTo>
                  <a:pt x="67229" y="52842"/>
                  <a:pt x="66832" y="52888"/>
                  <a:pt x="66442" y="52983"/>
                </a:cubicBezTo>
                <a:cubicBezTo>
                  <a:pt x="66467" y="50903"/>
                  <a:pt x="65189" y="48848"/>
                  <a:pt x="63309" y="47971"/>
                </a:cubicBezTo>
                <a:cubicBezTo>
                  <a:pt x="62605" y="47646"/>
                  <a:pt x="61836" y="47490"/>
                  <a:pt x="61066" y="47490"/>
                </a:cubicBezTo>
                <a:cubicBezTo>
                  <a:pt x="59754" y="47490"/>
                  <a:pt x="58440" y="47945"/>
                  <a:pt x="57445" y="48798"/>
                </a:cubicBezTo>
                <a:cubicBezTo>
                  <a:pt x="56507" y="45665"/>
                  <a:pt x="53238" y="43599"/>
                  <a:pt x="50024" y="43599"/>
                </a:cubicBezTo>
                <a:cubicBezTo>
                  <a:pt x="48944" y="43599"/>
                  <a:pt x="47870" y="43832"/>
                  <a:pt x="46893" y="44336"/>
                </a:cubicBezTo>
                <a:cubicBezTo>
                  <a:pt x="46402" y="41339"/>
                  <a:pt x="43551" y="38920"/>
                  <a:pt x="40535" y="38920"/>
                </a:cubicBezTo>
                <a:cubicBezTo>
                  <a:pt x="40474" y="38920"/>
                  <a:pt x="40413" y="38921"/>
                  <a:pt x="40352" y="38923"/>
                </a:cubicBezTo>
                <a:cubicBezTo>
                  <a:pt x="41875" y="35190"/>
                  <a:pt x="38609" y="30471"/>
                  <a:pt x="34610" y="30471"/>
                </a:cubicBezTo>
                <a:cubicBezTo>
                  <a:pt x="34527" y="30471"/>
                  <a:pt x="34445" y="30473"/>
                  <a:pt x="34362" y="30477"/>
                </a:cubicBezTo>
                <a:cubicBezTo>
                  <a:pt x="36091" y="29349"/>
                  <a:pt x="37069" y="27194"/>
                  <a:pt x="36768" y="25163"/>
                </a:cubicBezTo>
                <a:cubicBezTo>
                  <a:pt x="36467" y="23133"/>
                  <a:pt x="34913" y="21329"/>
                  <a:pt x="32933" y="20752"/>
                </a:cubicBezTo>
                <a:cubicBezTo>
                  <a:pt x="34136" y="19123"/>
                  <a:pt x="34362" y="16843"/>
                  <a:pt x="33535" y="14988"/>
                </a:cubicBezTo>
                <a:cubicBezTo>
                  <a:pt x="32708" y="13133"/>
                  <a:pt x="30853" y="11805"/>
                  <a:pt x="28823" y="11604"/>
                </a:cubicBezTo>
                <a:cubicBezTo>
                  <a:pt x="28422" y="8547"/>
                  <a:pt x="26267" y="5790"/>
                  <a:pt x="23410" y="4637"/>
                </a:cubicBezTo>
                <a:cubicBezTo>
                  <a:pt x="22371" y="4212"/>
                  <a:pt x="21257" y="4006"/>
                  <a:pt x="20145" y="4006"/>
                </a:cubicBezTo>
                <a:cubicBezTo>
                  <a:pt x="18171" y="4006"/>
                  <a:pt x="16201" y="4656"/>
                  <a:pt x="14663" y="5890"/>
                </a:cubicBezTo>
                <a:cubicBezTo>
                  <a:pt x="14086" y="4311"/>
                  <a:pt x="12507" y="3158"/>
                  <a:pt x="10828" y="3083"/>
                </a:cubicBezTo>
                <a:cubicBezTo>
                  <a:pt x="10771" y="3081"/>
                  <a:pt x="10714" y="3079"/>
                  <a:pt x="10657" y="3079"/>
                </a:cubicBezTo>
                <a:cubicBezTo>
                  <a:pt x="9059" y="3079"/>
                  <a:pt x="7471" y="4088"/>
                  <a:pt x="6793" y="5564"/>
                </a:cubicBezTo>
                <a:cubicBezTo>
                  <a:pt x="6432" y="3520"/>
                  <a:pt x="4373" y="2037"/>
                  <a:pt x="2332" y="2037"/>
                </a:cubicBezTo>
                <a:cubicBezTo>
                  <a:pt x="1821" y="2037"/>
                  <a:pt x="1310" y="2130"/>
                  <a:pt x="828" y="2331"/>
                </a:cubicBezTo>
                <a:cubicBezTo>
                  <a:pt x="828" y="1454"/>
                  <a:pt x="502" y="677"/>
                  <a:pt x="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0B3F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3"/>
          <p:cNvSpPr/>
          <p:nvPr/>
        </p:nvSpPr>
        <p:spPr>
          <a:xfrm>
            <a:off x="5690876" y="3220899"/>
            <a:ext cx="3717186" cy="3151504"/>
          </a:xfrm>
          <a:custGeom>
            <a:avLst/>
            <a:gdLst/>
            <a:ahLst/>
            <a:cxnLst/>
            <a:rect l="l" t="t" r="r" b="b"/>
            <a:pathLst>
              <a:path w="84814" h="71907" extrusionOk="0">
                <a:moveTo>
                  <a:pt x="73759" y="1"/>
                </a:moveTo>
                <a:cubicBezTo>
                  <a:pt x="73304" y="1"/>
                  <a:pt x="72849" y="58"/>
                  <a:pt x="72408" y="177"/>
                </a:cubicBezTo>
                <a:cubicBezTo>
                  <a:pt x="69901" y="829"/>
                  <a:pt x="68072" y="3435"/>
                  <a:pt x="68272" y="6017"/>
                </a:cubicBezTo>
                <a:cubicBezTo>
                  <a:pt x="67971" y="5963"/>
                  <a:pt x="67666" y="5937"/>
                  <a:pt x="67362" y="5937"/>
                </a:cubicBezTo>
                <a:cubicBezTo>
                  <a:pt x="65536" y="5937"/>
                  <a:pt x="63714" y="6873"/>
                  <a:pt x="62683" y="8398"/>
                </a:cubicBezTo>
                <a:cubicBezTo>
                  <a:pt x="61480" y="10177"/>
                  <a:pt x="61430" y="12659"/>
                  <a:pt x="62583" y="14463"/>
                </a:cubicBezTo>
                <a:cubicBezTo>
                  <a:pt x="58122" y="15065"/>
                  <a:pt x="54914" y="20227"/>
                  <a:pt x="56317" y="24488"/>
                </a:cubicBezTo>
                <a:cubicBezTo>
                  <a:pt x="53134" y="24488"/>
                  <a:pt x="50177" y="27095"/>
                  <a:pt x="49751" y="30253"/>
                </a:cubicBezTo>
                <a:cubicBezTo>
                  <a:pt x="48871" y="29721"/>
                  <a:pt x="47879" y="29480"/>
                  <a:pt x="46876" y="29480"/>
                </a:cubicBezTo>
                <a:cubicBezTo>
                  <a:pt x="43765" y="29480"/>
                  <a:pt x="40543" y="31799"/>
                  <a:pt x="40202" y="34964"/>
                </a:cubicBezTo>
                <a:cubicBezTo>
                  <a:pt x="39350" y="33035"/>
                  <a:pt x="37320" y="31681"/>
                  <a:pt x="35189" y="31656"/>
                </a:cubicBezTo>
                <a:cubicBezTo>
                  <a:pt x="35169" y="31656"/>
                  <a:pt x="35149" y="31656"/>
                  <a:pt x="35130" y="31656"/>
                </a:cubicBezTo>
                <a:cubicBezTo>
                  <a:pt x="33045" y="31656"/>
                  <a:pt x="30995" y="32952"/>
                  <a:pt x="30102" y="34839"/>
                </a:cubicBezTo>
                <a:cubicBezTo>
                  <a:pt x="28996" y="33715"/>
                  <a:pt x="27413" y="33098"/>
                  <a:pt x="25825" y="33098"/>
                </a:cubicBezTo>
                <a:cubicBezTo>
                  <a:pt x="25325" y="33098"/>
                  <a:pt x="24824" y="33159"/>
                  <a:pt x="24337" y="33285"/>
                </a:cubicBezTo>
                <a:cubicBezTo>
                  <a:pt x="22332" y="33837"/>
                  <a:pt x="20678" y="35516"/>
                  <a:pt x="20127" y="37521"/>
                </a:cubicBezTo>
                <a:cubicBezTo>
                  <a:pt x="20061" y="37519"/>
                  <a:pt x="19996" y="37518"/>
                  <a:pt x="19931" y="37518"/>
                </a:cubicBezTo>
                <a:cubicBezTo>
                  <a:pt x="16839" y="37518"/>
                  <a:pt x="13777" y="39256"/>
                  <a:pt x="12182" y="41907"/>
                </a:cubicBezTo>
                <a:cubicBezTo>
                  <a:pt x="10528" y="44639"/>
                  <a:pt x="10477" y="48248"/>
                  <a:pt x="12031" y="51005"/>
                </a:cubicBezTo>
                <a:cubicBezTo>
                  <a:pt x="10352" y="51330"/>
                  <a:pt x="8898" y="52734"/>
                  <a:pt x="8573" y="54438"/>
                </a:cubicBezTo>
                <a:cubicBezTo>
                  <a:pt x="8222" y="56117"/>
                  <a:pt x="8999" y="57972"/>
                  <a:pt x="10452" y="58924"/>
                </a:cubicBezTo>
                <a:cubicBezTo>
                  <a:pt x="7771" y="59000"/>
                  <a:pt x="5540" y="61882"/>
                  <a:pt x="6192" y="64488"/>
                </a:cubicBezTo>
                <a:cubicBezTo>
                  <a:pt x="6009" y="64462"/>
                  <a:pt x="5826" y="64449"/>
                  <a:pt x="5646" y="64449"/>
                </a:cubicBezTo>
                <a:cubicBezTo>
                  <a:pt x="2609" y="64449"/>
                  <a:pt x="1" y="68091"/>
                  <a:pt x="1254" y="70929"/>
                </a:cubicBezTo>
                <a:lnTo>
                  <a:pt x="44337" y="71907"/>
                </a:lnTo>
                <a:cubicBezTo>
                  <a:pt x="59350" y="64839"/>
                  <a:pt x="73109" y="55140"/>
                  <a:pt x="84814" y="43360"/>
                </a:cubicBezTo>
                <a:lnTo>
                  <a:pt x="84814" y="2834"/>
                </a:lnTo>
                <a:cubicBezTo>
                  <a:pt x="84287" y="2232"/>
                  <a:pt x="83586" y="1781"/>
                  <a:pt x="82809" y="1631"/>
                </a:cubicBezTo>
                <a:cubicBezTo>
                  <a:pt x="82557" y="1575"/>
                  <a:pt x="82302" y="1547"/>
                  <a:pt x="82046" y="1547"/>
                </a:cubicBezTo>
                <a:cubicBezTo>
                  <a:pt x="80824" y="1547"/>
                  <a:pt x="79608" y="2169"/>
                  <a:pt x="78924" y="3185"/>
                </a:cubicBezTo>
                <a:cubicBezTo>
                  <a:pt x="78016" y="1244"/>
                  <a:pt x="75883" y="1"/>
                  <a:pt x="73759" y="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0B3F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13"/>
          <p:cNvGrpSpPr/>
          <p:nvPr/>
        </p:nvGrpSpPr>
        <p:grpSpPr>
          <a:xfrm>
            <a:off x="-22950" y="0"/>
            <a:ext cx="9189900" cy="5143500"/>
            <a:chOff x="-22950" y="0"/>
            <a:chExt cx="9189900" cy="5143500"/>
          </a:xfrm>
        </p:grpSpPr>
        <p:grpSp>
          <p:nvGrpSpPr>
            <p:cNvPr id="492" name="Google Shape;492;p13"/>
            <p:cNvGrpSpPr/>
            <p:nvPr/>
          </p:nvGrpSpPr>
          <p:grpSpPr>
            <a:xfrm>
              <a:off x="282688" y="0"/>
              <a:ext cx="8578625" cy="5143500"/>
              <a:chOff x="282688" y="0"/>
              <a:chExt cx="8578625" cy="5143500"/>
            </a:xfrm>
          </p:grpSpPr>
          <p:cxnSp>
            <p:nvCxnSpPr>
              <p:cNvPr id="493" name="Google Shape;493;p13"/>
              <p:cNvCxnSpPr/>
              <p:nvPr/>
            </p:nvCxnSpPr>
            <p:spPr>
              <a:xfrm>
                <a:off x="2826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3"/>
              <p:cNvCxnSpPr/>
              <p:nvPr/>
            </p:nvCxnSpPr>
            <p:spPr>
              <a:xfrm>
                <a:off x="88613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95" name="Google Shape;495;p13"/>
            <p:cNvGrpSpPr/>
            <p:nvPr/>
          </p:nvGrpSpPr>
          <p:grpSpPr>
            <a:xfrm>
              <a:off x="-22950" y="225025"/>
              <a:ext cx="9189900" cy="4693450"/>
              <a:chOff x="-45900" y="225025"/>
              <a:chExt cx="9189900" cy="4693450"/>
            </a:xfrm>
          </p:grpSpPr>
          <p:cxnSp>
            <p:nvCxnSpPr>
              <p:cNvPr id="496" name="Google Shape;496;p13"/>
              <p:cNvCxnSpPr/>
              <p:nvPr/>
            </p:nvCxnSpPr>
            <p:spPr>
              <a:xfrm rot="10800000">
                <a:off x="-45900" y="225025"/>
                <a:ext cx="9189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3"/>
              <p:cNvCxnSpPr/>
              <p:nvPr/>
            </p:nvCxnSpPr>
            <p:spPr>
              <a:xfrm rot="10800000">
                <a:off x="-45900" y="4918475"/>
                <a:ext cx="9189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18"/>
          <p:cNvGrpSpPr/>
          <p:nvPr/>
        </p:nvGrpSpPr>
        <p:grpSpPr>
          <a:xfrm>
            <a:off x="-3443616" y="-5448828"/>
            <a:ext cx="16031232" cy="16041156"/>
            <a:chOff x="-680700" y="-2684100"/>
            <a:chExt cx="10505395" cy="10511898"/>
          </a:xfrm>
        </p:grpSpPr>
        <p:sp>
          <p:nvSpPr>
            <p:cNvPr id="686" name="Google Shape;686;p18"/>
            <p:cNvSpPr/>
            <p:nvPr/>
          </p:nvSpPr>
          <p:spPr>
            <a:xfrm>
              <a:off x="4327125" y="2572024"/>
              <a:ext cx="489385" cy="5255774"/>
            </a:xfrm>
            <a:custGeom>
              <a:avLst/>
              <a:gdLst/>
              <a:ahLst/>
              <a:cxnLst/>
              <a:rect l="l" t="t" r="r" b="b"/>
              <a:pathLst>
                <a:path w="16994" h="182508" extrusionOk="0">
                  <a:moveTo>
                    <a:pt x="8497" y="0"/>
                  </a:moveTo>
                  <a:lnTo>
                    <a:pt x="1" y="182507"/>
                  </a:lnTo>
                  <a:lnTo>
                    <a:pt x="16994" y="182507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4571800" y="2572024"/>
              <a:ext cx="1332374" cy="5191527"/>
            </a:xfrm>
            <a:custGeom>
              <a:avLst/>
              <a:gdLst/>
              <a:ahLst/>
              <a:cxnLst/>
              <a:rect l="l" t="t" r="r" b="b"/>
              <a:pathLst>
                <a:path w="46267" h="180277" extrusionOk="0">
                  <a:moveTo>
                    <a:pt x="0" y="0"/>
                  </a:moveTo>
                  <a:lnTo>
                    <a:pt x="29650" y="180277"/>
                  </a:lnTo>
                  <a:lnTo>
                    <a:pt x="46266" y="176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4571800" y="2572024"/>
              <a:ext cx="2361568" cy="4900672"/>
            </a:xfrm>
            <a:custGeom>
              <a:avLst/>
              <a:gdLst/>
              <a:ahLst/>
              <a:cxnLst/>
              <a:rect l="l" t="t" r="r" b="b"/>
              <a:pathLst>
                <a:path w="82006" h="170177" extrusionOk="0">
                  <a:moveTo>
                    <a:pt x="0" y="0"/>
                  </a:moveTo>
                  <a:lnTo>
                    <a:pt x="66467" y="170177"/>
                  </a:lnTo>
                  <a:lnTo>
                    <a:pt x="82006" y="163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4571800" y="2572024"/>
              <a:ext cx="3287580" cy="4395449"/>
            </a:xfrm>
            <a:custGeom>
              <a:avLst/>
              <a:gdLst/>
              <a:ahLst/>
              <a:cxnLst/>
              <a:rect l="l" t="t" r="r" b="b"/>
              <a:pathLst>
                <a:path w="114162" h="152633" extrusionOk="0">
                  <a:moveTo>
                    <a:pt x="0" y="0"/>
                  </a:moveTo>
                  <a:lnTo>
                    <a:pt x="100402" y="152633"/>
                  </a:lnTo>
                  <a:lnTo>
                    <a:pt x="114161" y="142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4571800" y="2572024"/>
              <a:ext cx="4069951" cy="3698233"/>
            </a:xfrm>
            <a:custGeom>
              <a:avLst/>
              <a:gdLst/>
              <a:ahLst/>
              <a:cxnLst/>
              <a:rect l="l" t="t" r="r" b="b"/>
              <a:pathLst>
                <a:path w="141330" h="128422" extrusionOk="0">
                  <a:moveTo>
                    <a:pt x="0" y="0"/>
                  </a:moveTo>
                  <a:lnTo>
                    <a:pt x="129951" y="128422"/>
                  </a:lnTo>
                  <a:lnTo>
                    <a:pt x="141329" y="115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571800" y="2572024"/>
              <a:ext cx="4674036" cy="2839376"/>
            </a:xfrm>
            <a:custGeom>
              <a:avLst/>
              <a:gdLst/>
              <a:ahLst/>
              <a:cxnLst/>
              <a:rect l="l" t="t" r="r" b="b"/>
              <a:pathLst>
                <a:path w="162307" h="98598" extrusionOk="0">
                  <a:moveTo>
                    <a:pt x="0" y="0"/>
                  </a:moveTo>
                  <a:lnTo>
                    <a:pt x="153811" y="98597"/>
                  </a:lnTo>
                  <a:lnTo>
                    <a:pt x="162307" y="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571800" y="2572024"/>
              <a:ext cx="5074609" cy="1856344"/>
            </a:xfrm>
            <a:custGeom>
              <a:avLst/>
              <a:gdLst/>
              <a:ahLst/>
              <a:cxnLst/>
              <a:rect l="l" t="t" r="r" b="b"/>
              <a:pathLst>
                <a:path w="176217" h="64462" extrusionOk="0">
                  <a:moveTo>
                    <a:pt x="0" y="0"/>
                  </a:moveTo>
                  <a:lnTo>
                    <a:pt x="170954" y="64462"/>
                  </a:lnTo>
                  <a:lnTo>
                    <a:pt x="176217" y="48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571800" y="2572024"/>
              <a:ext cx="5252894" cy="792507"/>
            </a:xfrm>
            <a:custGeom>
              <a:avLst/>
              <a:gdLst/>
              <a:ahLst/>
              <a:cxnLst/>
              <a:rect l="l" t="t" r="r" b="b"/>
              <a:pathLst>
                <a:path w="182408" h="27520" extrusionOk="0">
                  <a:moveTo>
                    <a:pt x="0" y="0"/>
                  </a:moveTo>
                  <a:lnTo>
                    <a:pt x="180628" y="27519"/>
                  </a:lnTo>
                  <a:lnTo>
                    <a:pt x="182407" y="10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4571800" y="1778882"/>
              <a:ext cx="5252894" cy="793227"/>
            </a:xfrm>
            <a:custGeom>
              <a:avLst/>
              <a:gdLst/>
              <a:ahLst/>
              <a:cxnLst/>
              <a:rect l="l" t="t" r="r" b="b"/>
              <a:pathLst>
                <a:path w="182408" h="27545" extrusionOk="0">
                  <a:moveTo>
                    <a:pt x="180628" y="0"/>
                  </a:moveTo>
                  <a:lnTo>
                    <a:pt x="0" y="27544"/>
                  </a:lnTo>
                  <a:lnTo>
                    <a:pt x="0" y="27544"/>
                  </a:lnTo>
                  <a:lnTo>
                    <a:pt x="182407" y="16918"/>
                  </a:lnTo>
                  <a:lnTo>
                    <a:pt x="180628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4571800" y="715090"/>
              <a:ext cx="5074609" cy="1857093"/>
            </a:xfrm>
            <a:custGeom>
              <a:avLst/>
              <a:gdLst/>
              <a:ahLst/>
              <a:cxnLst/>
              <a:rect l="l" t="t" r="r" b="b"/>
              <a:pathLst>
                <a:path w="176217" h="64488" extrusionOk="0">
                  <a:moveTo>
                    <a:pt x="170954" y="1"/>
                  </a:moveTo>
                  <a:lnTo>
                    <a:pt x="0" y="64487"/>
                  </a:lnTo>
                  <a:lnTo>
                    <a:pt x="176217" y="16166"/>
                  </a:lnTo>
                  <a:lnTo>
                    <a:pt x="170954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4571800" y="-267843"/>
              <a:ext cx="4674036" cy="2840096"/>
            </a:xfrm>
            <a:custGeom>
              <a:avLst/>
              <a:gdLst/>
              <a:ahLst/>
              <a:cxnLst/>
              <a:rect l="l" t="t" r="r" b="b"/>
              <a:pathLst>
                <a:path w="162307" h="98623" extrusionOk="0">
                  <a:moveTo>
                    <a:pt x="153811" y="0"/>
                  </a:moveTo>
                  <a:lnTo>
                    <a:pt x="0" y="98622"/>
                  </a:lnTo>
                  <a:lnTo>
                    <a:pt x="162307" y="14712"/>
                  </a:lnTo>
                  <a:lnTo>
                    <a:pt x="15381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4571800" y="-1126668"/>
              <a:ext cx="4069951" cy="3698981"/>
            </a:xfrm>
            <a:custGeom>
              <a:avLst/>
              <a:gdLst/>
              <a:ahLst/>
              <a:cxnLst/>
              <a:rect l="l" t="t" r="r" b="b"/>
              <a:pathLst>
                <a:path w="141330" h="128448" extrusionOk="0">
                  <a:moveTo>
                    <a:pt x="129951" y="0"/>
                  </a:moveTo>
                  <a:lnTo>
                    <a:pt x="0" y="128447"/>
                  </a:lnTo>
                  <a:lnTo>
                    <a:pt x="141329" y="12632"/>
                  </a:lnTo>
                  <a:lnTo>
                    <a:pt x="12995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4571800" y="-1823835"/>
              <a:ext cx="3287580" cy="4396198"/>
            </a:xfrm>
            <a:custGeom>
              <a:avLst/>
              <a:gdLst/>
              <a:ahLst/>
              <a:cxnLst/>
              <a:rect l="l" t="t" r="r" b="b"/>
              <a:pathLst>
                <a:path w="114162" h="152659" extrusionOk="0">
                  <a:moveTo>
                    <a:pt x="100402" y="1"/>
                  </a:moveTo>
                  <a:lnTo>
                    <a:pt x="0" y="152658"/>
                  </a:lnTo>
                  <a:lnTo>
                    <a:pt x="114161" y="9976"/>
                  </a:lnTo>
                  <a:lnTo>
                    <a:pt x="100402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4571800" y="-2329023"/>
              <a:ext cx="2361568" cy="4901421"/>
            </a:xfrm>
            <a:custGeom>
              <a:avLst/>
              <a:gdLst/>
              <a:ahLst/>
              <a:cxnLst/>
              <a:rect l="l" t="t" r="r" b="b"/>
              <a:pathLst>
                <a:path w="82006" h="170203" extrusionOk="0">
                  <a:moveTo>
                    <a:pt x="66467" y="1"/>
                  </a:moveTo>
                  <a:lnTo>
                    <a:pt x="0" y="170202"/>
                  </a:lnTo>
                  <a:lnTo>
                    <a:pt x="82006" y="6918"/>
                  </a:lnTo>
                  <a:lnTo>
                    <a:pt x="66467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4571800" y="-2619857"/>
              <a:ext cx="1332374" cy="5192276"/>
            </a:xfrm>
            <a:custGeom>
              <a:avLst/>
              <a:gdLst/>
              <a:ahLst/>
              <a:cxnLst/>
              <a:rect l="l" t="t" r="r" b="b"/>
              <a:pathLst>
                <a:path w="46267" h="180303" extrusionOk="0">
                  <a:moveTo>
                    <a:pt x="29650" y="1"/>
                  </a:moveTo>
                  <a:lnTo>
                    <a:pt x="0" y="180302"/>
                  </a:lnTo>
                  <a:lnTo>
                    <a:pt x="46266" y="3534"/>
                  </a:lnTo>
                  <a:lnTo>
                    <a:pt x="29650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4327125" y="-2684100"/>
              <a:ext cx="489385" cy="5256523"/>
            </a:xfrm>
            <a:custGeom>
              <a:avLst/>
              <a:gdLst/>
              <a:ahLst/>
              <a:cxnLst/>
              <a:rect l="l" t="t" r="r" b="b"/>
              <a:pathLst>
                <a:path w="16994" h="182534" extrusionOk="0">
                  <a:moveTo>
                    <a:pt x="1" y="1"/>
                  </a:moveTo>
                  <a:lnTo>
                    <a:pt x="8497" y="182533"/>
                  </a:lnTo>
                  <a:lnTo>
                    <a:pt x="16994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240268" y="-2619857"/>
              <a:ext cx="1331654" cy="5192276"/>
            </a:xfrm>
            <a:custGeom>
              <a:avLst/>
              <a:gdLst/>
              <a:ahLst/>
              <a:cxnLst/>
              <a:rect l="l" t="t" r="r" b="b"/>
              <a:pathLst>
                <a:path w="46242" h="180303" extrusionOk="0">
                  <a:moveTo>
                    <a:pt x="16617" y="1"/>
                  </a:moveTo>
                  <a:lnTo>
                    <a:pt x="0" y="3534"/>
                  </a:lnTo>
                  <a:lnTo>
                    <a:pt x="46241" y="180302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2211116" y="-2329023"/>
              <a:ext cx="2360877" cy="4901421"/>
            </a:xfrm>
            <a:custGeom>
              <a:avLst/>
              <a:gdLst/>
              <a:ahLst/>
              <a:cxnLst/>
              <a:rect l="l" t="t" r="r" b="b"/>
              <a:pathLst>
                <a:path w="81982" h="170203" extrusionOk="0">
                  <a:moveTo>
                    <a:pt x="15515" y="1"/>
                  </a:moveTo>
                  <a:lnTo>
                    <a:pt x="1" y="6918"/>
                  </a:lnTo>
                  <a:lnTo>
                    <a:pt x="81981" y="170202"/>
                  </a:lnTo>
                  <a:lnTo>
                    <a:pt x="15515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1285197" y="-1823835"/>
              <a:ext cx="3286860" cy="4396198"/>
            </a:xfrm>
            <a:custGeom>
              <a:avLst/>
              <a:gdLst/>
              <a:ahLst/>
              <a:cxnLst/>
              <a:rect l="l" t="t" r="r" b="b"/>
              <a:pathLst>
                <a:path w="114137" h="152659" extrusionOk="0">
                  <a:moveTo>
                    <a:pt x="13735" y="1"/>
                  </a:moveTo>
                  <a:lnTo>
                    <a:pt x="0" y="9976"/>
                  </a:lnTo>
                  <a:lnTo>
                    <a:pt x="114136" y="152658"/>
                  </a:lnTo>
                  <a:lnTo>
                    <a:pt x="13735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502881" y="-1126668"/>
              <a:ext cx="4069231" cy="3698981"/>
            </a:xfrm>
            <a:custGeom>
              <a:avLst/>
              <a:gdLst/>
              <a:ahLst/>
              <a:cxnLst/>
              <a:rect l="l" t="t" r="r" b="b"/>
              <a:pathLst>
                <a:path w="141305" h="128448" extrusionOk="0">
                  <a:moveTo>
                    <a:pt x="11354" y="0"/>
                  </a:moveTo>
                  <a:lnTo>
                    <a:pt x="0" y="12632"/>
                  </a:lnTo>
                  <a:lnTo>
                    <a:pt x="141304" y="128447"/>
                  </a:lnTo>
                  <a:lnTo>
                    <a:pt x="1135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8"/>
            <p:cNvSpPr/>
            <p:nvPr/>
          </p:nvSpPr>
          <p:spPr>
            <a:xfrm>
              <a:off x="-101911" y="-267843"/>
              <a:ext cx="4674065" cy="2840096"/>
            </a:xfrm>
            <a:custGeom>
              <a:avLst/>
              <a:gdLst/>
              <a:ahLst/>
              <a:cxnLst/>
              <a:rect l="l" t="t" r="r" b="b"/>
              <a:pathLst>
                <a:path w="162308" h="98623" extrusionOk="0">
                  <a:moveTo>
                    <a:pt x="8497" y="0"/>
                  </a:moveTo>
                  <a:lnTo>
                    <a:pt x="1" y="14712"/>
                  </a:lnTo>
                  <a:lnTo>
                    <a:pt x="162307" y="98622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8"/>
            <p:cNvSpPr/>
            <p:nvPr/>
          </p:nvSpPr>
          <p:spPr>
            <a:xfrm>
              <a:off x="-501736" y="715090"/>
              <a:ext cx="5073918" cy="1857093"/>
            </a:xfrm>
            <a:custGeom>
              <a:avLst/>
              <a:gdLst/>
              <a:ahLst/>
              <a:cxnLst/>
              <a:rect l="l" t="t" r="r" b="b"/>
              <a:pathLst>
                <a:path w="176193" h="64488" extrusionOk="0">
                  <a:moveTo>
                    <a:pt x="5239" y="1"/>
                  </a:moveTo>
                  <a:lnTo>
                    <a:pt x="1" y="16166"/>
                  </a:lnTo>
                  <a:lnTo>
                    <a:pt x="176192" y="64487"/>
                  </a:lnTo>
                  <a:lnTo>
                    <a:pt x="5239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8"/>
            <p:cNvSpPr/>
            <p:nvPr/>
          </p:nvSpPr>
          <p:spPr>
            <a:xfrm>
              <a:off x="-680700" y="1778882"/>
              <a:ext cx="5252894" cy="793227"/>
            </a:xfrm>
            <a:custGeom>
              <a:avLst/>
              <a:gdLst/>
              <a:ahLst/>
              <a:cxnLst/>
              <a:rect l="l" t="t" r="r" b="b"/>
              <a:pathLst>
                <a:path w="182408" h="27545" extrusionOk="0">
                  <a:moveTo>
                    <a:pt x="1780" y="0"/>
                  </a:moveTo>
                  <a:lnTo>
                    <a:pt x="0" y="16918"/>
                  </a:lnTo>
                  <a:lnTo>
                    <a:pt x="182407" y="27544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-680700" y="2572024"/>
              <a:ext cx="5252894" cy="792507"/>
            </a:xfrm>
            <a:custGeom>
              <a:avLst/>
              <a:gdLst/>
              <a:ahLst/>
              <a:cxnLst/>
              <a:rect l="l" t="t" r="r" b="b"/>
              <a:pathLst>
                <a:path w="182408" h="27520" extrusionOk="0">
                  <a:moveTo>
                    <a:pt x="182407" y="0"/>
                  </a:moveTo>
                  <a:lnTo>
                    <a:pt x="0" y="10627"/>
                  </a:lnTo>
                  <a:lnTo>
                    <a:pt x="1780" y="27519"/>
                  </a:lnTo>
                  <a:lnTo>
                    <a:pt x="18240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-501736" y="2572024"/>
              <a:ext cx="5073918" cy="1856344"/>
            </a:xfrm>
            <a:custGeom>
              <a:avLst/>
              <a:gdLst/>
              <a:ahLst/>
              <a:cxnLst/>
              <a:rect l="l" t="t" r="r" b="b"/>
              <a:pathLst>
                <a:path w="176193" h="64462" extrusionOk="0">
                  <a:moveTo>
                    <a:pt x="176192" y="0"/>
                  </a:moveTo>
                  <a:lnTo>
                    <a:pt x="1" y="48321"/>
                  </a:lnTo>
                  <a:lnTo>
                    <a:pt x="5239" y="64462"/>
                  </a:lnTo>
                  <a:lnTo>
                    <a:pt x="5239" y="64462"/>
                  </a:lnTo>
                  <a:lnTo>
                    <a:pt x="176192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-101911" y="2572024"/>
              <a:ext cx="4674065" cy="2839376"/>
            </a:xfrm>
            <a:custGeom>
              <a:avLst/>
              <a:gdLst/>
              <a:ahLst/>
              <a:cxnLst/>
              <a:rect l="l" t="t" r="r" b="b"/>
              <a:pathLst>
                <a:path w="162308" h="98598" extrusionOk="0">
                  <a:moveTo>
                    <a:pt x="162307" y="0"/>
                  </a:moveTo>
                  <a:lnTo>
                    <a:pt x="1" y="83885"/>
                  </a:lnTo>
                  <a:lnTo>
                    <a:pt x="8497" y="98597"/>
                  </a:lnTo>
                  <a:lnTo>
                    <a:pt x="16230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502881" y="2572024"/>
              <a:ext cx="4069231" cy="3698233"/>
            </a:xfrm>
            <a:custGeom>
              <a:avLst/>
              <a:gdLst/>
              <a:ahLst/>
              <a:cxnLst/>
              <a:rect l="l" t="t" r="r" b="b"/>
              <a:pathLst>
                <a:path w="141305" h="128422" extrusionOk="0">
                  <a:moveTo>
                    <a:pt x="141304" y="0"/>
                  </a:moveTo>
                  <a:lnTo>
                    <a:pt x="0" y="115815"/>
                  </a:lnTo>
                  <a:lnTo>
                    <a:pt x="11354" y="128422"/>
                  </a:lnTo>
                  <a:lnTo>
                    <a:pt x="14130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285197" y="2572024"/>
              <a:ext cx="3286860" cy="4395449"/>
            </a:xfrm>
            <a:custGeom>
              <a:avLst/>
              <a:gdLst/>
              <a:ahLst/>
              <a:cxnLst/>
              <a:rect l="l" t="t" r="r" b="b"/>
              <a:pathLst>
                <a:path w="114137" h="152633" extrusionOk="0">
                  <a:moveTo>
                    <a:pt x="114136" y="0"/>
                  </a:moveTo>
                  <a:lnTo>
                    <a:pt x="0" y="142658"/>
                  </a:lnTo>
                  <a:lnTo>
                    <a:pt x="13735" y="152633"/>
                  </a:lnTo>
                  <a:lnTo>
                    <a:pt x="13735" y="152633"/>
                  </a:lnTo>
                  <a:lnTo>
                    <a:pt x="114136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2211116" y="2572024"/>
              <a:ext cx="2360877" cy="4900672"/>
            </a:xfrm>
            <a:custGeom>
              <a:avLst/>
              <a:gdLst/>
              <a:ahLst/>
              <a:cxnLst/>
              <a:rect l="l" t="t" r="r" b="b"/>
              <a:pathLst>
                <a:path w="81982" h="170177" extrusionOk="0">
                  <a:moveTo>
                    <a:pt x="81981" y="0"/>
                  </a:moveTo>
                  <a:lnTo>
                    <a:pt x="1" y="163259"/>
                  </a:lnTo>
                  <a:lnTo>
                    <a:pt x="15515" y="170177"/>
                  </a:lnTo>
                  <a:lnTo>
                    <a:pt x="8198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3240268" y="2572024"/>
              <a:ext cx="1331654" cy="5191527"/>
            </a:xfrm>
            <a:custGeom>
              <a:avLst/>
              <a:gdLst/>
              <a:ahLst/>
              <a:cxnLst/>
              <a:rect l="l" t="t" r="r" b="b"/>
              <a:pathLst>
                <a:path w="46242" h="180277" extrusionOk="0">
                  <a:moveTo>
                    <a:pt x="46241" y="0"/>
                  </a:moveTo>
                  <a:lnTo>
                    <a:pt x="0" y="176743"/>
                  </a:lnTo>
                  <a:lnTo>
                    <a:pt x="16617" y="180277"/>
                  </a:lnTo>
                  <a:lnTo>
                    <a:pt x="4624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6" name="Google Shape;716;p18"/>
          <p:cNvSpPr txBox="1">
            <a:spLocks noGrp="1"/>
          </p:cNvSpPr>
          <p:nvPr>
            <p:ph type="title"/>
          </p:nvPr>
        </p:nvSpPr>
        <p:spPr>
          <a:xfrm>
            <a:off x="2381075" y="3308550"/>
            <a:ext cx="4381800" cy="52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endParaRPr/>
          </a:p>
        </p:txBody>
      </p:sp>
      <p:sp>
        <p:nvSpPr>
          <p:cNvPr id="717" name="Google Shape;717;p18"/>
          <p:cNvSpPr txBox="1">
            <a:spLocks noGrp="1"/>
          </p:cNvSpPr>
          <p:nvPr>
            <p:ph type="subTitle" idx="1"/>
          </p:nvPr>
        </p:nvSpPr>
        <p:spPr>
          <a:xfrm>
            <a:off x="2381075" y="1312950"/>
            <a:ext cx="4381800" cy="1714800"/>
          </a:xfrm>
          <a:prstGeom prst="rect">
            <a:avLst/>
          </a:prstGeom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18"/>
          <p:cNvSpPr/>
          <p:nvPr/>
        </p:nvSpPr>
        <p:spPr>
          <a:xfrm rot="-956104">
            <a:off x="-277294" y="3158724"/>
            <a:ext cx="3306279" cy="3794332"/>
          </a:xfrm>
          <a:custGeom>
            <a:avLst/>
            <a:gdLst/>
            <a:ahLst/>
            <a:cxnLst/>
            <a:rect l="l" t="t" r="r" b="b"/>
            <a:pathLst>
              <a:path w="75440" h="86576" extrusionOk="0">
                <a:moveTo>
                  <a:pt x="1" y="0"/>
                </a:moveTo>
                <a:lnTo>
                  <a:pt x="1" y="40727"/>
                </a:lnTo>
                <a:cubicBezTo>
                  <a:pt x="9775" y="54938"/>
                  <a:pt x="22257" y="67319"/>
                  <a:pt x="36567" y="76968"/>
                </a:cubicBezTo>
                <a:cubicBezTo>
                  <a:pt x="43435" y="81605"/>
                  <a:pt x="51029" y="85715"/>
                  <a:pt x="59274" y="86467"/>
                </a:cubicBezTo>
                <a:cubicBezTo>
                  <a:pt x="60041" y="86537"/>
                  <a:pt x="60815" y="86575"/>
                  <a:pt x="61590" y="86575"/>
                </a:cubicBezTo>
                <a:cubicBezTo>
                  <a:pt x="64160" y="86575"/>
                  <a:pt x="66732" y="86149"/>
                  <a:pt x="69024" y="85013"/>
                </a:cubicBezTo>
                <a:cubicBezTo>
                  <a:pt x="72006" y="83560"/>
                  <a:pt x="74487" y="80778"/>
                  <a:pt x="74964" y="77495"/>
                </a:cubicBezTo>
                <a:cubicBezTo>
                  <a:pt x="75440" y="74211"/>
                  <a:pt x="73585" y="70552"/>
                  <a:pt x="70427" y="69500"/>
                </a:cubicBezTo>
                <a:cubicBezTo>
                  <a:pt x="71806" y="69023"/>
                  <a:pt x="72808" y="67695"/>
                  <a:pt x="72883" y="66241"/>
                </a:cubicBezTo>
                <a:cubicBezTo>
                  <a:pt x="72959" y="64813"/>
                  <a:pt x="72107" y="63384"/>
                  <a:pt x="70803" y="62758"/>
                </a:cubicBezTo>
                <a:cubicBezTo>
                  <a:pt x="72883" y="61329"/>
                  <a:pt x="73711" y="58372"/>
                  <a:pt x="72683" y="56066"/>
                </a:cubicBezTo>
                <a:cubicBezTo>
                  <a:pt x="71818" y="54126"/>
                  <a:pt x="69729" y="52842"/>
                  <a:pt x="67625" y="52842"/>
                </a:cubicBezTo>
                <a:cubicBezTo>
                  <a:pt x="67229" y="52842"/>
                  <a:pt x="66832" y="52888"/>
                  <a:pt x="66442" y="52983"/>
                </a:cubicBezTo>
                <a:cubicBezTo>
                  <a:pt x="66467" y="50903"/>
                  <a:pt x="65189" y="48848"/>
                  <a:pt x="63309" y="47971"/>
                </a:cubicBezTo>
                <a:cubicBezTo>
                  <a:pt x="62605" y="47646"/>
                  <a:pt x="61836" y="47490"/>
                  <a:pt x="61066" y="47490"/>
                </a:cubicBezTo>
                <a:cubicBezTo>
                  <a:pt x="59754" y="47490"/>
                  <a:pt x="58440" y="47945"/>
                  <a:pt x="57445" y="48798"/>
                </a:cubicBezTo>
                <a:cubicBezTo>
                  <a:pt x="56507" y="45665"/>
                  <a:pt x="53238" y="43599"/>
                  <a:pt x="50024" y="43599"/>
                </a:cubicBezTo>
                <a:cubicBezTo>
                  <a:pt x="48944" y="43599"/>
                  <a:pt x="47870" y="43832"/>
                  <a:pt x="46893" y="44336"/>
                </a:cubicBezTo>
                <a:cubicBezTo>
                  <a:pt x="46402" y="41339"/>
                  <a:pt x="43551" y="38920"/>
                  <a:pt x="40535" y="38920"/>
                </a:cubicBezTo>
                <a:cubicBezTo>
                  <a:pt x="40474" y="38920"/>
                  <a:pt x="40413" y="38921"/>
                  <a:pt x="40352" y="38923"/>
                </a:cubicBezTo>
                <a:cubicBezTo>
                  <a:pt x="41875" y="35190"/>
                  <a:pt x="38609" y="30471"/>
                  <a:pt x="34610" y="30471"/>
                </a:cubicBezTo>
                <a:cubicBezTo>
                  <a:pt x="34527" y="30471"/>
                  <a:pt x="34445" y="30473"/>
                  <a:pt x="34362" y="30477"/>
                </a:cubicBezTo>
                <a:cubicBezTo>
                  <a:pt x="36091" y="29349"/>
                  <a:pt x="37069" y="27194"/>
                  <a:pt x="36768" y="25163"/>
                </a:cubicBezTo>
                <a:cubicBezTo>
                  <a:pt x="36467" y="23133"/>
                  <a:pt x="34913" y="21329"/>
                  <a:pt x="32933" y="20752"/>
                </a:cubicBezTo>
                <a:cubicBezTo>
                  <a:pt x="34136" y="19123"/>
                  <a:pt x="34362" y="16843"/>
                  <a:pt x="33535" y="14988"/>
                </a:cubicBezTo>
                <a:cubicBezTo>
                  <a:pt x="32708" y="13133"/>
                  <a:pt x="30853" y="11805"/>
                  <a:pt x="28823" y="11604"/>
                </a:cubicBezTo>
                <a:cubicBezTo>
                  <a:pt x="28422" y="8547"/>
                  <a:pt x="26267" y="5790"/>
                  <a:pt x="23410" y="4637"/>
                </a:cubicBezTo>
                <a:cubicBezTo>
                  <a:pt x="22371" y="4212"/>
                  <a:pt x="21257" y="4006"/>
                  <a:pt x="20145" y="4006"/>
                </a:cubicBezTo>
                <a:cubicBezTo>
                  <a:pt x="18171" y="4006"/>
                  <a:pt x="16201" y="4656"/>
                  <a:pt x="14663" y="5890"/>
                </a:cubicBezTo>
                <a:cubicBezTo>
                  <a:pt x="14086" y="4311"/>
                  <a:pt x="12507" y="3158"/>
                  <a:pt x="10828" y="3083"/>
                </a:cubicBezTo>
                <a:cubicBezTo>
                  <a:pt x="10771" y="3081"/>
                  <a:pt x="10714" y="3079"/>
                  <a:pt x="10657" y="3079"/>
                </a:cubicBezTo>
                <a:cubicBezTo>
                  <a:pt x="9059" y="3079"/>
                  <a:pt x="7471" y="4088"/>
                  <a:pt x="6793" y="5564"/>
                </a:cubicBezTo>
                <a:cubicBezTo>
                  <a:pt x="6432" y="3520"/>
                  <a:pt x="4373" y="2037"/>
                  <a:pt x="2332" y="2037"/>
                </a:cubicBezTo>
                <a:cubicBezTo>
                  <a:pt x="1821" y="2037"/>
                  <a:pt x="1310" y="2130"/>
                  <a:pt x="828" y="2331"/>
                </a:cubicBezTo>
                <a:cubicBezTo>
                  <a:pt x="828" y="1454"/>
                  <a:pt x="502" y="677"/>
                  <a:pt x="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0B3F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8"/>
          <p:cNvSpPr/>
          <p:nvPr/>
        </p:nvSpPr>
        <p:spPr>
          <a:xfrm>
            <a:off x="5690876" y="3220899"/>
            <a:ext cx="3717186" cy="3151504"/>
          </a:xfrm>
          <a:custGeom>
            <a:avLst/>
            <a:gdLst/>
            <a:ahLst/>
            <a:cxnLst/>
            <a:rect l="l" t="t" r="r" b="b"/>
            <a:pathLst>
              <a:path w="84814" h="71907" extrusionOk="0">
                <a:moveTo>
                  <a:pt x="73759" y="1"/>
                </a:moveTo>
                <a:cubicBezTo>
                  <a:pt x="73304" y="1"/>
                  <a:pt x="72849" y="58"/>
                  <a:pt x="72408" y="177"/>
                </a:cubicBezTo>
                <a:cubicBezTo>
                  <a:pt x="69901" y="829"/>
                  <a:pt x="68072" y="3435"/>
                  <a:pt x="68272" y="6017"/>
                </a:cubicBezTo>
                <a:cubicBezTo>
                  <a:pt x="67971" y="5963"/>
                  <a:pt x="67666" y="5937"/>
                  <a:pt x="67362" y="5937"/>
                </a:cubicBezTo>
                <a:cubicBezTo>
                  <a:pt x="65536" y="5937"/>
                  <a:pt x="63714" y="6873"/>
                  <a:pt x="62683" y="8398"/>
                </a:cubicBezTo>
                <a:cubicBezTo>
                  <a:pt x="61480" y="10177"/>
                  <a:pt x="61430" y="12659"/>
                  <a:pt x="62583" y="14463"/>
                </a:cubicBezTo>
                <a:cubicBezTo>
                  <a:pt x="58122" y="15065"/>
                  <a:pt x="54914" y="20227"/>
                  <a:pt x="56317" y="24488"/>
                </a:cubicBezTo>
                <a:cubicBezTo>
                  <a:pt x="53134" y="24488"/>
                  <a:pt x="50177" y="27095"/>
                  <a:pt x="49751" y="30253"/>
                </a:cubicBezTo>
                <a:cubicBezTo>
                  <a:pt x="48871" y="29721"/>
                  <a:pt x="47879" y="29480"/>
                  <a:pt x="46876" y="29480"/>
                </a:cubicBezTo>
                <a:cubicBezTo>
                  <a:pt x="43765" y="29480"/>
                  <a:pt x="40543" y="31799"/>
                  <a:pt x="40202" y="34964"/>
                </a:cubicBezTo>
                <a:cubicBezTo>
                  <a:pt x="39350" y="33035"/>
                  <a:pt x="37320" y="31681"/>
                  <a:pt x="35189" y="31656"/>
                </a:cubicBezTo>
                <a:cubicBezTo>
                  <a:pt x="35169" y="31656"/>
                  <a:pt x="35149" y="31656"/>
                  <a:pt x="35130" y="31656"/>
                </a:cubicBezTo>
                <a:cubicBezTo>
                  <a:pt x="33045" y="31656"/>
                  <a:pt x="30995" y="32952"/>
                  <a:pt x="30102" y="34839"/>
                </a:cubicBezTo>
                <a:cubicBezTo>
                  <a:pt x="28996" y="33715"/>
                  <a:pt x="27413" y="33098"/>
                  <a:pt x="25825" y="33098"/>
                </a:cubicBezTo>
                <a:cubicBezTo>
                  <a:pt x="25325" y="33098"/>
                  <a:pt x="24824" y="33159"/>
                  <a:pt x="24337" y="33285"/>
                </a:cubicBezTo>
                <a:cubicBezTo>
                  <a:pt x="22332" y="33837"/>
                  <a:pt x="20678" y="35516"/>
                  <a:pt x="20127" y="37521"/>
                </a:cubicBezTo>
                <a:cubicBezTo>
                  <a:pt x="20061" y="37519"/>
                  <a:pt x="19996" y="37518"/>
                  <a:pt x="19931" y="37518"/>
                </a:cubicBezTo>
                <a:cubicBezTo>
                  <a:pt x="16839" y="37518"/>
                  <a:pt x="13777" y="39256"/>
                  <a:pt x="12182" y="41907"/>
                </a:cubicBezTo>
                <a:cubicBezTo>
                  <a:pt x="10528" y="44639"/>
                  <a:pt x="10477" y="48248"/>
                  <a:pt x="12031" y="51005"/>
                </a:cubicBezTo>
                <a:cubicBezTo>
                  <a:pt x="10352" y="51330"/>
                  <a:pt x="8898" y="52734"/>
                  <a:pt x="8573" y="54438"/>
                </a:cubicBezTo>
                <a:cubicBezTo>
                  <a:pt x="8222" y="56117"/>
                  <a:pt x="8999" y="57972"/>
                  <a:pt x="10452" y="58924"/>
                </a:cubicBezTo>
                <a:cubicBezTo>
                  <a:pt x="7771" y="59000"/>
                  <a:pt x="5540" y="61882"/>
                  <a:pt x="6192" y="64488"/>
                </a:cubicBezTo>
                <a:cubicBezTo>
                  <a:pt x="6009" y="64462"/>
                  <a:pt x="5826" y="64449"/>
                  <a:pt x="5646" y="64449"/>
                </a:cubicBezTo>
                <a:cubicBezTo>
                  <a:pt x="2609" y="64449"/>
                  <a:pt x="1" y="68091"/>
                  <a:pt x="1254" y="70929"/>
                </a:cubicBezTo>
                <a:lnTo>
                  <a:pt x="44337" y="71907"/>
                </a:lnTo>
                <a:cubicBezTo>
                  <a:pt x="59350" y="64839"/>
                  <a:pt x="73109" y="55140"/>
                  <a:pt x="84814" y="43360"/>
                </a:cubicBezTo>
                <a:lnTo>
                  <a:pt x="84814" y="2834"/>
                </a:lnTo>
                <a:cubicBezTo>
                  <a:pt x="84287" y="2232"/>
                  <a:pt x="83586" y="1781"/>
                  <a:pt x="82809" y="1631"/>
                </a:cubicBezTo>
                <a:cubicBezTo>
                  <a:pt x="82557" y="1575"/>
                  <a:pt x="82302" y="1547"/>
                  <a:pt x="82046" y="1547"/>
                </a:cubicBezTo>
                <a:cubicBezTo>
                  <a:pt x="80824" y="1547"/>
                  <a:pt x="79608" y="2169"/>
                  <a:pt x="78924" y="3185"/>
                </a:cubicBezTo>
                <a:cubicBezTo>
                  <a:pt x="78016" y="1244"/>
                  <a:pt x="75883" y="1"/>
                  <a:pt x="73759" y="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0B3F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0" name="Google Shape;720;p18"/>
          <p:cNvGrpSpPr/>
          <p:nvPr/>
        </p:nvGrpSpPr>
        <p:grpSpPr>
          <a:xfrm>
            <a:off x="-22950" y="0"/>
            <a:ext cx="9189900" cy="5143500"/>
            <a:chOff x="-22950" y="0"/>
            <a:chExt cx="9189900" cy="5143500"/>
          </a:xfrm>
        </p:grpSpPr>
        <p:grpSp>
          <p:nvGrpSpPr>
            <p:cNvPr id="721" name="Google Shape;721;p18"/>
            <p:cNvGrpSpPr/>
            <p:nvPr/>
          </p:nvGrpSpPr>
          <p:grpSpPr>
            <a:xfrm>
              <a:off x="282688" y="0"/>
              <a:ext cx="8578625" cy="5143500"/>
              <a:chOff x="282688" y="0"/>
              <a:chExt cx="8578625" cy="5143500"/>
            </a:xfrm>
          </p:grpSpPr>
          <p:cxnSp>
            <p:nvCxnSpPr>
              <p:cNvPr id="722" name="Google Shape;722;p18"/>
              <p:cNvCxnSpPr/>
              <p:nvPr/>
            </p:nvCxnSpPr>
            <p:spPr>
              <a:xfrm>
                <a:off x="2826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8"/>
              <p:cNvCxnSpPr/>
              <p:nvPr/>
            </p:nvCxnSpPr>
            <p:spPr>
              <a:xfrm>
                <a:off x="88613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4" name="Google Shape;724;p18"/>
            <p:cNvGrpSpPr/>
            <p:nvPr/>
          </p:nvGrpSpPr>
          <p:grpSpPr>
            <a:xfrm>
              <a:off x="-22950" y="225025"/>
              <a:ext cx="9189900" cy="4693450"/>
              <a:chOff x="-45900" y="225025"/>
              <a:chExt cx="9189900" cy="4693450"/>
            </a:xfrm>
          </p:grpSpPr>
          <p:cxnSp>
            <p:nvCxnSpPr>
              <p:cNvPr id="725" name="Google Shape;725;p18"/>
              <p:cNvCxnSpPr/>
              <p:nvPr/>
            </p:nvCxnSpPr>
            <p:spPr>
              <a:xfrm rot="10800000">
                <a:off x="-45900" y="225025"/>
                <a:ext cx="9189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8"/>
              <p:cNvCxnSpPr/>
              <p:nvPr/>
            </p:nvCxnSpPr>
            <p:spPr>
              <a:xfrm rot="10800000">
                <a:off x="-45900" y="4918475"/>
                <a:ext cx="9189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_1_1_1_1_1_1_1_1"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5" name="Google Shape;1195;p29"/>
          <p:cNvGrpSpPr/>
          <p:nvPr/>
        </p:nvGrpSpPr>
        <p:grpSpPr>
          <a:xfrm>
            <a:off x="-3443616" y="-5448828"/>
            <a:ext cx="16031232" cy="16041156"/>
            <a:chOff x="-680700" y="-2684100"/>
            <a:chExt cx="10505395" cy="10511898"/>
          </a:xfrm>
        </p:grpSpPr>
        <p:sp>
          <p:nvSpPr>
            <p:cNvPr id="1196" name="Google Shape;1196;p29"/>
            <p:cNvSpPr/>
            <p:nvPr/>
          </p:nvSpPr>
          <p:spPr>
            <a:xfrm>
              <a:off x="4327125" y="2572024"/>
              <a:ext cx="489385" cy="5255774"/>
            </a:xfrm>
            <a:custGeom>
              <a:avLst/>
              <a:gdLst/>
              <a:ahLst/>
              <a:cxnLst/>
              <a:rect l="l" t="t" r="r" b="b"/>
              <a:pathLst>
                <a:path w="16994" h="182508" extrusionOk="0">
                  <a:moveTo>
                    <a:pt x="8497" y="0"/>
                  </a:moveTo>
                  <a:lnTo>
                    <a:pt x="1" y="182507"/>
                  </a:lnTo>
                  <a:lnTo>
                    <a:pt x="16994" y="182507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4571800" y="2572024"/>
              <a:ext cx="1332374" cy="5191527"/>
            </a:xfrm>
            <a:custGeom>
              <a:avLst/>
              <a:gdLst/>
              <a:ahLst/>
              <a:cxnLst/>
              <a:rect l="l" t="t" r="r" b="b"/>
              <a:pathLst>
                <a:path w="46267" h="180277" extrusionOk="0">
                  <a:moveTo>
                    <a:pt x="0" y="0"/>
                  </a:moveTo>
                  <a:lnTo>
                    <a:pt x="29650" y="180277"/>
                  </a:lnTo>
                  <a:lnTo>
                    <a:pt x="46266" y="176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4571800" y="2572024"/>
              <a:ext cx="2361568" cy="4900672"/>
            </a:xfrm>
            <a:custGeom>
              <a:avLst/>
              <a:gdLst/>
              <a:ahLst/>
              <a:cxnLst/>
              <a:rect l="l" t="t" r="r" b="b"/>
              <a:pathLst>
                <a:path w="82006" h="170177" extrusionOk="0">
                  <a:moveTo>
                    <a:pt x="0" y="0"/>
                  </a:moveTo>
                  <a:lnTo>
                    <a:pt x="66467" y="170177"/>
                  </a:lnTo>
                  <a:lnTo>
                    <a:pt x="82006" y="163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4571800" y="2572024"/>
              <a:ext cx="3287580" cy="4395449"/>
            </a:xfrm>
            <a:custGeom>
              <a:avLst/>
              <a:gdLst/>
              <a:ahLst/>
              <a:cxnLst/>
              <a:rect l="l" t="t" r="r" b="b"/>
              <a:pathLst>
                <a:path w="114162" h="152633" extrusionOk="0">
                  <a:moveTo>
                    <a:pt x="0" y="0"/>
                  </a:moveTo>
                  <a:lnTo>
                    <a:pt x="100402" y="152633"/>
                  </a:lnTo>
                  <a:lnTo>
                    <a:pt x="114161" y="142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4571800" y="2572024"/>
              <a:ext cx="4069951" cy="3698233"/>
            </a:xfrm>
            <a:custGeom>
              <a:avLst/>
              <a:gdLst/>
              <a:ahLst/>
              <a:cxnLst/>
              <a:rect l="l" t="t" r="r" b="b"/>
              <a:pathLst>
                <a:path w="141330" h="128422" extrusionOk="0">
                  <a:moveTo>
                    <a:pt x="0" y="0"/>
                  </a:moveTo>
                  <a:lnTo>
                    <a:pt x="129951" y="128422"/>
                  </a:lnTo>
                  <a:lnTo>
                    <a:pt x="141329" y="115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4571800" y="2572024"/>
              <a:ext cx="4674036" cy="2839376"/>
            </a:xfrm>
            <a:custGeom>
              <a:avLst/>
              <a:gdLst/>
              <a:ahLst/>
              <a:cxnLst/>
              <a:rect l="l" t="t" r="r" b="b"/>
              <a:pathLst>
                <a:path w="162307" h="98598" extrusionOk="0">
                  <a:moveTo>
                    <a:pt x="0" y="0"/>
                  </a:moveTo>
                  <a:lnTo>
                    <a:pt x="153811" y="98597"/>
                  </a:lnTo>
                  <a:lnTo>
                    <a:pt x="162307" y="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4571800" y="2572024"/>
              <a:ext cx="5074609" cy="1856344"/>
            </a:xfrm>
            <a:custGeom>
              <a:avLst/>
              <a:gdLst/>
              <a:ahLst/>
              <a:cxnLst/>
              <a:rect l="l" t="t" r="r" b="b"/>
              <a:pathLst>
                <a:path w="176217" h="64462" extrusionOk="0">
                  <a:moveTo>
                    <a:pt x="0" y="0"/>
                  </a:moveTo>
                  <a:lnTo>
                    <a:pt x="170954" y="64462"/>
                  </a:lnTo>
                  <a:lnTo>
                    <a:pt x="176217" y="48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4571800" y="2572024"/>
              <a:ext cx="5252894" cy="792507"/>
            </a:xfrm>
            <a:custGeom>
              <a:avLst/>
              <a:gdLst/>
              <a:ahLst/>
              <a:cxnLst/>
              <a:rect l="l" t="t" r="r" b="b"/>
              <a:pathLst>
                <a:path w="182408" h="27520" extrusionOk="0">
                  <a:moveTo>
                    <a:pt x="0" y="0"/>
                  </a:moveTo>
                  <a:lnTo>
                    <a:pt x="180628" y="27519"/>
                  </a:lnTo>
                  <a:lnTo>
                    <a:pt x="182407" y="10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4571800" y="1778882"/>
              <a:ext cx="5252894" cy="793227"/>
            </a:xfrm>
            <a:custGeom>
              <a:avLst/>
              <a:gdLst/>
              <a:ahLst/>
              <a:cxnLst/>
              <a:rect l="l" t="t" r="r" b="b"/>
              <a:pathLst>
                <a:path w="182408" h="27545" extrusionOk="0">
                  <a:moveTo>
                    <a:pt x="180628" y="0"/>
                  </a:moveTo>
                  <a:lnTo>
                    <a:pt x="0" y="27544"/>
                  </a:lnTo>
                  <a:lnTo>
                    <a:pt x="0" y="27544"/>
                  </a:lnTo>
                  <a:lnTo>
                    <a:pt x="182407" y="16918"/>
                  </a:lnTo>
                  <a:lnTo>
                    <a:pt x="180628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4571800" y="715090"/>
              <a:ext cx="5074609" cy="1857093"/>
            </a:xfrm>
            <a:custGeom>
              <a:avLst/>
              <a:gdLst/>
              <a:ahLst/>
              <a:cxnLst/>
              <a:rect l="l" t="t" r="r" b="b"/>
              <a:pathLst>
                <a:path w="176217" h="64488" extrusionOk="0">
                  <a:moveTo>
                    <a:pt x="170954" y="1"/>
                  </a:moveTo>
                  <a:lnTo>
                    <a:pt x="0" y="64487"/>
                  </a:lnTo>
                  <a:lnTo>
                    <a:pt x="176217" y="16166"/>
                  </a:lnTo>
                  <a:lnTo>
                    <a:pt x="170954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4571800" y="-267843"/>
              <a:ext cx="4674036" cy="2840096"/>
            </a:xfrm>
            <a:custGeom>
              <a:avLst/>
              <a:gdLst/>
              <a:ahLst/>
              <a:cxnLst/>
              <a:rect l="l" t="t" r="r" b="b"/>
              <a:pathLst>
                <a:path w="162307" h="98623" extrusionOk="0">
                  <a:moveTo>
                    <a:pt x="153811" y="0"/>
                  </a:moveTo>
                  <a:lnTo>
                    <a:pt x="0" y="98622"/>
                  </a:lnTo>
                  <a:lnTo>
                    <a:pt x="162307" y="14712"/>
                  </a:lnTo>
                  <a:lnTo>
                    <a:pt x="15381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4571800" y="-1126668"/>
              <a:ext cx="4069951" cy="3698981"/>
            </a:xfrm>
            <a:custGeom>
              <a:avLst/>
              <a:gdLst/>
              <a:ahLst/>
              <a:cxnLst/>
              <a:rect l="l" t="t" r="r" b="b"/>
              <a:pathLst>
                <a:path w="141330" h="128448" extrusionOk="0">
                  <a:moveTo>
                    <a:pt x="129951" y="0"/>
                  </a:moveTo>
                  <a:lnTo>
                    <a:pt x="0" y="128447"/>
                  </a:lnTo>
                  <a:lnTo>
                    <a:pt x="141329" y="12632"/>
                  </a:lnTo>
                  <a:lnTo>
                    <a:pt x="12995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4571800" y="-1823835"/>
              <a:ext cx="3287580" cy="4396198"/>
            </a:xfrm>
            <a:custGeom>
              <a:avLst/>
              <a:gdLst/>
              <a:ahLst/>
              <a:cxnLst/>
              <a:rect l="l" t="t" r="r" b="b"/>
              <a:pathLst>
                <a:path w="114162" h="152659" extrusionOk="0">
                  <a:moveTo>
                    <a:pt x="100402" y="1"/>
                  </a:moveTo>
                  <a:lnTo>
                    <a:pt x="0" y="152658"/>
                  </a:lnTo>
                  <a:lnTo>
                    <a:pt x="114161" y="9976"/>
                  </a:lnTo>
                  <a:lnTo>
                    <a:pt x="100402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4571800" y="-2329023"/>
              <a:ext cx="2361568" cy="4901421"/>
            </a:xfrm>
            <a:custGeom>
              <a:avLst/>
              <a:gdLst/>
              <a:ahLst/>
              <a:cxnLst/>
              <a:rect l="l" t="t" r="r" b="b"/>
              <a:pathLst>
                <a:path w="82006" h="170203" extrusionOk="0">
                  <a:moveTo>
                    <a:pt x="66467" y="1"/>
                  </a:moveTo>
                  <a:lnTo>
                    <a:pt x="0" y="170202"/>
                  </a:lnTo>
                  <a:lnTo>
                    <a:pt x="82006" y="6918"/>
                  </a:lnTo>
                  <a:lnTo>
                    <a:pt x="66467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4571800" y="-2619857"/>
              <a:ext cx="1332374" cy="5192276"/>
            </a:xfrm>
            <a:custGeom>
              <a:avLst/>
              <a:gdLst/>
              <a:ahLst/>
              <a:cxnLst/>
              <a:rect l="l" t="t" r="r" b="b"/>
              <a:pathLst>
                <a:path w="46267" h="180303" extrusionOk="0">
                  <a:moveTo>
                    <a:pt x="29650" y="1"/>
                  </a:moveTo>
                  <a:lnTo>
                    <a:pt x="0" y="180302"/>
                  </a:lnTo>
                  <a:lnTo>
                    <a:pt x="46266" y="3534"/>
                  </a:lnTo>
                  <a:lnTo>
                    <a:pt x="29650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4327125" y="-2684100"/>
              <a:ext cx="489385" cy="5256523"/>
            </a:xfrm>
            <a:custGeom>
              <a:avLst/>
              <a:gdLst/>
              <a:ahLst/>
              <a:cxnLst/>
              <a:rect l="l" t="t" r="r" b="b"/>
              <a:pathLst>
                <a:path w="16994" h="182534" extrusionOk="0">
                  <a:moveTo>
                    <a:pt x="1" y="1"/>
                  </a:moveTo>
                  <a:lnTo>
                    <a:pt x="8497" y="182533"/>
                  </a:lnTo>
                  <a:lnTo>
                    <a:pt x="16994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3240268" y="-2619857"/>
              <a:ext cx="1331654" cy="5192276"/>
            </a:xfrm>
            <a:custGeom>
              <a:avLst/>
              <a:gdLst/>
              <a:ahLst/>
              <a:cxnLst/>
              <a:rect l="l" t="t" r="r" b="b"/>
              <a:pathLst>
                <a:path w="46242" h="180303" extrusionOk="0">
                  <a:moveTo>
                    <a:pt x="16617" y="1"/>
                  </a:moveTo>
                  <a:lnTo>
                    <a:pt x="0" y="3534"/>
                  </a:lnTo>
                  <a:lnTo>
                    <a:pt x="46241" y="180302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2211116" y="-2329023"/>
              <a:ext cx="2360877" cy="4901421"/>
            </a:xfrm>
            <a:custGeom>
              <a:avLst/>
              <a:gdLst/>
              <a:ahLst/>
              <a:cxnLst/>
              <a:rect l="l" t="t" r="r" b="b"/>
              <a:pathLst>
                <a:path w="81982" h="170203" extrusionOk="0">
                  <a:moveTo>
                    <a:pt x="15515" y="1"/>
                  </a:moveTo>
                  <a:lnTo>
                    <a:pt x="1" y="6918"/>
                  </a:lnTo>
                  <a:lnTo>
                    <a:pt x="81981" y="170202"/>
                  </a:lnTo>
                  <a:lnTo>
                    <a:pt x="15515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1285197" y="-1823835"/>
              <a:ext cx="3286860" cy="4396198"/>
            </a:xfrm>
            <a:custGeom>
              <a:avLst/>
              <a:gdLst/>
              <a:ahLst/>
              <a:cxnLst/>
              <a:rect l="l" t="t" r="r" b="b"/>
              <a:pathLst>
                <a:path w="114137" h="152659" extrusionOk="0">
                  <a:moveTo>
                    <a:pt x="13735" y="1"/>
                  </a:moveTo>
                  <a:lnTo>
                    <a:pt x="0" y="9976"/>
                  </a:lnTo>
                  <a:lnTo>
                    <a:pt x="114136" y="152658"/>
                  </a:lnTo>
                  <a:lnTo>
                    <a:pt x="13735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502881" y="-1126668"/>
              <a:ext cx="4069231" cy="3698981"/>
            </a:xfrm>
            <a:custGeom>
              <a:avLst/>
              <a:gdLst/>
              <a:ahLst/>
              <a:cxnLst/>
              <a:rect l="l" t="t" r="r" b="b"/>
              <a:pathLst>
                <a:path w="141305" h="128448" extrusionOk="0">
                  <a:moveTo>
                    <a:pt x="11354" y="0"/>
                  </a:moveTo>
                  <a:lnTo>
                    <a:pt x="0" y="12632"/>
                  </a:lnTo>
                  <a:lnTo>
                    <a:pt x="141304" y="128447"/>
                  </a:lnTo>
                  <a:lnTo>
                    <a:pt x="1135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-101911" y="-267843"/>
              <a:ext cx="4674065" cy="2840096"/>
            </a:xfrm>
            <a:custGeom>
              <a:avLst/>
              <a:gdLst/>
              <a:ahLst/>
              <a:cxnLst/>
              <a:rect l="l" t="t" r="r" b="b"/>
              <a:pathLst>
                <a:path w="162308" h="98623" extrusionOk="0">
                  <a:moveTo>
                    <a:pt x="8497" y="0"/>
                  </a:moveTo>
                  <a:lnTo>
                    <a:pt x="1" y="14712"/>
                  </a:lnTo>
                  <a:lnTo>
                    <a:pt x="162307" y="98622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-501736" y="715090"/>
              <a:ext cx="5073918" cy="1857093"/>
            </a:xfrm>
            <a:custGeom>
              <a:avLst/>
              <a:gdLst/>
              <a:ahLst/>
              <a:cxnLst/>
              <a:rect l="l" t="t" r="r" b="b"/>
              <a:pathLst>
                <a:path w="176193" h="64488" extrusionOk="0">
                  <a:moveTo>
                    <a:pt x="5239" y="1"/>
                  </a:moveTo>
                  <a:lnTo>
                    <a:pt x="1" y="16166"/>
                  </a:lnTo>
                  <a:lnTo>
                    <a:pt x="176192" y="64487"/>
                  </a:lnTo>
                  <a:lnTo>
                    <a:pt x="5239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-680700" y="1778882"/>
              <a:ext cx="5252894" cy="793227"/>
            </a:xfrm>
            <a:custGeom>
              <a:avLst/>
              <a:gdLst/>
              <a:ahLst/>
              <a:cxnLst/>
              <a:rect l="l" t="t" r="r" b="b"/>
              <a:pathLst>
                <a:path w="182408" h="27545" extrusionOk="0">
                  <a:moveTo>
                    <a:pt x="1780" y="0"/>
                  </a:moveTo>
                  <a:lnTo>
                    <a:pt x="0" y="16918"/>
                  </a:lnTo>
                  <a:lnTo>
                    <a:pt x="182407" y="27544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-680700" y="2572024"/>
              <a:ext cx="5252894" cy="792507"/>
            </a:xfrm>
            <a:custGeom>
              <a:avLst/>
              <a:gdLst/>
              <a:ahLst/>
              <a:cxnLst/>
              <a:rect l="l" t="t" r="r" b="b"/>
              <a:pathLst>
                <a:path w="182408" h="27520" extrusionOk="0">
                  <a:moveTo>
                    <a:pt x="182407" y="0"/>
                  </a:moveTo>
                  <a:lnTo>
                    <a:pt x="0" y="10627"/>
                  </a:lnTo>
                  <a:lnTo>
                    <a:pt x="1780" y="27519"/>
                  </a:lnTo>
                  <a:lnTo>
                    <a:pt x="18240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-501736" y="2572024"/>
              <a:ext cx="5073918" cy="1856344"/>
            </a:xfrm>
            <a:custGeom>
              <a:avLst/>
              <a:gdLst/>
              <a:ahLst/>
              <a:cxnLst/>
              <a:rect l="l" t="t" r="r" b="b"/>
              <a:pathLst>
                <a:path w="176193" h="64462" extrusionOk="0">
                  <a:moveTo>
                    <a:pt x="176192" y="0"/>
                  </a:moveTo>
                  <a:lnTo>
                    <a:pt x="1" y="48321"/>
                  </a:lnTo>
                  <a:lnTo>
                    <a:pt x="5239" y="64462"/>
                  </a:lnTo>
                  <a:lnTo>
                    <a:pt x="5239" y="64462"/>
                  </a:lnTo>
                  <a:lnTo>
                    <a:pt x="176192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-101911" y="2572024"/>
              <a:ext cx="4674065" cy="2839376"/>
            </a:xfrm>
            <a:custGeom>
              <a:avLst/>
              <a:gdLst/>
              <a:ahLst/>
              <a:cxnLst/>
              <a:rect l="l" t="t" r="r" b="b"/>
              <a:pathLst>
                <a:path w="162308" h="98598" extrusionOk="0">
                  <a:moveTo>
                    <a:pt x="162307" y="0"/>
                  </a:moveTo>
                  <a:lnTo>
                    <a:pt x="1" y="83885"/>
                  </a:lnTo>
                  <a:lnTo>
                    <a:pt x="8497" y="98597"/>
                  </a:lnTo>
                  <a:lnTo>
                    <a:pt x="16230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502881" y="2572024"/>
              <a:ext cx="4069231" cy="3698233"/>
            </a:xfrm>
            <a:custGeom>
              <a:avLst/>
              <a:gdLst/>
              <a:ahLst/>
              <a:cxnLst/>
              <a:rect l="l" t="t" r="r" b="b"/>
              <a:pathLst>
                <a:path w="141305" h="128422" extrusionOk="0">
                  <a:moveTo>
                    <a:pt x="141304" y="0"/>
                  </a:moveTo>
                  <a:lnTo>
                    <a:pt x="0" y="115815"/>
                  </a:lnTo>
                  <a:lnTo>
                    <a:pt x="11354" y="128422"/>
                  </a:lnTo>
                  <a:lnTo>
                    <a:pt x="14130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1285197" y="2572024"/>
              <a:ext cx="3286860" cy="4395449"/>
            </a:xfrm>
            <a:custGeom>
              <a:avLst/>
              <a:gdLst/>
              <a:ahLst/>
              <a:cxnLst/>
              <a:rect l="l" t="t" r="r" b="b"/>
              <a:pathLst>
                <a:path w="114137" h="152633" extrusionOk="0">
                  <a:moveTo>
                    <a:pt x="114136" y="0"/>
                  </a:moveTo>
                  <a:lnTo>
                    <a:pt x="0" y="142658"/>
                  </a:lnTo>
                  <a:lnTo>
                    <a:pt x="13735" y="152633"/>
                  </a:lnTo>
                  <a:lnTo>
                    <a:pt x="13735" y="152633"/>
                  </a:lnTo>
                  <a:lnTo>
                    <a:pt x="114136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211116" y="2572024"/>
              <a:ext cx="2360877" cy="4900672"/>
            </a:xfrm>
            <a:custGeom>
              <a:avLst/>
              <a:gdLst/>
              <a:ahLst/>
              <a:cxnLst/>
              <a:rect l="l" t="t" r="r" b="b"/>
              <a:pathLst>
                <a:path w="81982" h="170177" extrusionOk="0">
                  <a:moveTo>
                    <a:pt x="81981" y="0"/>
                  </a:moveTo>
                  <a:lnTo>
                    <a:pt x="1" y="163259"/>
                  </a:lnTo>
                  <a:lnTo>
                    <a:pt x="15515" y="170177"/>
                  </a:lnTo>
                  <a:lnTo>
                    <a:pt x="8198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3240268" y="2572024"/>
              <a:ext cx="1331654" cy="5191527"/>
            </a:xfrm>
            <a:custGeom>
              <a:avLst/>
              <a:gdLst/>
              <a:ahLst/>
              <a:cxnLst/>
              <a:rect l="l" t="t" r="r" b="b"/>
              <a:pathLst>
                <a:path w="46242" h="180277" extrusionOk="0">
                  <a:moveTo>
                    <a:pt x="46241" y="0"/>
                  </a:moveTo>
                  <a:lnTo>
                    <a:pt x="0" y="176743"/>
                  </a:lnTo>
                  <a:lnTo>
                    <a:pt x="16617" y="180277"/>
                  </a:lnTo>
                  <a:lnTo>
                    <a:pt x="4624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6" name="Google Shape;1226;p29"/>
          <p:cNvSpPr txBox="1">
            <a:spLocks noGrp="1"/>
          </p:cNvSpPr>
          <p:nvPr>
            <p:ph type="subTitle" idx="1"/>
          </p:nvPr>
        </p:nvSpPr>
        <p:spPr>
          <a:xfrm>
            <a:off x="3533589" y="1672975"/>
            <a:ext cx="3526500" cy="25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27" name="Google Shape;1227;p29"/>
          <p:cNvSpPr/>
          <p:nvPr/>
        </p:nvSpPr>
        <p:spPr>
          <a:xfrm rot="-956104">
            <a:off x="-277294" y="3158724"/>
            <a:ext cx="3306279" cy="3794332"/>
          </a:xfrm>
          <a:custGeom>
            <a:avLst/>
            <a:gdLst/>
            <a:ahLst/>
            <a:cxnLst/>
            <a:rect l="l" t="t" r="r" b="b"/>
            <a:pathLst>
              <a:path w="75440" h="86576" extrusionOk="0">
                <a:moveTo>
                  <a:pt x="1" y="0"/>
                </a:moveTo>
                <a:lnTo>
                  <a:pt x="1" y="40727"/>
                </a:lnTo>
                <a:cubicBezTo>
                  <a:pt x="9775" y="54938"/>
                  <a:pt x="22257" y="67319"/>
                  <a:pt x="36567" y="76968"/>
                </a:cubicBezTo>
                <a:cubicBezTo>
                  <a:pt x="43435" y="81605"/>
                  <a:pt x="51029" y="85715"/>
                  <a:pt x="59274" y="86467"/>
                </a:cubicBezTo>
                <a:cubicBezTo>
                  <a:pt x="60041" y="86537"/>
                  <a:pt x="60815" y="86575"/>
                  <a:pt x="61590" y="86575"/>
                </a:cubicBezTo>
                <a:cubicBezTo>
                  <a:pt x="64160" y="86575"/>
                  <a:pt x="66732" y="86149"/>
                  <a:pt x="69024" y="85013"/>
                </a:cubicBezTo>
                <a:cubicBezTo>
                  <a:pt x="72006" y="83560"/>
                  <a:pt x="74487" y="80778"/>
                  <a:pt x="74964" y="77495"/>
                </a:cubicBezTo>
                <a:cubicBezTo>
                  <a:pt x="75440" y="74211"/>
                  <a:pt x="73585" y="70552"/>
                  <a:pt x="70427" y="69500"/>
                </a:cubicBezTo>
                <a:cubicBezTo>
                  <a:pt x="71806" y="69023"/>
                  <a:pt x="72808" y="67695"/>
                  <a:pt x="72883" y="66241"/>
                </a:cubicBezTo>
                <a:cubicBezTo>
                  <a:pt x="72959" y="64813"/>
                  <a:pt x="72107" y="63384"/>
                  <a:pt x="70803" y="62758"/>
                </a:cubicBezTo>
                <a:cubicBezTo>
                  <a:pt x="72883" y="61329"/>
                  <a:pt x="73711" y="58372"/>
                  <a:pt x="72683" y="56066"/>
                </a:cubicBezTo>
                <a:cubicBezTo>
                  <a:pt x="71818" y="54126"/>
                  <a:pt x="69729" y="52842"/>
                  <a:pt x="67625" y="52842"/>
                </a:cubicBezTo>
                <a:cubicBezTo>
                  <a:pt x="67229" y="52842"/>
                  <a:pt x="66832" y="52888"/>
                  <a:pt x="66442" y="52983"/>
                </a:cubicBezTo>
                <a:cubicBezTo>
                  <a:pt x="66467" y="50903"/>
                  <a:pt x="65189" y="48848"/>
                  <a:pt x="63309" y="47971"/>
                </a:cubicBezTo>
                <a:cubicBezTo>
                  <a:pt x="62605" y="47646"/>
                  <a:pt x="61836" y="47490"/>
                  <a:pt x="61066" y="47490"/>
                </a:cubicBezTo>
                <a:cubicBezTo>
                  <a:pt x="59754" y="47490"/>
                  <a:pt x="58440" y="47945"/>
                  <a:pt x="57445" y="48798"/>
                </a:cubicBezTo>
                <a:cubicBezTo>
                  <a:pt x="56507" y="45665"/>
                  <a:pt x="53238" y="43599"/>
                  <a:pt x="50024" y="43599"/>
                </a:cubicBezTo>
                <a:cubicBezTo>
                  <a:pt x="48944" y="43599"/>
                  <a:pt x="47870" y="43832"/>
                  <a:pt x="46893" y="44336"/>
                </a:cubicBezTo>
                <a:cubicBezTo>
                  <a:pt x="46402" y="41339"/>
                  <a:pt x="43551" y="38920"/>
                  <a:pt x="40535" y="38920"/>
                </a:cubicBezTo>
                <a:cubicBezTo>
                  <a:pt x="40474" y="38920"/>
                  <a:pt x="40413" y="38921"/>
                  <a:pt x="40352" y="38923"/>
                </a:cubicBezTo>
                <a:cubicBezTo>
                  <a:pt x="41875" y="35190"/>
                  <a:pt x="38609" y="30471"/>
                  <a:pt x="34610" y="30471"/>
                </a:cubicBezTo>
                <a:cubicBezTo>
                  <a:pt x="34527" y="30471"/>
                  <a:pt x="34445" y="30473"/>
                  <a:pt x="34362" y="30477"/>
                </a:cubicBezTo>
                <a:cubicBezTo>
                  <a:pt x="36091" y="29349"/>
                  <a:pt x="37069" y="27194"/>
                  <a:pt x="36768" y="25163"/>
                </a:cubicBezTo>
                <a:cubicBezTo>
                  <a:pt x="36467" y="23133"/>
                  <a:pt x="34913" y="21329"/>
                  <a:pt x="32933" y="20752"/>
                </a:cubicBezTo>
                <a:cubicBezTo>
                  <a:pt x="34136" y="19123"/>
                  <a:pt x="34362" y="16843"/>
                  <a:pt x="33535" y="14988"/>
                </a:cubicBezTo>
                <a:cubicBezTo>
                  <a:pt x="32708" y="13133"/>
                  <a:pt x="30853" y="11805"/>
                  <a:pt x="28823" y="11604"/>
                </a:cubicBezTo>
                <a:cubicBezTo>
                  <a:pt x="28422" y="8547"/>
                  <a:pt x="26267" y="5790"/>
                  <a:pt x="23410" y="4637"/>
                </a:cubicBezTo>
                <a:cubicBezTo>
                  <a:pt x="22371" y="4212"/>
                  <a:pt x="21257" y="4006"/>
                  <a:pt x="20145" y="4006"/>
                </a:cubicBezTo>
                <a:cubicBezTo>
                  <a:pt x="18171" y="4006"/>
                  <a:pt x="16201" y="4656"/>
                  <a:pt x="14663" y="5890"/>
                </a:cubicBezTo>
                <a:cubicBezTo>
                  <a:pt x="14086" y="4311"/>
                  <a:pt x="12507" y="3158"/>
                  <a:pt x="10828" y="3083"/>
                </a:cubicBezTo>
                <a:cubicBezTo>
                  <a:pt x="10771" y="3081"/>
                  <a:pt x="10714" y="3079"/>
                  <a:pt x="10657" y="3079"/>
                </a:cubicBezTo>
                <a:cubicBezTo>
                  <a:pt x="9059" y="3079"/>
                  <a:pt x="7471" y="4088"/>
                  <a:pt x="6793" y="5564"/>
                </a:cubicBezTo>
                <a:cubicBezTo>
                  <a:pt x="6432" y="3520"/>
                  <a:pt x="4373" y="2037"/>
                  <a:pt x="2332" y="2037"/>
                </a:cubicBezTo>
                <a:cubicBezTo>
                  <a:pt x="1821" y="2037"/>
                  <a:pt x="1310" y="2130"/>
                  <a:pt x="828" y="2331"/>
                </a:cubicBezTo>
                <a:cubicBezTo>
                  <a:pt x="828" y="1454"/>
                  <a:pt x="502" y="677"/>
                  <a:pt x="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0B3F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9"/>
          <p:cNvSpPr/>
          <p:nvPr/>
        </p:nvSpPr>
        <p:spPr>
          <a:xfrm>
            <a:off x="5690876" y="3220899"/>
            <a:ext cx="3717186" cy="3151504"/>
          </a:xfrm>
          <a:custGeom>
            <a:avLst/>
            <a:gdLst/>
            <a:ahLst/>
            <a:cxnLst/>
            <a:rect l="l" t="t" r="r" b="b"/>
            <a:pathLst>
              <a:path w="84814" h="71907" extrusionOk="0">
                <a:moveTo>
                  <a:pt x="73759" y="1"/>
                </a:moveTo>
                <a:cubicBezTo>
                  <a:pt x="73304" y="1"/>
                  <a:pt x="72849" y="58"/>
                  <a:pt x="72408" y="177"/>
                </a:cubicBezTo>
                <a:cubicBezTo>
                  <a:pt x="69901" y="829"/>
                  <a:pt x="68072" y="3435"/>
                  <a:pt x="68272" y="6017"/>
                </a:cubicBezTo>
                <a:cubicBezTo>
                  <a:pt x="67971" y="5963"/>
                  <a:pt x="67666" y="5937"/>
                  <a:pt x="67362" y="5937"/>
                </a:cubicBezTo>
                <a:cubicBezTo>
                  <a:pt x="65536" y="5937"/>
                  <a:pt x="63714" y="6873"/>
                  <a:pt x="62683" y="8398"/>
                </a:cubicBezTo>
                <a:cubicBezTo>
                  <a:pt x="61480" y="10177"/>
                  <a:pt x="61430" y="12659"/>
                  <a:pt x="62583" y="14463"/>
                </a:cubicBezTo>
                <a:cubicBezTo>
                  <a:pt x="58122" y="15065"/>
                  <a:pt x="54914" y="20227"/>
                  <a:pt x="56317" y="24488"/>
                </a:cubicBezTo>
                <a:cubicBezTo>
                  <a:pt x="53134" y="24488"/>
                  <a:pt x="50177" y="27095"/>
                  <a:pt x="49751" y="30253"/>
                </a:cubicBezTo>
                <a:cubicBezTo>
                  <a:pt x="48871" y="29721"/>
                  <a:pt x="47879" y="29480"/>
                  <a:pt x="46876" y="29480"/>
                </a:cubicBezTo>
                <a:cubicBezTo>
                  <a:pt x="43765" y="29480"/>
                  <a:pt x="40543" y="31799"/>
                  <a:pt x="40202" y="34964"/>
                </a:cubicBezTo>
                <a:cubicBezTo>
                  <a:pt x="39350" y="33035"/>
                  <a:pt x="37320" y="31681"/>
                  <a:pt x="35189" y="31656"/>
                </a:cubicBezTo>
                <a:cubicBezTo>
                  <a:pt x="35169" y="31656"/>
                  <a:pt x="35149" y="31656"/>
                  <a:pt x="35130" y="31656"/>
                </a:cubicBezTo>
                <a:cubicBezTo>
                  <a:pt x="33045" y="31656"/>
                  <a:pt x="30995" y="32952"/>
                  <a:pt x="30102" y="34839"/>
                </a:cubicBezTo>
                <a:cubicBezTo>
                  <a:pt x="28996" y="33715"/>
                  <a:pt x="27413" y="33098"/>
                  <a:pt x="25825" y="33098"/>
                </a:cubicBezTo>
                <a:cubicBezTo>
                  <a:pt x="25325" y="33098"/>
                  <a:pt x="24824" y="33159"/>
                  <a:pt x="24337" y="33285"/>
                </a:cubicBezTo>
                <a:cubicBezTo>
                  <a:pt x="22332" y="33837"/>
                  <a:pt x="20678" y="35516"/>
                  <a:pt x="20127" y="37521"/>
                </a:cubicBezTo>
                <a:cubicBezTo>
                  <a:pt x="20061" y="37519"/>
                  <a:pt x="19996" y="37518"/>
                  <a:pt x="19931" y="37518"/>
                </a:cubicBezTo>
                <a:cubicBezTo>
                  <a:pt x="16839" y="37518"/>
                  <a:pt x="13777" y="39256"/>
                  <a:pt x="12182" y="41907"/>
                </a:cubicBezTo>
                <a:cubicBezTo>
                  <a:pt x="10528" y="44639"/>
                  <a:pt x="10477" y="48248"/>
                  <a:pt x="12031" y="51005"/>
                </a:cubicBezTo>
                <a:cubicBezTo>
                  <a:pt x="10352" y="51330"/>
                  <a:pt x="8898" y="52734"/>
                  <a:pt x="8573" y="54438"/>
                </a:cubicBezTo>
                <a:cubicBezTo>
                  <a:pt x="8222" y="56117"/>
                  <a:pt x="8999" y="57972"/>
                  <a:pt x="10452" y="58924"/>
                </a:cubicBezTo>
                <a:cubicBezTo>
                  <a:pt x="7771" y="59000"/>
                  <a:pt x="5540" y="61882"/>
                  <a:pt x="6192" y="64488"/>
                </a:cubicBezTo>
                <a:cubicBezTo>
                  <a:pt x="6009" y="64462"/>
                  <a:pt x="5826" y="64449"/>
                  <a:pt x="5646" y="64449"/>
                </a:cubicBezTo>
                <a:cubicBezTo>
                  <a:pt x="2609" y="64449"/>
                  <a:pt x="1" y="68091"/>
                  <a:pt x="1254" y="70929"/>
                </a:cubicBezTo>
                <a:lnTo>
                  <a:pt x="44337" y="71907"/>
                </a:lnTo>
                <a:cubicBezTo>
                  <a:pt x="59350" y="64839"/>
                  <a:pt x="73109" y="55140"/>
                  <a:pt x="84814" y="43360"/>
                </a:cubicBezTo>
                <a:lnTo>
                  <a:pt x="84814" y="2834"/>
                </a:lnTo>
                <a:cubicBezTo>
                  <a:pt x="84287" y="2232"/>
                  <a:pt x="83586" y="1781"/>
                  <a:pt x="82809" y="1631"/>
                </a:cubicBezTo>
                <a:cubicBezTo>
                  <a:pt x="82557" y="1575"/>
                  <a:pt x="82302" y="1547"/>
                  <a:pt x="82046" y="1547"/>
                </a:cubicBezTo>
                <a:cubicBezTo>
                  <a:pt x="80824" y="1547"/>
                  <a:pt x="79608" y="2169"/>
                  <a:pt x="78924" y="3185"/>
                </a:cubicBezTo>
                <a:cubicBezTo>
                  <a:pt x="78016" y="1244"/>
                  <a:pt x="75883" y="1"/>
                  <a:pt x="73759" y="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0B3F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9" name="Google Shape;1229;p29"/>
          <p:cNvGrpSpPr/>
          <p:nvPr/>
        </p:nvGrpSpPr>
        <p:grpSpPr>
          <a:xfrm>
            <a:off x="-22950" y="0"/>
            <a:ext cx="9189900" cy="5143500"/>
            <a:chOff x="-22950" y="0"/>
            <a:chExt cx="9189900" cy="5143500"/>
          </a:xfrm>
        </p:grpSpPr>
        <p:grpSp>
          <p:nvGrpSpPr>
            <p:cNvPr id="1230" name="Google Shape;1230;p29"/>
            <p:cNvGrpSpPr/>
            <p:nvPr/>
          </p:nvGrpSpPr>
          <p:grpSpPr>
            <a:xfrm>
              <a:off x="282688" y="0"/>
              <a:ext cx="8578625" cy="5143500"/>
              <a:chOff x="282688" y="0"/>
              <a:chExt cx="8578625" cy="5143500"/>
            </a:xfrm>
          </p:grpSpPr>
          <p:cxnSp>
            <p:nvCxnSpPr>
              <p:cNvPr id="1231" name="Google Shape;1231;p29"/>
              <p:cNvCxnSpPr/>
              <p:nvPr/>
            </p:nvCxnSpPr>
            <p:spPr>
              <a:xfrm>
                <a:off x="2826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2" name="Google Shape;1232;p29"/>
              <p:cNvCxnSpPr/>
              <p:nvPr/>
            </p:nvCxnSpPr>
            <p:spPr>
              <a:xfrm>
                <a:off x="88613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33" name="Google Shape;1233;p29"/>
            <p:cNvGrpSpPr/>
            <p:nvPr/>
          </p:nvGrpSpPr>
          <p:grpSpPr>
            <a:xfrm>
              <a:off x="-22950" y="225025"/>
              <a:ext cx="9189900" cy="4693450"/>
              <a:chOff x="-45900" y="225025"/>
              <a:chExt cx="9189900" cy="4693450"/>
            </a:xfrm>
          </p:grpSpPr>
          <p:cxnSp>
            <p:nvCxnSpPr>
              <p:cNvPr id="1234" name="Google Shape;1234;p29"/>
              <p:cNvCxnSpPr/>
              <p:nvPr/>
            </p:nvCxnSpPr>
            <p:spPr>
              <a:xfrm rot="10800000">
                <a:off x="-45900" y="225025"/>
                <a:ext cx="9189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5" name="Google Shape;1235;p29"/>
              <p:cNvCxnSpPr/>
              <p:nvPr/>
            </p:nvCxnSpPr>
            <p:spPr>
              <a:xfrm rot="10800000">
                <a:off x="-45900" y="4918475"/>
                <a:ext cx="9189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36" name="Google Shape;1236;p29"/>
          <p:cNvSpPr txBox="1">
            <a:spLocks noGrp="1"/>
          </p:cNvSpPr>
          <p:nvPr>
            <p:ph type="title"/>
          </p:nvPr>
        </p:nvSpPr>
        <p:spPr>
          <a:xfrm>
            <a:off x="720000" y="539989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_1"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1" name="Google Shape;1371;p33"/>
          <p:cNvGrpSpPr/>
          <p:nvPr/>
        </p:nvGrpSpPr>
        <p:grpSpPr>
          <a:xfrm>
            <a:off x="-3443616" y="-5448828"/>
            <a:ext cx="16031232" cy="16041156"/>
            <a:chOff x="-680700" y="-2684100"/>
            <a:chExt cx="10505395" cy="10511898"/>
          </a:xfrm>
        </p:grpSpPr>
        <p:sp>
          <p:nvSpPr>
            <p:cNvPr id="1372" name="Google Shape;1372;p33"/>
            <p:cNvSpPr/>
            <p:nvPr/>
          </p:nvSpPr>
          <p:spPr>
            <a:xfrm>
              <a:off x="4327125" y="2572024"/>
              <a:ext cx="489385" cy="5255774"/>
            </a:xfrm>
            <a:custGeom>
              <a:avLst/>
              <a:gdLst/>
              <a:ahLst/>
              <a:cxnLst/>
              <a:rect l="l" t="t" r="r" b="b"/>
              <a:pathLst>
                <a:path w="16994" h="182508" extrusionOk="0">
                  <a:moveTo>
                    <a:pt x="8497" y="0"/>
                  </a:moveTo>
                  <a:lnTo>
                    <a:pt x="1" y="182507"/>
                  </a:lnTo>
                  <a:lnTo>
                    <a:pt x="16994" y="182507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3"/>
            <p:cNvSpPr/>
            <p:nvPr/>
          </p:nvSpPr>
          <p:spPr>
            <a:xfrm>
              <a:off x="4571800" y="2572024"/>
              <a:ext cx="1332374" cy="5191527"/>
            </a:xfrm>
            <a:custGeom>
              <a:avLst/>
              <a:gdLst/>
              <a:ahLst/>
              <a:cxnLst/>
              <a:rect l="l" t="t" r="r" b="b"/>
              <a:pathLst>
                <a:path w="46267" h="180277" extrusionOk="0">
                  <a:moveTo>
                    <a:pt x="0" y="0"/>
                  </a:moveTo>
                  <a:lnTo>
                    <a:pt x="29650" y="180277"/>
                  </a:lnTo>
                  <a:lnTo>
                    <a:pt x="46266" y="176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3"/>
            <p:cNvSpPr/>
            <p:nvPr/>
          </p:nvSpPr>
          <p:spPr>
            <a:xfrm>
              <a:off x="4571800" y="2572024"/>
              <a:ext cx="2361568" cy="4900672"/>
            </a:xfrm>
            <a:custGeom>
              <a:avLst/>
              <a:gdLst/>
              <a:ahLst/>
              <a:cxnLst/>
              <a:rect l="l" t="t" r="r" b="b"/>
              <a:pathLst>
                <a:path w="82006" h="170177" extrusionOk="0">
                  <a:moveTo>
                    <a:pt x="0" y="0"/>
                  </a:moveTo>
                  <a:lnTo>
                    <a:pt x="66467" y="170177"/>
                  </a:lnTo>
                  <a:lnTo>
                    <a:pt x="82006" y="163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3"/>
            <p:cNvSpPr/>
            <p:nvPr/>
          </p:nvSpPr>
          <p:spPr>
            <a:xfrm>
              <a:off x="4571800" y="2572024"/>
              <a:ext cx="3287580" cy="4395449"/>
            </a:xfrm>
            <a:custGeom>
              <a:avLst/>
              <a:gdLst/>
              <a:ahLst/>
              <a:cxnLst/>
              <a:rect l="l" t="t" r="r" b="b"/>
              <a:pathLst>
                <a:path w="114162" h="152633" extrusionOk="0">
                  <a:moveTo>
                    <a:pt x="0" y="0"/>
                  </a:moveTo>
                  <a:lnTo>
                    <a:pt x="100402" y="152633"/>
                  </a:lnTo>
                  <a:lnTo>
                    <a:pt x="114161" y="142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3"/>
            <p:cNvSpPr/>
            <p:nvPr/>
          </p:nvSpPr>
          <p:spPr>
            <a:xfrm>
              <a:off x="4571800" y="2572024"/>
              <a:ext cx="4069951" cy="3698233"/>
            </a:xfrm>
            <a:custGeom>
              <a:avLst/>
              <a:gdLst/>
              <a:ahLst/>
              <a:cxnLst/>
              <a:rect l="l" t="t" r="r" b="b"/>
              <a:pathLst>
                <a:path w="141330" h="128422" extrusionOk="0">
                  <a:moveTo>
                    <a:pt x="0" y="0"/>
                  </a:moveTo>
                  <a:lnTo>
                    <a:pt x="129951" y="128422"/>
                  </a:lnTo>
                  <a:lnTo>
                    <a:pt x="141329" y="115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3"/>
            <p:cNvSpPr/>
            <p:nvPr/>
          </p:nvSpPr>
          <p:spPr>
            <a:xfrm>
              <a:off x="4571800" y="2572024"/>
              <a:ext cx="4674036" cy="2839376"/>
            </a:xfrm>
            <a:custGeom>
              <a:avLst/>
              <a:gdLst/>
              <a:ahLst/>
              <a:cxnLst/>
              <a:rect l="l" t="t" r="r" b="b"/>
              <a:pathLst>
                <a:path w="162307" h="98598" extrusionOk="0">
                  <a:moveTo>
                    <a:pt x="0" y="0"/>
                  </a:moveTo>
                  <a:lnTo>
                    <a:pt x="153811" y="98597"/>
                  </a:lnTo>
                  <a:lnTo>
                    <a:pt x="162307" y="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3"/>
            <p:cNvSpPr/>
            <p:nvPr/>
          </p:nvSpPr>
          <p:spPr>
            <a:xfrm>
              <a:off x="4571800" y="2572024"/>
              <a:ext cx="5074609" cy="1856344"/>
            </a:xfrm>
            <a:custGeom>
              <a:avLst/>
              <a:gdLst/>
              <a:ahLst/>
              <a:cxnLst/>
              <a:rect l="l" t="t" r="r" b="b"/>
              <a:pathLst>
                <a:path w="176217" h="64462" extrusionOk="0">
                  <a:moveTo>
                    <a:pt x="0" y="0"/>
                  </a:moveTo>
                  <a:lnTo>
                    <a:pt x="170954" y="64462"/>
                  </a:lnTo>
                  <a:lnTo>
                    <a:pt x="176217" y="48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3"/>
            <p:cNvSpPr/>
            <p:nvPr/>
          </p:nvSpPr>
          <p:spPr>
            <a:xfrm>
              <a:off x="4571800" y="2572024"/>
              <a:ext cx="5252894" cy="792507"/>
            </a:xfrm>
            <a:custGeom>
              <a:avLst/>
              <a:gdLst/>
              <a:ahLst/>
              <a:cxnLst/>
              <a:rect l="l" t="t" r="r" b="b"/>
              <a:pathLst>
                <a:path w="182408" h="27520" extrusionOk="0">
                  <a:moveTo>
                    <a:pt x="0" y="0"/>
                  </a:moveTo>
                  <a:lnTo>
                    <a:pt x="180628" y="27519"/>
                  </a:lnTo>
                  <a:lnTo>
                    <a:pt x="182407" y="10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3"/>
            <p:cNvSpPr/>
            <p:nvPr/>
          </p:nvSpPr>
          <p:spPr>
            <a:xfrm>
              <a:off x="4571800" y="1778882"/>
              <a:ext cx="5252894" cy="793227"/>
            </a:xfrm>
            <a:custGeom>
              <a:avLst/>
              <a:gdLst/>
              <a:ahLst/>
              <a:cxnLst/>
              <a:rect l="l" t="t" r="r" b="b"/>
              <a:pathLst>
                <a:path w="182408" h="27545" extrusionOk="0">
                  <a:moveTo>
                    <a:pt x="180628" y="0"/>
                  </a:moveTo>
                  <a:lnTo>
                    <a:pt x="0" y="27544"/>
                  </a:lnTo>
                  <a:lnTo>
                    <a:pt x="0" y="27544"/>
                  </a:lnTo>
                  <a:lnTo>
                    <a:pt x="182407" y="16918"/>
                  </a:lnTo>
                  <a:lnTo>
                    <a:pt x="180628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3"/>
            <p:cNvSpPr/>
            <p:nvPr/>
          </p:nvSpPr>
          <p:spPr>
            <a:xfrm>
              <a:off x="4571800" y="715090"/>
              <a:ext cx="5074609" cy="1857093"/>
            </a:xfrm>
            <a:custGeom>
              <a:avLst/>
              <a:gdLst/>
              <a:ahLst/>
              <a:cxnLst/>
              <a:rect l="l" t="t" r="r" b="b"/>
              <a:pathLst>
                <a:path w="176217" h="64488" extrusionOk="0">
                  <a:moveTo>
                    <a:pt x="170954" y="1"/>
                  </a:moveTo>
                  <a:lnTo>
                    <a:pt x="0" y="64487"/>
                  </a:lnTo>
                  <a:lnTo>
                    <a:pt x="176217" y="16166"/>
                  </a:lnTo>
                  <a:lnTo>
                    <a:pt x="170954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3"/>
            <p:cNvSpPr/>
            <p:nvPr/>
          </p:nvSpPr>
          <p:spPr>
            <a:xfrm>
              <a:off x="4571800" y="-267843"/>
              <a:ext cx="4674036" cy="2840096"/>
            </a:xfrm>
            <a:custGeom>
              <a:avLst/>
              <a:gdLst/>
              <a:ahLst/>
              <a:cxnLst/>
              <a:rect l="l" t="t" r="r" b="b"/>
              <a:pathLst>
                <a:path w="162307" h="98623" extrusionOk="0">
                  <a:moveTo>
                    <a:pt x="153811" y="0"/>
                  </a:moveTo>
                  <a:lnTo>
                    <a:pt x="0" y="98622"/>
                  </a:lnTo>
                  <a:lnTo>
                    <a:pt x="162307" y="14712"/>
                  </a:lnTo>
                  <a:lnTo>
                    <a:pt x="15381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3"/>
            <p:cNvSpPr/>
            <p:nvPr/>
          </p:nvSpPr>
          <p:spPr>
            <a:xfrm>
              <a:off x="4571800" y="-1126668"/>
              <a:ext cx="4069951" cy="3698981"/>
            </a:xfrm>
            <a:custGeom>
              <a:avLst/>
              <a:gdLst/>
              <a:ahLst/>
              <a:cxnLst/>
              <a:rect l="l" t="t" r="r" b="b"/>
              <a:pathLst>
                <a:path w="141330" h="128448" extrusionOk="0">
                  <a:moveTo>
                    <a:pt x="129951" y="0"/>
                  </a:moveTo>
                  <a:lnTo>
                    <a:pt x="0" y="128447"/>
                  </a:lnTo>
                  <a:lnTo>
                    <a:pt x="141329" y="12632"/>
                  </a:lnTo>
                  <a:lnTo>
                    <a:pt x="12995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3"/>
            <p:cNvSpPr/>
            <p:nvPr/>
          </p:nvSpPr>
          <p:spPr>
            <a:xfrm>
              <a:off x="4571800" y="-1823835"/>
              <a:ext cx="3287580" cy="4396198"/>
            </a:xfrm>
            <a:custGeom>
              <a:avLst/>
              <a:gdLst/>
              <a:ahLst/>
              <a:cxnLst/>
              <a:rect l="l" t="t" r="r" b="b"/>
              <a:pathLst>
                <a:path w="114162" h="152659" extrusionOk="0">
                  <a:moveTo>
                    <a:pt x="100402" y="1"/>
                  </a:moveTo>
                  <a:lnTo>
                    <a:pt x="0" y="152658"/>
                  </a:lnTo>
                  <a:lnTo>
                    <a:pt x="114161" y="9976"/>
                  </a:lnTo>
                  <a:lnTo>
                    <a:pt x="100402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3"/>
            <p:cNvSpPr/>
            <p:nvPr/>
          </p:nvSpPr>
          <p:spPr>
            <a:xfrm>
              <a:off x="4571800" y="-2329023"/>
              <a:ext cx="2361568" cy="4901421"/>
            </a:xfrm>
            <a:custGeom>
              <a:avLst/>
              <a:gdLst/>
              <a:ahLst/>
              <a:cxnLst/>
              <a:rect l="l" t="t" r="r" b="b"/>
              <a:pathLst>
                <a:path w="82006" h="170203" extrusionOk="0">
                  <a:moveTo>
                    <a:pt x="66467" y="1"/>
                  </a:moveTo>
                  <a:lnTo>
                    <a:pt x="0" y="170202"/>
                  </a:lnTo>
                  <a:lnTo>
                    <a:pt x="82006" y="6918"/>
                  </a:lnTo>
                  <a:lnTo>
                    <a:pt x="66467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3"/>
            <p:cNvSpPr/>
            <p:nvPr/>
          </p:nvSpPr>
          <p:spPr>
            <a:xfrm>
              <a:off x="4571800" y="-2619857"/>
              <a:ext cx="1332374" cy="5192276"/>
            </a:xfrm>
            <a:custGeom>
              <a:avLst/>
              <a:gdLst/>
              <a:ahLst/>
              <a:cxnLst/>
              <a:rect l="l" t="t" r="r" b="b"/>
              <a:pathLst>
                <a:path w="46267" h="180303" extrusionOk="0">
                  <a:moveTo>
                    <a:pt x="29650" y="1"/>
                  </a:moveTo>
                  <a:lnTo>
                    <a:pt x="0" y="180302"/>
                  </a:lnTo>
                  <a:lnTo>
                    <a:pt x="46266" y="3534"/>
                  </a:lnTo>
                  <a:lnTo>
                    <a:pt x="29650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3"/>
            <p:cNvSpPr/>
            <p:nvPr/>
          </p:nvSpPr>
          <p:spPr>
            <a:xfrm>
              <a:off x="4327125" y="-2684100"/>
              <a:ext cx="489385" cy="5256523"/>
            </a:xfrm>
            <a:custGeom>
              <a:avLst/>
              <a:gdLst/>
              <a:ahLst/>
              <a:cxnLst/>
              <a:rect l="l" t="t" r="r" b="b"/>
              <a:pathLst>
                <a:path w="16994" h="182534" extrusionOk="0">
                  <a:moveTo>
                    <a:pt x="1" y="1"/>
                  </a:moveTo>
                  <a:lnTo>
                    <a:pt x="8497" y="182533"/>
                  </a:lnTo>
                  <a:lnTo>
                    <a:pt x="16994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3"/>
            <p:cNvSpPr/>
            <p:nvPr/>
          </p:nvSpPr>
          <p:spPr>
            <a:xfrm>
              <a:off x="3240268" y="-2619857"/>
              <a:ext cx="1331654" cy="5192276"/>
            </a:xfrm>
            <a:custGeom>
              <a:avLst/>
              <a:gdLst/>
              <a:ahLst/>
              <a:cxnLst/>
              <a:rect l="l" t="t" r="r" b="b"/>
              <a:pathLst>
                <a:path w="46242" h="180303" extrusionOk="0">
                  <a:moveTo>
                    <a:pt x="16617" y="1"/>
                  </a:moveTo>
                  <a:lnTo>
                    <a:pt x="0" y="3534"/>
                  </a:lnTo>
                  <a:lnTo>
                    <a:pt x="46241" y="180302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2211116" y="-2329023"/>
              <a:ext cx="2360877" cy="4901421"/>
            </a:xfrm>
            <a:custGeom>
              <a:avLst/>
              <a:gdLst/>
              <a:ahLst/>
              <a:cxnLst/>
              <a:rect l="l" t="t" r="r" b="b"/>
              <a:pathLst>
                <a:path w="81982" h="170203" extrusionOk="0">
                  <a:moveTo>
                    <a:pt x="15515" y="1"/>
                  </a:moveTo>
                  <a:lnTo>
                    <a:pt x="1" y="6918"/>
                  </a:lnTo>
                  <a:lnTo>
                    <a:pt x="81981" y="170202"/>
                  </a:lnTo>
                  <a:lnTo>
                    <a:pt x="15515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1285197" y="-1823835"/>
              <a:ext cx="3286860" cy="4396198"/>
            </a:xfrm>
            <a:custGeom>
              <a:avLst/>
              <a:gdLst/>
              <a:ahLst/>
              <a:cxnLst/>
              <a:rect l="l" t="t" r="r" b="b"/>
              <a:pathLst>
                <a:path w="114137" h="152659" extrusionOk="0">
                  <a:moveTo>
                    <a:pt x="13735" y="1"/>
                  </a:moveTo>
                  <a:lnTo>
                    <a:pt x="0" y="9976"/>
                  </a:lnTo>
                  <a:lnTo>
                    <a:pt x="114136" y="152658"/>
                  </a:lnTo>
                  <a:lnTo>
                    <a:pt x="13735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502881" y="-1126668"/>
              <a:ext cx="4069231" cy="3698981"/>
            </a:xfrm>
            <a:custGeom>
              <a:avLst/>
              <a:gdLst/>
              <a:ahLst/>
              <a:cxnLst/>
              <a:rect l="l" t="t" r="r" b="b"/>
              <a:pathLst>
                <a:path w="141305" h="128448" extrusionOk="0">
                  <a:moveTo>
                    <a:pt x="11354" y="0"/>
                  </a:moveTo>
                  <a:lnTo>
                    <a:pt x="0" y="12632"/>
                  </a:lnTo>
                  <a:lnTo>
                    <a:pt x="141304" y="128447"/>
                  </a:lnTo>
                  <a:lnTo>
                    <a:pt x="1135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-101911" y="-267843"/>
              <a:ext cx="4674065" cy="2840096"/>
            </a:xfrm>
            <a:custGeom>
              <a:avLst/>
              <a:gdLst/>
              <a:ahLst/>
              <a:cxnLst/>
              <a:rect l="l" t="t" r="r" b="b"/>
              <a:pathLst>
                <a:path w="162308" h="98623" extrusionOk="0">
                  <a:moveTo>
                    <a:pt x="8497" y="0"/>
                  </a:moveTo>
                  <a:lnTo>
                    <a:pt x="1" y="14712"/>
                  </a:lnTo>
                  <a:lnTo>
                    <a:pt x="162307" y="98622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-501736" y="715090"/>
              <a:ext cx="5073918" cy="1857093"/>
            </a:xfrm>
            <a:custGeom>
              <a:avLst/>
              <a:gdLst/>
              <a:ahLst/>
              <a:cxnLst/>
              <a:rect l="l" t="t" r="r" b="b"/>
              <a:pathLst>
                <a:path w="176193" h="64488" extrusionOk="0">
                  <a:moveTo>
                    <a:pt x="5239" y="1"/>
                  </a:moveTo>
                  <a:lnTo>
                    <a:pt x="1" y="16166"/>
                  </a:lnTo>
                  <a:lnTo>
                    <a:pt x="176192" y="64487"/>
                  </a:lnTo>
                  <a:lnTo>
                    <a:pt x="5239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-680700" y="1778882"/>
              <a:ext cx="5252894" cy="793227"/>
            </a:xfrm>
            <a:custGeom>
              <a:avLst/>
              <a:gdLst/>
              <a:ahLst/>
              <a:cxnLst/>
              <a:rect l="l" t="t" r="r" b="b"/>
              <a:pathLst>
                <a:path w="182408" h="27545" extrusionOk="0">
                  <a:moveTo>
                    <a:pt x="1780" y="0"/>
                  </a:moveTo>
                  <a:lnTo>
                    <a:pt x="0" y="16918"/>
                  </a:lnTo>
                  <a:lnTo>
                    <a:pt x="182407" y="27544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3"/>
            <p:cNvSpPr/>
            <p:nvPr/>
          </p:nvSpPr>
          <p:spPr>
            <a:xfrm>
              <a:off x="-680700" y="2572024"/>
              <a:ext cx="5252894" cy="792507"/>
            </a:xfrm>
            <a:custGeom>
              <a:avLst/>
              <a:gdLst/>
              <a:ahLst/>
              <a:cxnLst/>
              <a:rect l="l" t="t" r="r" b="b"/>
              <a:pathLst>
                <a:path w="182408" h="27520" extrusionOk="0">
                  <a:moveTo>
                    <a:pt x="182407" y="0"/>
                  </a:moveTo>
                  <a:lnTo>
                    <a:pt x="0" y="10627"/>
                  </a:lnTo>
                  <a:lnTo>
                    <a:pt x="1780" y="27519"/>
                  </a:lnTo>
                  <a:lnTo>
                    <a:pt x="18240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3"/>
            <p:cNvSpPr/>
            <p:nvPr/>
          </p:nvSpPr>
          <p:spPr>
            <a:xfrm>
              <a:off x="-501736" y="2572024"/>
              <a:ext cx="5073918" cy="1856344"/>
            </a:xfrm>
            <a:custGeom>
              <a:avLst/>
              <a:gdLst/>
              <a:ahLst/>
              <a:cxnLst/>
              <a:rect l="l" t="t" r="r" b="b"/>
              <a:pathLst>
                <a:path w="176193" h="64462" extrusionOk="0">
                  <a:moveTo>
                    <a:pt x="176192" y="0"/>
                  </a:moveTo>
                  <a:lnTo>
                    <a:pt x="1" y="48321"/>
                  </a:lnTo>
                  <a:lnTo>
                    <a:pt x="5239" y="64462"/>
                  </a:lnTo>
                  <a:lnTo>
                    <a:pt x="5239" y="64462"/>
                  </a:lnTo>
                  <a:lnTo>
                    <a:pt x="176192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3"/>
            <p:cNvSpPr/>
            <p:nvPr/>
          </p:nvSpPr>
          <p:spPr>
            <a:xfrm>
              <a:off x="-101911" y="2572024"/>
              <a:ext cx="4674065" cy="2839376"/>
            </a:xfrm>
            <a:custGeom>
              <a:avLst/>
              <a:gdLst/>
              <a:ahLst/>
              <a:cxnLst/>
              <a:rect l="l" t="t" r="r" b="b"/>
              <a:pathLst>
                <a:path w="162308" h="98598" extrusionOk="0">
                  <a:moveTo>
                    <a:pt x="162307" y="0"/>
                  </a:moveTo>
                  <a:lnTo>
                    <a:pt x="1" y="83885"/>
                  </a:lnTo>
                  <a:lnTo>
                    <a:pt x="8497" y="98597"/>
                  </a:lnTo>
                  <a:lnTo>
                    <a:pt x="16230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3"/>
            <p:cNvSpPr/>
            <p:nvPr/>
          </p:nvSpPr>
          <p:spPr>
            <a:xfrm>
              <a:off x="502881" y="2572024"/>
              <a:ext cx="4069231" cy="3698233"/>
            </a:xfrm>
            <a:custGeom>
              <a:avLst/>
              <a:gdLst/>
              <a:ahLst/>
              <a:cxnLst/>
              <a:rect l="l" t="t" r="r" b="b"/>
              <a:pathLst>
                <a:path w="141305" h="128422" extrusionOk="0">
                  <a:moveTo>
                    <a:pt x="141304" y="0"/>
                  </a:moveTo>
                  <a:lnTo>
                    <a:pt x="0" y="115815"/>
                  </a:lnTo>
                  <a:lnTo>
                    <a:pt x="11354" y="128422"/>
                  </a:lnTo>
                  <a:lnTo>
                    <a:pt x="14130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3"/>
            <p:cNvSpPr/>
            <p:nvPr/>
          </p:nvSpPr>
          <p:spPr>
            <a:xfrm>
              <a:off x="1285197" y="2572024"/>
              <a:ext cx="3286860" cy="4395449"/>
            </a:xfrm>
            <a:custGeom>
              <a:avLst/>
              <a:gdLst/>
              <a:ahLst/>
              <a:cxnLst/>
              <a:rect l="l" t="t" r="r" b="b"/>
              <a:pathLst>
                <a:path w="114137" h="152633" extrusionOk="0">
                  <a:moveTo>
                    <a:pt x="114136" y="0"/>
                  </a:moveTo>
                  <a:lnTo>
                    <a:pt x="0" y="142658"/>
                  </a:lnTo>
                  <a:lnTo>
                    <a:pt x="13735" y="152633"/>
                  </a:lnTo>
                  <a:lnTo>
                    <a:pt x="13735" y="152633"/>
                  </a:lnTo>
                  <a:lnTo>
                    <a:pt x="114136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3"/>
            <p:cNvSpPr/>
            <p:nvPr/>
          </p:nvSpPr>
          <p:spPr>
            <a:xfrm>
              <a:off x="2211116" y="2572024"/>
              <a:ext cx="2360877" cy="4900672"/>
            </a:xfrm>
            <a:custGeom>
              <a:avLst/>
              <a:gdLst/>
              <a:ahLst/>
              <a:cxnLst/>
              <a:rect l="l" t="t" r="r" b="b"/>
              <a:pathLst>
                <a:path w="81982" h="170177" extrusionOk="0">
                  <a:moveTo>
                    <a:pt x="81981" y="0"/>
                  </a:moveTo>
                  <a:lnTo>
                    <a:pt x="1" y="163259"/>
                  </a:lnTo>
                  <a:lnTo>
                    <a:pt x="15515" y="170177"/>
                  </a:lnTo>
                  <a:lnTo>
                    <a:pt x="8198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3240268" y="2572024"/>
              <a:ext cx="1331654" cy="5191527"/>
            </a:xfrm>
            <a:custGeom>
              <a:avLst/>
              <a:gdLst/>
              <a:ahLst/>
              <a:cxnLst/>
              <a:rect l="l" t="t" r="r" b="b"/>
              <a:pathLst>
                <a:path w="46242" h="180277" extrusionOk="0">
                  <a:moveTo>
                    <a:pt x="46241" y="0"/>
                  </a:moveTo>
                  <a:lnTo>
                    <a:pt x="0" y="176743"/>
                  </a:lnTo>
                  <a:lnTo>
                    <a:pt x="16617" y="180277"/>
                  </a:lnTo>
                  <a:lnTo>
                    <a:pt x="4624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33"/>
          <p:cNvGrpSpPr/>
          <p:nvPr/>
        </p:nvGrpSpPr>
        <p:grpSpPr>
          <a:xfrm>
            <a:off x="-22950" y="0"/>
            <a:ext cx="9189900" cy="5143500"/>
            <a:chOff x="-22950" y="0"/>
            <a:chExt cx="9189900" cy="5143500"/>
          </a:xfrm>
        </p:grpSpPr>
        <p:grpSp>
          <p:nvGrpSpPr>
            <p:cNvPr id="1403" name="Google Shape;1403;p33"/>
            <p:cNvGrpSpPr/>
            <p:nvPr/>
          </p:nvGrpSpPr>
          <p:grpSpPr>
            <a:xfrm>
              <a:off x="282688" y="0"/>
              <a:ext cx="8578625" cy="5143500"/>
              <a:chOff x="282688" y="0"/>
              <a:chExt cx="8578625" cy="5143500"/>
            </a:xfrm>
          </p:grpSpPr>
          <p:cxnSp>
            <p:nvCxnSpPr>
              <p:cNvPr id="1404" name="Google Shape;1404;p33"/>
              <p:cNvCxnSpPr/>
              <p:nvPr/>
            </p:nvCxnSpPr>
            <p:spPr>
              <a:xfrm>
                <a:off x="2826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5" name="Google Shape;1405;p33"/>
              <p:cNvCxnSpPr/>
              <p:nvPr/>
            </p:nvCxnSpPr>
            <p:spPr>
              <a:xfrm>
                <a:off x="88613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06" name="Google Shape;1406;p33"/>
            <p:cNvGrpSpPr/>
            <p:nvPr/>
          </p:nvGrpSpPr>
          <p:grpSpPr>
            <a:xfrm>
              <a:off x="-22950" y="225025"/>
              <a:ext cx="9189900" cy="4693450"/>
              <a:chOff x="-45900" y="225025"/>
              <a:chExt cx="9189900" cy="4693450"/>
            </a:xfrm>
          </p:grpSpPr>
          <p:cxnSp>
            <p:nvCxnSpPr>
              <p:cNvPr id="1407" name="Google Shape;1407;p33"/>
              <p:cNvCxnSpPr/>
              <p:nvPr/>
            </p:nvCxnSpPr>
            <p:spPr>
              <a:xfrm rot="10800000">
                <a:off x="-45900" y="225025"/>
                <a:ext cx="9189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8" name="Google Shape;1408;p33"/>
              <p:cNvCxnSpPr/>
              <p:nvPr/>
            </p:nvCxnSpPr>
            <p:spPr>
              <a:xfrm rot="10800000">
                <a:off x="-45900" y="4918475"/>
                <a:ext cx="9189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_1"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" name="Google Shape;1410;p34"/>
          <p:cNvGrpSpPr/>
          <p:nvPr/>
        </p:nvGrpSpPr>
        <p:grpSpPr>
          <a:xfrm>
            <a:off x="-3443616" y="-5448828"/>
            <a:ext cx="16031232" cy="16041156"/>
            <a:chOff x="-680700" y="-2684100"/>
            <a:chExt cx="10505395" cy="10511898"/>
          </a:xfrm>
        </p:grpSpPr>
        <p:sp>
          <p:nvSpPr>
            <p:cNvPr id="1411" name="Google Shape;1411;p34"/>
            <p:cNvSpPr/>
            <p:nvPr/>
          </p:nvSpPr>
          <p:spPr>
            <a:xfrm>
              <a:off x="4327125" y="2572024"/>
              <a:ext cx="489385" cy="5255774"/>
            </a:xfrm>
            <a:custGeom>
              <a:avLst/>
              <a:gdLst/>
              <a:ahLst/>
              <a:cxnLst/>
              <a:rect l="l" t="t" r="r" b="b"/>
              <a:pathLst>
                <a:path w="16994" h="182508" extrusionOk="0">
                  <a:moveTo>
                    <a:pt x="8497" y="0"/>
                  </a:moveTo>
                  <a:lnTo>
                    <a:pt x="1" y="182507"/>
                  </a:lnTo>
                  <a:lnTo>
                    <a:pt x="16994" y="182507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4"/>
            <p:cNvSpPr/>
            <p:nvPr/>
          </p:nvSpPr>
          <p:spPr>
            <a:xfrm>
              <a:off x="4571800" y="2572024"/>
              <a:ext cx="1332374" cy="5191527"/>
            </a:xfrm>
            <a:custGeom>
              <a:avLst/>
              <a:gdLst/>
              <a:ahLst/>
              <a:cxnLst/>
              <a:rect l="l" t="t" r="r" b="b"/>
              <a:pathLst>
                <a:path w="46267" h="180277" extrusionOk="0">
                  <a:moveTo>
                    <a:pt x="0" y="0"/>
                  </a:moveTo>
                  <a:lnTo>
                    <a:pt x="29650" y="180277"/>
                  </a:lnTo>
                  <a:lnTo>
                    <a:pt x="46266" y="176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4"/>
            <p:cNvSpPr/>
            <p:nvPr/>
          </p:nvSpPr>
          <p:spPr>
            <a:xfrm>
              <a:off x="4571800" y="2572024"/>
              <a:ext cx="2361568" cy="4900672"/>
            </a:xfrm>
            <a:custGeom>
              <a:avLst/>
              <a:gdLst/>
              <a:ahLst/>
              <a:cxnLst/>
              <a:rect l="l" t="t" r="r" b="b"/>
              <a:pathLst>
                <a:path w="82006" h="170177" extrusionOk="0">
                  <a:moveTo>
                    <a:pt x="0" y="0"/>
                  </a:moveTo>
                  <a:lnTo>
                    <a:pt x="66467" y="170177"/>
                  </a:lnTo>
                  <a:lnTo>
                    <a:pt x="82006" y="163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4"/>
            <p:cNvSpPr/>
            <p:nvPr/>
          </p:nvSpPr>
          <p:spPr>
            <a:xfrm>
              <a:off x="4571800" y="2572024"/>
              <a:ext cx="3287580" cy="4395449"/>
            </a:xfrm>
            <a:custGeom>
              <a:avLst/>
              <a:gdLst/>
              <a:ahLst/>
              <a:cxnLst/>
              <a:rect l="l" t="t" r="r" b="b"/>
              <a:pathLst>
                <a:path w="114162" h="152633" extrusionOk="0">
                  <a:moveTo>
                    <a:pt x="0" y="0"/>
                  </a:moveTo>
                  <a:lnTo>
                    <a:pt x="100402" y="152633"/>
                  </a:lnTo>
                  <a:lnTo>
                    <a:pt x="114161" y="142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4"/>
            <p:cNvSpPr/>
            <p:nvPr/>
          </p:nvSpPr>
          <p:spPr>
            <a:xfrm>
              <a:off x="4571800" y="2572024"/>
              <a:ext cx="4069951" cy="3698233"/>
            </a:xfrm>
            <a:custGeom>
              <a:avLst/>
              <a:gdLst/>
              <a:ahLst/>
              <a:cxnLst/>
              <a:rect l="l" t="t" r="r" b="b"/>
              <a:pathLst>
                <a:path w="141330" h="128422" extrusionOk="0">
                  <a:moveTo>
                    <a:pt x="0" y="0"/>
                  </a:moveTo>
                  <a:lnTo>
                    <a:pt x="129951" y="128422"/>
                  </a:lnTo>
                  <a:lnTo>
                    <a:pt x="141329" y="115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4571800" y="2572024"/>
              <a:ext cx="4674036" cy="2839376"/>
            </a:xfrm>
            <a:custGeom>
              <a:avLst/>
              <a:gdLst/>
              <a:ahLst/>
              <a:cxnLst/>
              <a:rect l="l" t="t" r="r" b="b"/>
              <a:pathLst>
                <a:path w="162307" h="98598" extrusionOk="0">
                  <a:moveTo>
                    <a:pt x="0" y="0"/>
                  </a:moveTo>
                  <a:lnTo>
                    <a:pt x="153811" y="98597"/>
                  </a:lnTo>
                  <a:lnTo>
                    <a:pt x="162307" y="8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4571800" y="2572024"/>
              <a:ext cx="5074609" cy="1856344"/>
            </a:xfrm>
            <a:custGeom>
              <a:avLst/>
              <a:gdLst/>
              <a:ahLst/>
              <a:cxnLst/>
              <a:rect l="l" t="t" r="r" b="b"/>
              <a:pathLst>
                <a:path w="176217" h="64462" extrusionOk="0">
                  <a:moveTo>
                    <a:pt x="0" y="0"/>
                  </a:moveTo>
                  <a:lnTo>
                    <a:pt x="170954" y="64462"/>
                  </a:lnTo>
                  <a:lnTo>
                    <a:pt x="176217" y="48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4571800" y="2572024"/>
              <a:ext cx="5252894" cy="792507"/>
            </a:xfrm>
            <a:custGeom>
              <a:avLst/>
              <a:gdLst/>
              <a:ahLst/>
              <a:cxnLst/>
              <a:rect l="l" t="t" r="r" b="b"/>
              <a:pathLst>
                <a:path w="182408" h="27520" extrusionOk="0">
                  <a:moveTo>
                    <a:pt x="0" y="0"/>
                  </a:moveTo>
                  <a:lnTo>
                    <a:pt x="180628" y="27519"/>
                  </a:lnTo>
                  <a:lnTo>
                    <a:pt x="182407" y="10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4571800" y="1778882"/>
              <a:ext cx="5252894" cy="793227"/>
            </a:xfrm>
            <a:custGeom>
              <a:avLst/>
              <a:gdLst/>
              <a:ahLst/>
              <a:cxnLst/>
              <a:rect l="l" t="t" r="r" b="b"/>
              <a:pathLst>
                <a:path w="182408" h="27545" extrusionOk="0">
                  <a:moveTo>
                    <a:pt x="180628" y="0"/>
                  </a:moveTo>
                  <a:lnTo>
                    <a:pt x="0" y="27544"/>
                  </a:lnTo>
                  <a:lnTo>
                    <a:pt x="0" y="27544"/>
                  </a:lnTo>
                  <a:lnTo>
                    <a:pt x="182407" y="16918"/>
                  </a:lnTo>
                  <a:lnTo>
                    <a:pt x="180628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4571800" y="715090"/>
              <a:ext cx="5074609" cy="1857093"/>
            </a:xfrm>
            <a:custGeom>
              <a:avLst/>
              <a:gdLst/>
              <a:ahLst/>
              <a:cxnLst/>
              <a:rect l="l" t="t" r="r" b="b"/>
              <a:pathLst>
                <a:path w="176217" h="64488" extrusionOk="0">
                  <a:moveTo>
                    <a:pt x="170954" y="1"/>
                  </a:moveTo>
                  <a:lnTo>
                    <a:pt x="0" y="64487"/>
                  </a:lnTo>
                  <a:lnTo>
                    <a:pt x="176217" y="16166"/>
                  </a:lnTo>
                  <a:lnTo>
                    <a:pt x="170954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4571800" y="-267843"/>
              <a:ext cx="4674036" cy="2840096"/>
            </a:xfrm>
            <a:custGeom>
              <a:avLst/>
              <a:gdLst/>
              <a:ahLst/>
              <a:cxnLst/>
              <a:rect l="l" t="t" r="r" b="b"/>
              <a:pathLst>
                <a:path w="162307" h="98623" extrusionOk="0">
                  <a:moveTo>
                    <a:pt x="153811" y="0"/>
                  </a:moveTo>
                  <a:lnTo>
                    <a:pt x="0" y="98622"/>
                  </a:lnTo>
                  <a:lnTo>
                    <a:pt x="162307" y="14712"/>
                  </a:lnTo>
                  <a:lnTo>
                    <a:pt x="15381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4571800" y="-1126668"/>
              <a:ext cx="4069951" cy="3698981"/>
            </a:xfrm>
            <a:custGeom>
              <a:avLst/>
              <a:gdLst/>
              <a:ahLst/>
              <a:cxnLst/>
              <a:rect l="l" t="t" r="r" b="b"/>
              <a:pathLst>
                <a:path w="141330" h="128448" extrusionOk="0">
                  <a:moveTo>
                    <a:pt x="129951" y="0"/>
                  </a:moveTo>
                  <a:lnTo>
                    <a:pt x="0" y="128447"/>
                  </a:lnTo>
                  <a:lnTo>
                    <a:pt x="141329" y="12632"/>
                  </a:lnTo>
                  <a:lnTo>
                    <a:pt x="12995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4571800" y="-1823835"/>
              <a:ext cx="3287580" cy="4396198"/>
            </a:xfrm>
            <a:custGeom>
              <a:avLst/>
              <a:gdLst/>
              <a:ahLst/>
              <a:cxnLst/>
              <a:rect l="l" t="t" r="r" b="b"/>
              <a:pathLst>
                <a:path w="114162" h="152659" extrusionOk="0">
                  <a:moveTo>
                    <a:pt x="100402" y="1"/>
                  </a:moveTo>
                  <a:lnTo>
                    <a:pt x="0" y="152658"/>
                  </a:lnTo>
                  <a:lnTo>
                    <a:pt x="114161" y="9976"/>
                  </a:lnTo>
                  <a:lnTo>
                    <a:pt x="100402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4571800" y="-2329023"/>
              <a:ext cx="2361568" cy="4901421"/>
            </a:xfrm>
            <a:custGeom>
              <a:avLst/>
              <a:gdLst/>
              <a:ahLst/>
              <a:cxnLst/>
              <a:rect l="l" t="t" r="r" b="b"/>
              <a:pathLst>
                <a:path w="82006" h="170203" extrusionOk="0">
                  <a:moveTo>
                    <a:pt x="66467" y="1"/>
                  </a:moveTo>
                  <a:lnTo>
                    <a:pt x="0" y="170202"/>
                  </a:lnTo>
                  <a:lnTo>
                    <a:pt x="82006" y="6918"/>
                  </a:lnTo>
                  <a:lnTo>
                    <a:pt x="66467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4571800" y="-2619857"/>
              <a:ext cx="1332374" cy="5192276"/>
            </a:xfrm>
            <a:custGeom>
              <a:avLst/>
              <a:gdLst/>
              <a:ahLst/>
              <a:cxnLst/>
              <a:rect l="l" t="t" r="r" b="b"/>
              <a:pathLst>
                <a:path w="46267" h="180303" extrusionOk="0">
                  <a:moveTo>
                    <a:pt x="29650" y="1"/>
                  </a:moveTo>
                  <a:lnTo>
                    <a:pt x="0" y="180302"/>
                  </a:lnTo>
                  <a:lnTo>
                    <a:pt x="46266" y="3534"/>
                  </a:lnTo>
                  <a:lnTo>
                    <a:pt x="29650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4327125" y="-2684100"/>
              <a:ext cx="489385" cy="5256523"/>
            </a:xfrm>
            <a:custGeom>
              <a:avLst/>
              <a:gdLst/>
              <a:ahLst/>
              <a:cxnLst/>
              <a:rect l="l" t="t" r="r" b="b"/>
              <a:pathLst>
                <a:path w="16994" h="182534" extrusionOk="0">
                  <a:moveTo>
                    <a:pt x="1" y="1"/>
                  </a:moveTo>
                  <a:lnTo>
                    <a:pt x="8497" y="182533"/>
                  </a:lnTo>
                  <a:lnTo>
                    <a:pt x="16994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3240268" y="-2619857"/>
              <a:ext cx="1331654" cy="5192276"/>
            </a:xfrm>
            <a:custGeom>
              <a:avLst/>
              <a:gdLst/>
              <a:ahLst/>
              <a:cxnLst/>
              <a:rect l="l" t="t" r="r" b="b"/>
              <a:pathLst>
                <a:path w="46242" h="180303" extrusionOk="0">
                  <a:moveTo>
                    <a:pt x="16617" y="1"/>
                  </a:moveTo>
                  <a:lnTo>
                    <a:pt x="0" y="3534"/>
                  </a:lnTo>
                  <a:lnTo>
                    <a:pt x="46241" y="180302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4"/>
            <p:cNvSpPr/>
            <p:nvPr/>
          </p:nvSpPr>
          <p:spPr>
            <a:xfrm>
              <a:off x="2211116" y="-2329023"/>
              <a:ext cx="2360877" cy="4901421"/>
            </a:xfrm>
            <a:custGeom>
              <a:avLst/>
              <a:gdLst/>
              <a:ahLst/>
              <a:cxnLst/>
              <a:rect l="l" t="t" r="r" b="b"/>
              <a:pathLst>
                <a:path w="81982" h="170203" extrusionOk="0">
                  <a:moveTo>
                    <a:pt x="15515" y="1"/>
                  </a:moveTo>
                  <a:lnTo>
                    <a:pt x="1" y="6918"/>
                  </a:lnTo>
                  <a:lnTo>
                    <a:pt x="81981" y="170202"/>
                  </a:lnTo>
                  <a:lnTo>
                    <a:pt x="15515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4"/>
            <p:cNvSpPr/>
            <p:nvPr/>
          </p:nvSpPr>
          <p:spPr>
            <a:xfrm>
              <a:off x="1285197" y="-1823835"/>
              <a:ext cx="3286860" cy="4396198"/>
            </a:xfrm>
            <a:custGeom>
              <a:avLst/>
              <a:gdLst/>
              <a:ahLst/>
              <a:cxnLst/>
              <a:rect l="l" t="t" r="r" b="b"/>
              <a:pathLst>
                <a:path w="114137" h="152659" extrusionOk="0">
                  <a:moveTo>
                    <a:pt x="13735" y="1"/>
                  </a:moveTo>
                  <a:lnTo>
                    <a:pt x="0" y="9976"/>
                  </a:lnTo>
                  <a:lnTo>
                    <a:pt x="114136" y="152658"/>
                  </a:lnTo>
                  <a:lnTo>
                    <a:pt x="13735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4"/>
            <p:cNvSpPr/>
            <p:nvPr/>
          </p:nvSpPr>
          <p:spPr>
            <a:xfrm>
              <a:off x="502881" y="-1126668"/>
              <a:ext cx="4069231" cy="3698981"/>
            </a:xfrm>
            <a:custGeom>
              <a:avLst/>
              <a:gdLst/>
              <a:ahLst/>
              <a:cxnLst/>
              <a:rect l="l" t="t" r="r" b="b"/>
              <a:pathLst>
                <a:path w="141305" h="128448" extrusionOk="0">
                  <a:moveTo>
                    <a:pt x="11354" y="0"/>
                  </a:moveTo>
                  <a:lnTo>
                    <a:pt x="0" y="12632"/>
                  </a:lnTo>
                  <a:lnTo>
                    <a:pt x="141304" y="128447"/>
                  </a:lnTo>
                  <a:lnTo>
                    <a:pt x="1135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4"/>
            <p:cNvSpPr/>
            <p:nvPr/>
          </p:nvSpPr>
          <p:spPr>
            <a:xfrm>
              <a:off x="-101911" y="-267843"/>
              <a:ext cx="4674065" cy="2840096"/>
            </a:xfrm>
            <a:custGeom>
              <a:avLst/>
              <a:gdLst/>
              <a:ahLst/>
              <a:cxnLst/>
              <a:rect l="l" t="t" r="r" b="b"/>
              <a:pathLst>
                <a:path w="162308" h="98623" extrusionOk="0">
                  <a:moveTo>
                    <a:pt x="8497" y="0"/>
                  </a:moveTo>
                  <a:lnTo>
                    <a:pt x="1" y="14712"/>
                  </a:lnTo>
                  <a:lnTo>
                    <a:pt x="162307" y="98622"/>
                  </a:lnTo>
                  <a:lnTo>
                    <a:pt x="849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4"/>
            <p:cNvSpPr/>
            <p:nvPr/>
          </p:nvSpPr>
          <p:spPr>
            <a:xfrm>
              <a:off x="-501736" y="715090"/>
              <a:ext cx="5073918" cy="1857093"/>
            </a:xfrm>
            <a:custGeom>
              <a:avLst/>
              <a:gdLst/>
              <a:ahLst/>
              <a:cxnLst/>
              <a:rect l="l" t="t" r="r" b="b"/>
              <a:pathLst>
                <a:path w="176193" h="64488" extrusionOk="0">
                  <a:moveTo>
                    <a:pt x="5239" y="1"/>
                  </a:moveTo>
                  <a:lnTo>
                    <a:pt x="1" y="16166"/>
                  </a:lnTo>
                  <a:lnTo>
                    <a:pt x="176192" y="64487"/>
                  </a:lnTo>
                  <a:lnTo>
                    <a:pt x="5239" y="1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4"/>
            <p:cNvSpPr/>
            <p:nvPr/>
          </p:nvSpPr>
          <p:spPr>
            <a:xfrm>
              <a:off x="-680700" y="1778882"/>
              <a:ext cx="5252894" cy="793227"/>
            </a:xfrm>
            <a:custGeom>
              <a:avLst/>
              <a:gdLst/>
              <a:ahLst/>
              <a:cxnLst/>
              <a:rect l="l" t="t" r="r" b="b"/>
              <a:pathLst>
                <a:path w="182408" h="27545" extrusionOk="0">
                  <a:moveTo>
                    <a:pt x="1780" y="0"/>
                  </a:moveTo>
                  <a:lnTo>
                    <a:pt x="0" y="16918"/>
                  </a:lnTo>
                  <a:lnTo>
                    <a:pt x="182407" y="27544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4"/>
            <p:cNvSpPr/>
            <p:nvPr/>
          </p:nvSpPr>
          <p:spPr>
            <a:xfrm>
              <a:off x="-680700" y="2572024"/>
              <a:ext cx="5252894" cy="792507"/>
            </a:xfrm>
            <a:custGeom>
              <a:avLst/>
              <a:gdLst/>
              <a:ahLst/>
              <a:cxnLst/>
              <a:rect l="l" t="t" r="r" b="b"/>
              <a:pathLst>
                <a:path w="182408" h="27520" extrusionOk="0">
                  <a:moveTo>
                    <a:pt x="182407" y="0"/>
                  </a:moveTo>
                  <a:lnTo>
                    <a:pt x="0" y="10627"/>
                  </a:lnTo>
                  <a:lnTo>
                    <a:pt x="1780" y="27519"/>
                  </a:lnTo>
                  <a:lnTo>
                    <a:pt x="18240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4"/>
            <p:cNvSpPr/>
            <p:nvPr/>
          </p:nvSpPr>
          <p:spPr>
            <a:xfrm>
              <a:off x="-501736" y="2572024"/>
              <a:ext cx="5073918" cy="1856344"/>
            </a:xfrm>
            <a:custGeom>
              <a:avLst/>
              <a:gdLst/>
              <a:ahLst/>
              <a:cxnLst/>
              <a:rect l="l" t="t" r="r" b="b"/>
              <a:pathLst>
                <a:path w="176193" h="64462" extrusionOk="0">
                  <a:moveTo>
                    <a:pt x="176192" y="0"/>
                  </a:moveTo>
                  <a:lnTo>
                    <a:pt x="1" y="48321"/>
                  </a:lnTo>
                  <a:lnTo>
                    <a:pt x="5239" y="64462"/>
                  </a:lnTo>
                  <a:lnTo>
                    <a:pt x="5239" y="64462"/>
                  </a:lnTo>
                  <a:lnTo>
                    <a:pt x="176192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4"/>
            <p:cNvSpPr/>
            <p:nvPr/>
          </p:nvSpPr>
          <p:spPr>
            <a:xfrm>
              <a:off x="-101911" y="2572024"/>
              <a:ext cx="4674065" cy="2839376"/>
            </a:xfrm>
            <a:custGeom>
              <a:avLst/>
              <a:gdLst/>
              <a:ahLst/>
              <a:cxnLst/>
              <a:rect l="l" t="t" r="r" b="b"/>
              <a:pathLst>
                <a:path w="162308" h="98598" extrusionOk="0">
                  <a:moveTo>
                    <a:pt x="162307" y="0"/>
                  </a:moveTo>
                  <a:lnTo>
                    <a:pt x="1" y="83885"/>
                  </a:lnTo>
                  <a:lnTo>
                    <a:pt x="8497" y="98597"/>
                  </a:lnTo>
                  <a:lnTo>
                    <a:pt x="162307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4"/>
            <p:cNvSpPr/>
            <p:nvPr/>
          </p:nvSpPr>
          <p:spPr>
            <a:xfrm>
              <a:off x="502881" y="2572024"/>
              <a:ext cx="4069231" cy="3698233"/>
            </a:xfrm>
            <a:custGeom>
              <a:avLst/>
              <a:gdLst/>
              <a:ahLst/>
              <a:cxnLst/>
              <a:rect l="l" t="t" r="r" b="b"/>
              <a:pathLst>
                <a:path w="141305" h="128422" extrusionOk="0">
                  <a:moveTo>
                    <a:pt x="141304" y="0"/>
                  </a:moveTo>
                  <a:lnTo>
                    <a:pt x="0" y="115815"/>
                  </a:lnTo>
                  <a:lnTo>
                    <a:pt x="11354" y="128422"/>
                  </a:lnTo>
                  <a:lnTo>
                    <a:pt x="141304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4"/>
            <p:cNvSpPr/>
            <p:nvPr/>
          </p:nvSpPr>
          <p:spPr>
            <a:xfrm>
              <a:off x="1285197" y="2572024"/>
              <a:ext cx="3286860" cy="4395449"/>
            </a:xfrm>
            <a:custGeom>
              <a:avLst/>
              <a:gdLst/>
              <a:ahLst/>
              <a:cxnLst/>
              <a:rect l="l" t="t" r="r" b="b"/>
              <a:pathLst>
                <a:path w="114137" h="152633" extrusionOk="0">
                  <a:moveTo>
                    <a:pt x="114136" y="0"/>
                  </a:moveTo>
                  <a:lnTo>
                    <a:pt x="0" y="142658"/>
                  </a:lnTo>
                  <a:lnTo>
                    <a:pt x="13735" y="152633"/>
                  </a:lnTo>
                  <a:lnTo>
                    <a:pt x="13735" y="152633"/>
                  </a:lnTo>
                  <a:lnTo>
                    <a:pt x="114136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4"/>
            <p:cNvSpPr/>
            <p:nvPr/>
          </p:nvSpPr>
          <p:spPr>
            <a:xfrm>
              <a:off x="2211116" y="2572024"/>
              <a:ext cx="2360877" cy="4900672"/>
            </a:xfrm>
            <a:custGeom>
              <a:avLst/>
              <a:gdLst/>
              <a:ahLst/>
              <a:cxnLst/>
              <a:rect l="l" t="t" r="r" b="b"/>
              <a:pathLst>
                <a:path w="81982" h="170177" extrusionOk="0">
                  <a:moveTo>
                    <a:pt x="81981" y="0"/>
                  </a:moveTo>
                  <a:lnTo>
                    <a:pt x="1" y="163259"/>
                  </a:lnTo>
                  <a:lnTo>
                    <a:pt x="15515" y="170177"/>
                  </a:lnTo>
                  <a:lnTo>
                    <a:pt x="8198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4"/>
            <p:cNvSpPr/>
            <p:nvPr/>
          </p:nvSpPr>
          <p:spPr>
            <a:xfrm>
              <a:off x="3240268" y="2572024"/>
              <a:ext cx="1331654" cy="5191527"/>
            </a:xfrm>
            <a:custGeom>
              <a:avLst/>
              <a:gdLst/>
              <a:ahLst/>
              <a:cxnLst/>
              <a:rect l="l" t="t" r="r" b="b"/>
              <a:pathLst>
                <a:path w="46242" h="180277" extrusionOk="0">
                  <a:moveTo>
                    <a:pt x="46241" y="0"/>
                  </a:moveTo>
                  <a:lnTo>
                    <a:pt x="0" y="176743"/>
                  </a:lnTo>
                  <a:lnTo>
                    <a:pt x="16617" y="180277"/>
                  </a:lnTo>
                  <a:lnTo>
                    <a:pt x="46241" y="0"/>
                  </a:lnTo>
                  <a:close/>
                </a:path>
              </a:pathLst>
            </a:custGeom>
            <a:solidFill>
              <a:srgbClr val="FFFFFF">
                <a:alpha val="1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1" name="Google Shape;1441;p34"/>
          <p:cNvSpPr/>
          <p:nvPr/>
        </p:nvSpPr>
        <p:spPr>
          <a:xfrm rot="-956104">
            <a:off x="-277294" y="3158724"/>
            <a:ext cx="3306279" cy="3794332"/>
          </a:xfrm>
          <a:custGeom>
            <a:avLst/>
            <a:gdLst/>
            <a:ahLst/>
            <a:cxnLst/>
            <a:rect l="l" t="t" r="r" b="b"/>
            <a:pathLst>
              <a:path w="75440" h="86576" extrusionOk="0">
                <a:moveTo>
                  <a:pt x="1" y="0"/>
                </a:moveTo>
                <a:lnTo>
                  <a:pt x="1" y="40727"/>
                </a:lnTo>
                <a:cubicBezTo>
                  <a:pt x="9775" y="54938"/>
                  <a:pt x="22257" y="67319"/>
                  <a:pt x="36567" y="76968"/>
                </a:cubicBezTo>
                <a:cubicBezTo>
                  <a:pt x="43435" y="81605"/>
                  <a:pt x="51029" y="85715"/>
                  <a:pt x="59274" y="86467"/>
                </a:cubicBezTo>
                <a:cubicBezTo>
                  <a:pt x="60041" y="86537"/>
                  <a:pt x="60815" y="86575"/>
                  <a:pt x="61590" y="86575"/>
                </a:cubicBezTo>
                <a:cubicBezTo>
                  <a:pt x="64160" y="86575"/>
                  <a:pt x="66732" y="86149"/>
                  <a:pt x="69024" y="85013"/>
                </a:cubicBezTo>
                <a:cubicBezTo>
                  <a:pt x="72006" y="83560"/>
                  <a:pt x="74487" y="80778"/>
                  <a:pt x="74964" y="77495"/>
                </a:cubicBezTo>
                <a:cubicBezTo>
                  <a:pt x="75440" y="74211"/>
                  <a:pt x="73585" y="70552"/>
                  <a:pt x="70427" y="69500"/>
                </a:cubicBezTo>
                <a:cubicBezTo>
                  <a:pt x="71806" y="69023"/>
                  <a:pt x="72808" y="67695"/>
                  <a:pt x="72883" y="66241"/>
                </a:cubicBezTo>
                <a:cubicBezTo>
                  <a:pt x="72959" y="64813"/>
                  <a:pt x="72107" y="63384"/>
                  <a:pt x="70803" y="62758"/>
                </a:cubicBezTo>
                <a:cubicBezTo>
                  <a:pt x="72883" y="61329"/>
                  <a:pt x="73711" y="58372"/>
                  <a:pt x="72683" y="56066"/>
                </a:cubicBezTo>
                <a:cubicBezTo>
                  <a:pt x="71818" y="54126"/>
                  <a:pt x="69729" y="52842"/>
                  <a:pt x="67625" y="52842"/>
                </a:cubicBezTo>
                <a:cubicBezTo>
                  <a:pt x="67229" y="52842"/>
                  <a:pt x="66832" y="52888"/>
                  <a:pt x="66442" y="52983"/>
                </a:cubicBezTo>
                <a:cubicBezTo>
                  <a:pt x="66467" y="50903"/>
                  <a:pt x="65189" y="48848"/>
                  <a:pt x="63309" y="47971"/>
                </a:cubicBezTo>
                <a:cubicBezTo>
                  <a:pt x="62605" y="47646"/>
                  <a:pt x="61836" y="47490"/>
                  <a:pt x="61066" y="47490"/>
                </a:cubicBezTo>
                <a:cubicBezTo>
                  <a:pt x="59754" y="47490"/>
                  <a:pt x="58440" y="47945"/>
                  <a:pt x="57445" y="48798"/>
                </a:cubicBezTo>
                <a:cubicBezTo>
                  <a:pt x="56507" y="45665"/>
                  <a:pt x="53238" y="43599"/>
                  <a:pt x="50024" y="43599"/>
                </a:cubicBezTo>
                <a:cubicBezTo>
                  <a:pt x="48944" y="43599"/>
                  <a:pt x="47870" y="43832"/>
                  <a:pt x="46893" y="44336"/>
                </a:cubicBezTo>
                <a:cubicBezTo>
                  <a:pt x="46402" y="41339"/>
                  <a:pt x="43551" y="38920"/>
                  <a:pt x="40535" y="38920"/>
                </a:cubicBezTo>
                <a:cubicBezTo>
                  <a:pt x="40474" y="38920"/>
                  <a:pt x="40413" y="38921"/>
                  <a:pt x="40352" y="38923"/>
                </a:cubicBezTo>
                <a:cubicBezTo>
                  <a:pt x="41875" y="35190"/>
                  <a:pt x="38609" y="30471"/>
                  <a:pt x="34610" y="30471"/>
                </a:cubicBezTo>
                <a:cubicBezTo>
                  <a:pt x="34527" y="30471"/>
                  <a:pt x="34445" y="30473"/>
                  <a:pt x="34362" y="30477"/>
                </a:cubicBezTo>
                <a:cubicBezTo>
                  <a:pt x="36091" y="29349"/>
                  <a:pt x="37069" y="27194"/>
                  <a:pt x="36768" y="25163"/>
                </a:cubicBezTo>
                <a:cubicBezTo>
                  <a:pt x="36467" y="23133"/>
                  <a:pt x="34913" y="21329"/>
                  <a:pt x="32933" y="20752"/>
                </a:cubicBezTo>
                <a:cubicBezTo>
                  <a:pt x="34136" y="19123"/>
                  <a:pt x="34362" y="16843"/>
                  <a:pt x="33535" y="14988"/>
                </a:cubicBezTo>
                <a:cubicBezTo>
                  <a:pt x="32708" y="13133"/>
                  <a:pt x="30853" y="11805"/>
                  <a:pt x="28823" y="11604"/>
                </a:cubicBezTo>
                <a:cubicBezTo>
                  <a:pt x="28422" y="8547"/>
                  <a:pt x="26267" y="5790"/>
                  <a:pt x="23410" y="4637"/>
                </a:cubicBezTo>
                <a:cubicBezTo>
                  <a:pt x="22371" y="4212"/>
                  <a:pt x="21257" y="4006"/>
                  <a:pt x="20145" y="4006"/>
                </a:cubicBezTo>
                <a:cubicBezTo>
                  <a:pt x="18171" y="4006"/>
                  <a:pt x="16201" y="4656"/>
                  <a:pt x="14663" y="5890"/>
                </a:cubicBezTo>
                <a:cubicBezTo>
                  <a:pt x="14086" y="4311"/>
                  <a:pt x="12507" y="3158"/>
                  <a:pt x="10828" y="3083"/>
                </a:cubicBezTo>
                <a:cubicBezTo>
                  <a:pt x="10771" y="3081"/>
                  <a:pt x="10714" y="3079"/>
                  <a:pt x="10657" y="3079"/>
                </a:cubicBezTo>
                <a:cubicBezTo>
                  <a:pt x="9059" y="3079"/>
                  <a:pt x="7471" y="4088"/>
                  <a:pt x="6793" y="5564"/>
                </a:cubicBezTo>
                <a:cubicBezTo>
                  <a:pt x="6432" y="3520"/>
                  <a:pt x="4373" y="2037"/>
                  <a:pt x="2332" y="2037"/>
                </a:cubicBezTo>
                <a:cubicBezTo>
                  <a:pt x="1821" y="2037"/>
                  <a:pt x="1310" y="2130"/>
                  <a:pt x="828" y="2331"/>
                </a:cubicBezTo>
                <a:cubicBezTo>
                  <a:pt x="828" y="1454"/>
                  <a:pt x="502" y="677"/>
                  <a:pt x="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0B3F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34"/>
          <p:cNvSpPr/>
          <p:nvPr/>
        </p:nvSpPr>
        <p:spPr>
          <a:xfrm>
            <a:off x="5690876" y="3220899"/>
            <a:ext cx="3717186" cy="3151504"/>
          </a:xfrm>
          <a:custGeom>
            <a:avLst/>
            <a:gdLst/>
            <a:ahLst/>
            <a:cxnLst/>
            <a:rect l="l" t="t" r="r" b="b"/>
            <a:pathLst>
              <a:path w="84814" h="71907" extrusionOk="0">
                <a:moveTo>
                  <a:pt x="73759" y="1"/>
                </a:moveTo>
                <a:cubicBezTo>
                  <a:pt x="73304" y="1"/>
                  <a:pt x="72849" y="58"/>
                  <a:pt x="72408" y="177"/>
                </a:cubicBezTo>
                <a:cubicBezTo>
                  <a:pt x="69901" y="829"/>
                  <a:pt x="68072" y="3435"/>
                  <a:pt x="68272" y="6017"/>
                </a:cubicBezTo>
                <a:cubicBezTo>
                  <a:pt x="67971" y="5963"/>
                  <a:pt x="67666" y="5937"/>
                  <a:pt x="67362" y="5937"/>
                </a:cubicBezTo>
                <a:cubicBezTo>
                  <a:pt x="65536" y="5937"/>
                  <a:pt x="63714" y="6873"/>
                  <a:pt x="62683" y="8398"/>
                </a:cubicBezTo>
                <a:cubicBezTo>
                  <a:pt x="61480" y="10177"/>
                  <a:pt x="61430" y="12659"/>
                  <a:pt x="62583" y="14463"/>
                </a:cubicBezTo>
                <a:cubicBezTo>
                  <a:pt x="58122" y="15065"/>
                  <a:pt x="54914" y="20227"/>
                  <a:pt x="56317" y="24488"/>
                </a:cubicBezTo>
                <a:cubicBezTo>
                  <a:pt x="53134" y="24488"/>
                  <a:pt x="50177" y="27095"/>
                  <a:pt x="49751" y="30253"/>
                </a:cubicBezTo>
                <a:cubicBezTo>
                  <a:pt x="48871" y="29721"/>
                  <a:pt x="47879" y="29480"/>
                  <a:pt x="46876" y="29480"/>
                </a:cubicBezTo>
                <a:cubicBezTo>
                  <a:pt x="43765" y="29480"/>
                  <a:pt x="40543" y="31799"/>
                  <a:pt x="40202" y="34964"/>
                </a:cubicBezTo>
                <a:cubicBezTo>
                  <a:pt x="39350" y="33035"/>
                  <a:pt x="37320" y="31681"/>
                  <a:pt x="35189" y="31656"/>
                </a:cubicBezTo>
                <a:cubicBezTo>
                  <a:pt x="35169" y="31656"/>
                  <a:pt x="35149" y="31656"/>
                  <a:pt x="35130" y="31656"/>
                </a:cubicBezTo>
                <a:cubicBezTo>
                  <a:pt x="33045" y="31656"/>
                  <a:pt x="30995" y="32952"/>
                  <a:pt x="30102" y="34839"/>
                </a:cubicBezTo>
                <a:cubicBezTo>
                  <a:pt x="28996" y="33715"/>
                  <a:pt x="27413" y="33098"/>
                  <a:pt x="25825" y="33098"/>
                </a:cubicBezTo>
                <a:cubicBezTo>
                  <a:pt x="25325" y="33098"/>
                  <a:pt x="24824" y="33159"/>
                  <a:pt x="24337" y="33285"/>
                </a:cubicBezTo>
                <a:cubicBezTo>
                  <a:pt x="22332" y="33837"/>
                  <a:pt x="20678" y="35516"/>
                  <a:pt x="20127" y="37521"/>
                </a:cubicBezTo>
                <a:cubicBezTo>
                  <a:pt x="20061" y="37519"/>
                  <a:pt x="19996" y="37518"/>
                  <a:pt x="19931" y="37518"/>
                </a:cubicBezTo>
                <a:cubicBezTo>
                  <a:pt x="16839" y="37518"/>
                  <a:pt x="13777" y="39256"/>
                  <a:pt x="12182" y="41907"/>
                </a:cubicBezTo>
                <a:cubicBezTo>
                  <a:pt x="10528" y="44639"/>
                  <a:pt x="10477" y="48248"/>
                  <a:pt x="12031" y="51005"/>
                </a:cubicBezTo>
                <a:cubicBezTo>
                  <a:pt x="10352" y="51330"/>
                  <a:pt x="8898" y="52734"/>
                  <a:pt x="8573" y="54438"/>
                </a:cubicBezTo>
                <a:cubicBezTo>
                  <a:pt x="8222" y="56117"/>
                  <a:pt x="8999" y="57972"/>
                  <a:pt x="10452" y="58924"/>
                </a:cubicBezTo>
                <a:cubicBezTo>
                  <a:pt x="7771" y="59000"/>
                  <a:pt x="5540" y="61882"/>
                  <a:pt x="6192" y="64488"/>
                </a:cubicBezTo>
                <a:cubicBezTo>
                  <a:pt x="6009" y="64462"/>
                  <a:pt x="5826" y="64449"/>
                  <a:pt x="5646" y="64449"/>
                </a:cubicBezTo>
                <a:cubicBezTo>
                  <a:pt x="2609" y="64449"/>
                  <a:pt x="1" y="68091"/>
                  <a:pt x="1254" y="70929"/>
                </a:cubicBezTo>
                <a:lnTo>
                  <a:pt x="44337" y="71907"/>
                </a:lnTo>
                <a:cubicBezTo>
                  <a:pt x="59350" y="64839"/>
                  <a:pt x="73109" y="55140"/>
                  <a:pt x="84814" y="43360"/>
                </a:cubicBezTo>
                <a:lnTo>
                  <a:pt x="84814" y="2834"/>
                </a:lnTo>
                <a:cubicBezTo>
                  <a:pt x="84287" y="2232"/>
                  <a:pt x="83586" y="1781"/>
                  <a:pt x="82809" y="1631"/>
                </a:cubicBezTo>
                <a:cubicBezTo>
                  <a:pt x="82557" y="1575"/>
                  <a:pt x="82302" y="1547"/>
                  <a:pt x="82046" y="1547"/>
                </a:cubicBezTo>
                <a:cubicBezTo>
                  <a:pt x="80824" y="1547"/>
                  <a:pt x="79608" y="2169"/>
                  <a:pt x="78924" y="3185"/>
                </a:cubicBezTo>
                <a:cubicBezTo>
                  <a:pt x="78016" y="1244"/>
                  <a:pt x="75883" y="1"/>
                  <a:pt x="73759" y="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0B3F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34"/>
          <p:cNvSpPr/>
          <p:nvPr/>
        </p:nvSpPr>
        <p:spPr>
          <a:xfrm rot="9843896">
            <a:off x="6119606" y="-1653489"/>
            <a:ext cx="3306279" cy="3794332"/>
          </a:xfrm>
          <a:custGeom>
            <a:avLst/>
            <a:gdLst/>
            <a:ahLst/>
            <a:cxnLst/>
            <a:rect l="l" t="t" r="r" b="b"/>
            <a:pathLst>
              <a:path w="75440" h="86576" extrusionOk="0">
                <a:moveTo>
                  <a:pt x="1" y="0"/>
                </a:moveTo>
                <a:lnTo>
                  <a:pt x="1" y="40727"/>
                </a:lnTo>
                <a:cubicBezTo>
                  <a:pt x="9775" y="54938"/>
                  <a:pt x="22257" y="67319"/>
                  <a:pt x="36567" y="76968"/>
                </a:cubicBezTo>
                <a:cubicBezTo>
                  <a:pt x="43435" y="81605"/>
                  <a:pt x="51029" y="85715"/>
                  <a:pt x="59274" y="86467"/>
                </a:cubicBezTo>
                <a:cubicBezTo>
                  <a:pt x="60041" y="86537"/>
                  <a:pt x="60815" y="86575"/>
                  <a:pt x="61590" y="86575"/>
                </a:cubicBezTo>
                <a:cubicBezTo>
                  <a:pt x="64160" y="86575"/>
                  <a:pt x="66732" y="86149"/>
                  <a:pt x="69024" y="85013"/>
                </a:cubicBezTo>
                <a:cubicBezTo>
                  <a:pt x="72006" y="83560"/>
                  <a:pt x="74487" y="80778"/>
                  <a:pt x="74964" y="77495"/>
                </a:cubicBezTo>
                <a:cubicBezTo>
                  <a:pt x="75440" y="74211"/>
                  <a:pt x="73585" y="70552"/>
                  <a:pt x="70427" y="69500"/>
                </a:cubicBezTo>
                <a:cubicBezTo>
                  <a:pt x="71806" y="69023"/>
                  <a:pt x="72808" y="67695"/>
                  <a:pt x="72883" y="66241"/>
                </a:cubicBezTo>
                <a:cubicBezTo>
                  <a:pt x="72959" y="64813"/>
                  <a:pt x="72107" y="63384"/>
                  <a:pt x="70803" y="62758"/>
                </a:cubicBezTo>
                <a:cubicBezTo>
                  <a:pt x="72883" y="61329"/>
                  <a:pt x="73711" y="58372"/>
                  <a:pt x="72683" y="56066"/>
                </a:cubicBezTo>
                <a:cubicBezTo>
                  <a:pt x="71818" y="54126"/>
                  <a:pt x="69729" y="52842"/>
                  <a:pt x="67625" y="52842"/>
                </a:cubicBezTo>
                <a:cubicBezTo>
                  <a:pt x="67229" y="52842"/>
                  <a:pt x="66832" y="52888"/>
                  <a:pt x="66442" y="52983"/>
                </a:cubicBezTo>
                <a:cubicBezTo>
                  <a:pt x="66467" y="50903"/>
                  <a:pt x="65189" y="48848"/>
                  <a:pt x="63309" y="47971"/>
                </a:cubicBezTo>
                <a:cubicBezTo>
                  <a:pt x="62605" y="47646"/>
                  <a:pt x="61836" y="47490"/>
                  <a:pt x="61066" y="47490"/>
                </a:cubicBezTo>
                <a:cubicBezTo>
                  <a:pt x="59754" y="47490"/>
                  <a:pt x="58440" y="47945"/>
                  <a:pt x="57445" y="48798"/>
                </a:cubicBezTo>
                <a:cubicBezTo>
                  <a:pt x="56507" y="45665"/>
                  <a:pt x="53238" y="43599"/>
                  <a:pt x="50024" y="43599"/>
                </a:cubicBezTo>
                <a:cubicBezTo>
                  <a:pt x="48944" y="43599"/>
                  <a:pt x="47870" y="43832"/>
                  <a:pt x="46893" y="44336"/>
                </a:cubicBezTo>
                <a:cubicBezTo>
                  <a:pt x="46402" y="41339"/>
                  <a:pt x="43551" y="38920"/>
                  <a:pt x="40535" y="38920"/>
                </a:cubicBezTo>
                <a:cubicBezTo>
                  <a:pt x="40474" y="38920"/>
                  <a:pt x="40413" y="38921"/>
                  <a:pt x="40352" y="38923"/>
                </a:cubicBezTo>
                <a:cubicBezTo>
                  <a:pt x="41875" y="35190"/>
                  <a:pt x="38609" y="30471"/>
                  <a:pt x="34610" y="30471"/>
                </a:cubicBezTo>
                <a:cubicBezTo>
                  <a:pt x="34527" y="30471"/>
                  <a:pt x="34445" y="30473"/>
                  <a:pt x="34362" y="30477"/>
                </a:cubicBezTo>
                <a:cubicBezTo>
                  <a:pt x="36091" y="29349"/>
                  <a:pt x="37069" y="27194"/>
                  <a:pt x="36768" y="25163"/>
                </a:cubicBezTo>
                <a:cubicBezTo>
                  <a:pt x="36467" y="23133"/>
                  <a:pt x="34913" y="21329"/>
                  <a:pt x="32933" y="20752"/>
                </a:cubicBezTo>
                <a:cubicBezTo>
                  <a:pt x="34136" y="19123"/>
                  <a:pt x="34362" y="16843"/>
                  <a:pt x="33535" y="14988"/>
                </a:cubicBezTo>
                <a:cubicBezTo>
                  <a:pt x="32708" y="13133"/>
                  <a:pt x="30853" y="11805"/>
                  <a:pt x="28823" y="11604"/>
                </a:cubicBezTo>
                <a:cubicBezTo>
                  <a:pt x="28422" y="8547"/>
                  <a:pt x="26267" y="5790"/>
                  <a:pt x="23410" y="4637"/>
                </a:cubicBezTo>
                <a:cubicBezTo>
                  <a:pt x="22371" y="4212"/>
                  <a:pt x="21257" y="4006"/>
                  <a:pt x="20145" y="4006"/>
                </a:cubicBezTo>
                <a:cubicBezTo>
                  <a:pt x="18171" y="4006"/>
                  <a:pt x="16201" y="4656"/>
                  <a:pt x="14663" y="5890"/>
                </a:cubicBezTo>
                <a:cubicBezTo>
                  <a:pt x="14086" y="4311"/>
                  <a:pt x="12507" y="3158"/>
                  <a:pt x="10828" y="3083"/>
                </a:cubicBezTo>
                <a:cubicBezTo>
                  <a:pt x="10771" y="3081"/>
                  <a:pt x="10714" y="3079"/>
                  <a:pt x="10657" y="3079"/>
                </a:cubicBezTo>
                <a:cubicBezTo>
                  <a:pt x="9059" y="3079"/>
                  <a:pt x="7471" y="4088"/>
                  <a:pt x="6793" y="5564"/>
                </a:cubicBezTo>
                <a:cubicBezTo>
                  <a:pt x="6432" y="3520"/>
                  <a:pt x="4373" y="2037"/>
                  <a:pt x="2332" y="2037"/>
                </a:cubicBezTo>
                <a:cubicBezTo>
                  <a:pt x="1821" y="2037"/>
                  <a:pt x="1310" y="2130"/>
                  <a:pt x="828" y="2331"/>
                </a:cubicBezTo>
                <a:cubicBezTo>
                  <a:pt x="828" y="1454"/>
                  <a:pt x="502" y="677"/>
                  <a:pt x="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0B3F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34"/>
          <p:cNvSpPr/>
          <p:nvPr/>
        </p:nvSpPr>
        <p:spPr>
          <a:xfrm rot="10800000">
            <a:off x="-259470" y="-1072835"/>
            <a:ext cx="3717186" cy="3151504"/>
          </a:xfrm>
          <a:custGeom>
            <a:avLst/>
            <a:gdLst/>
            <a:ahLst/>
            <a:cxnLst/>
            <a:rect l="l" t="t" r="r" b="b"/>
            <a:pathLst>
              <a:path w="84814" h="71907" extrusionOk="0">
                <a:moveTo>
                  <a:pt x="73759" y="1"/>
                </a:moveTo>
                <a:cubicBezTo>
                  <a:pt x="73304" y="1"/>
                  <a:pt x="72849" y="58"/>
                  <a:pt x="72408" y="177"/>
                </a:cubicBezTo>
                <a:cubicBezTo>
                  <a:pt x="69901" y="829"/>
                  <a:pt x="68072" y="3435"/>
                  <a:pt x="68272" y="6017"/>
                </a:cubicBezTo>
                <a:cubicBezTo>
                  <a:pt x="67971" y="5963"/>
                  <a:pt x="67666" y="5937"/>
                  <a:pt x="67362" y="5937"/>
                </a:cubicBezTo>
                <a:cubicBezTo>
                  <a:pt x="65536" y="5937"/>
                  <a:pt x="63714" y="6873"/>
                  <a:pt x="62683" y="8398"/>
                </a:cubicBezTo>
                <a:cubicBezTo>
                  <a:pt x="61480" y="10177"/>
                  <a:pt x="61430" y="12659"/>
                  <a:pt x="62583" y="14463"/>
                </a:cubicBezTo>
                <a:cubicBezTo>
                  <a:pt x="58122" y="15065"/>
                  <a:pt x="54914" y="20227"/>
                  <a:pt x="56317" y="24488"/>
                </a:cubicBezTo>
                <a:cubicBezTo>
                  <a:pt x="53134" y="24488"/>
                  <a:pt x="50177" y="27095"/>
                  <a:pt x="49751" y="30253"/>
                </a:cubicBezTo>
                <a:cubicBezTo>
                  <a:pt x="48871" y="29721"/>
                  <a:pt x="47879" y="29480"/>
                  <a:pt x="46876" y="29480"/>
                </a:cubicBezTo>
                <a:cubicBezTo>
                  <a:pt x="43765" y="29480"/>
                  <a:pt x="40543" y="31799"/>
                  <a:pt x="40202" y="34964"/>
                </a:cubicBezTo>
                <a:cubicBezTo>
                  <a:pt x="39350" y="33035"/>
                  <a:pt x="37320" y="31681"/>
                  <a:pt x="35189" y="31656"/>
                </a:cubicBezTo>
                <a:cubicBezTo>
                  <a:pt x="35169" y="31656"/>
                  <a:pt x="35149" y="31656"/>
                  <a:pt x="35130" y="31656"/>
                </a:cubicBezTo>
                <a:cubicBezTo>
                  <a:pt x="33045" y="31656"/>
                  <a:pt x="30995" y="32952"/>
                  <a:pt x="30102" y="34839"/>
                </a:cubicBezTo>
                <a:cubicBezTo>
                  <a:pt x="28996" y="33715"/>
                  <a:pt x="27413" y="33098"/>
                  <a:pt x="25825" y="33098"/>
                </a:cubicBezTo>
                <a:cubicBezTo>
                  <a:pt x="25325" y="33098"/>
                  <a:pt x="24824" y="33159"/>
                  <a:pt x="24337" y="33285"/>
                </a:cubicBezTo>
                <a:cubicBezTo>
                  <a:pt x="22332" y="33837"/>
                  <a:pt x="20678" y="35516"/>
                  <a:pt x="20127" y="37521"/>
                </a:cubicBezTo>
                <a:cubicBezTo>
                  <a:pt x="20061" y="37519"/>
                  <a:pt x="19996" y="37518"/>
                  <a:pt x="19931" y="37518"/>
                </a:cubicBezTo>
                <a:cubicBezTo>
                  <a:pt x="16839" y="37518"/>
                  <a:pt x="13777" y="39256"/>
                  <a:pt x="12182" y="41907"/>
                </a:cubicBezTo>
                <a:cubicBezTo>
                  <a:pt x="10528" y="44639"/>
                  <a:pt x="10477" y="48248"/>
                  <a:pt x="12031" y="51005"/>
                </a:cubicBezTo>
                <a:cubicBezTo>
                  <a:pt x="10352" y="51330"/>
                  <a:pt x="8898" y="52734"/>
                  <a:pt x="8573" y="54438"/>
                </a:cubicBezTo>
                <a:cubicBezTo>
                  <a:pt x="8222" y="56117"/>
                  <a:pt x="8999" y="57972"/>
                  <a:pt x="10452" y="58924"/>
                </a:cubicBezTo>
                <a:cubicBezTo>
                  <a:pt x="7771" y="59000"/>
                  <a:pt x="5540" y="61882"/>
                  <a:pt x="6192" y="64488"/>
                </a:cubicBezTo>
                <a:cubicBezTo>
                  <a:pt x="6009" y="64462"/>
                  <a:pt x="5826" y="64449"/>
                  <a:pt x="5646" y="64449"/>
                </a:cubicBezTo>
                <a:cubicBezTo>
                  <a:pt x="2609" y="64449"/>
                  <a:pt x="1" y="68091"/>
                  <a:pt x="1254" y="70929"/>
                </a:cubicBezTo>
                <a:lnTo>
                  <a:pt x="44337" y="71907"/>
                </a:lnTo>
                <a:cubicBezTo>
                  <a:pt x="59350" y="64839"/>
                  <a:pt x="73109" y="55140"/>
                  <a:pt x="84814" y="43360"/>
                </a:cubicBezTo>
                <a:lnTo>
                  <a:pt x="84814" y="2834"/>
                </a:lnTo>
                <a:cubicBezTo>
                  <a:pt x="84287" y="2232"/>
                  <a:pt x="83586" y="1781"/>
                  <a:pt x="82809" y="1631"/>
                </a:cubicBezTo>
                <a:cubicBezTo>
                  <a:pt x="82557" y="1575"/>
                  <a:pt x="82302" y="1547"/>
                  <a:pt x="82046" y="1547"/>
                </a:cubicBezTo>
                <a:cubicBezTo>
                  <a:pt x="80824" y="1547"/>
                  <a:pt x="79608" y="2169"/>
                  <a:pt x="78924" y="3185"/>
                </a:cubicBezTo>
                <a:cubicBezTo>
                  <a:pt x="78016" y="1244"/>
                  <a:pt x="75883" y="1"/>
                  <a:pt x="73759" y="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0B3F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5" name="Google Shape;1445;p34"/>
          <p:cNvGrpSpPr/>
          <p:nvPr/>
        </p:nvGrpSpPr>
        <p:grpSpPr>
          <a:xfrm>
            <a:off x="-22950" y="0"/>
            <a:ext cx="9189900" cy="5143500"/>
            <a:chOff x="-22950" y="0"/>
            <a:chExt cx="9189900" cy="5143500"/>
          </a:xfrm>
        </p:grpSpPr>
        <p:grpSp>
          <p:nvGrpSpPr>
            <p:cNvPr id="1446" name="Google Shape;1446;p34"/>
            <p:cNvGrpSpPr/>
            <p:nvPr/>
          </p:nvGrpSpPr>
          <p:grpSpPr>
            <a:xfrm>
              <a:off x="282688" y="0"/>
              <a:ext cx="8578625" cy="5143500"/>
              <a:chOff x="282688" y="0"/>
              <a:chExt cx="8578625" cy="5143500"/>
            </a:xfrm>
          </p:grpSpPr>
          <p:cxnSp>
            <p:nvCxnSpPr>
              <p:cNvPr id="1447" name="Google Shape;1447;p34"/>
              <p:cNvCxnSpPr/>
              <p:nvPr/>
            </p:nvCxnSpPr>
            <p:spPr>
              <a:xfrm>
                <a:off x="2826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8" name="Google Shape;1448;p34"/>
              <p:cNvCxnSpPr/>
              <p:nvPr/>
            </p:nvCxnSpPr>
            <p:spPr>
              <a:xfrm>
                <a:off x="88613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49" name="Google Shape;1449;p34"/>
            <p:cNvGrpSpPr/>
            <p:nvPr/>
          </p:nvGrpSpPr>
          <p:grpSpPr>
            <a:xfrm>
              <a:off x="-22950" y="225025"/>
              <a:ext cx="9189900" cy="4693450"/>
              <a:chOff x="-45900" y="225025"/>
              <a:chExt cx="9189900" cy="4693450"/>
            </a:xfrm>
          </p:grpSpPr>
          <p:cxnSp>
            <p:nvCxnSpPr>
              <p:cNvPr id="1450" name="Google Shape;1450;p34"/>
              <p:cNvCxnSpPr/>
              <p:nvPr/>
            </p:nvCxnSpPr>
            <p:spPr>
              <a:xfrm rot="10800000">
                <a:off x="-45900" y="225025"/>
                <a:ext cx="9189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1" name="Google Shape;1451;p34"/>
              <p:cNvCxnSpPr/>
              <p:nvPr/>
            </p:nvCxnSpPr>
            <p:spPr>
              <a:xfrm rot="10800000">
                <a:off x="-45900" y="4918475"/>
                <a:ext cx="9189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aoda Libre"/>
              <a:buNone/>
              <a:defRPr sz="3000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59" r:id="rId5"/>
    <p:sldLayoutId id="2147483664" r:id="rId6"/>
    <p:sldLayoutId id="2147483675" r:id="rId7"/>
    <p:sldLayoutId id="2147483679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niracristo.org/creencias/jesucristo/5-ensenanzas-de-jesus-que-mejoraran-tu-vid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zcondios.net/quien-es-jesus/" TargetMode="External"/><Relationship Id="rId5" Type="http://schemas.openxmlformats.org/officeDocument/2006/relationships/hyperlink" Target="https://www.churchofjesuschrist.org/study/liahona/2015/01/youth/why-is-jesus-christ-important-in-my-life?lang=spa" TargetMode="External"/><Relationship Id="rId4" Type="http://schemas.openxmlformats.org/officeDocument/2006/relationships/hyperlink" Target="https://es.catholic.net/op/articulos/68066/cat/693/jesus-transforma-la-vida-de-esta-persona-pecador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38"/>
          <p:cNvSpPr/>
          <p:nvPr/>
        </p:nvSpPr>
        <p:spPr>
          <a:xfrm>
            <a:off x="5799979" y="894000"/>
            <a:ext cx="2385300" cy="33555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3" name="Google Shape;1463;p38"/>
          <p:cNvGrpSpPr/>
          <p:nvPr/>
        </p:nvGrpSpPr>
        <p:grpSpPr>
          <a:xfrm>
            <a:off x="5812025" y="2989587"/>
            <a:ext cx="2362696" cy="1163229"/>
            <a:chOff x="5318000" y="3081150"/>
            <a:chExt cx="2871532" cy="1418572"/>
          </a:xfrm>
        </p:grpSpPr>
        <p:sp>
          <p:nvSpPr>
            <p:cNvPr id="1464" name="Google Shape;1464;p38"/>
            <p:cNvSpPr/>
            <p:nvPr/>
          </p:nvSpPr>
          <p:spPr>
            <a:xfrm>
              <a:off x="5318000" y="3081150"/>
              <a:ext cx="1038243" cy="1195831"/>
            </a:xfrm>
            <a:custGeom>
              <a:avLst/>
              <a:gdLst/>
              <a:ahLst/>
              <a:cxnLst/>
              <a:rect l="l" t="t" r="r" b="b"/>
              <a:pathLst>
                <a:path w="75440" h="86576" extrusionOk="0">
                  <a:moveTo>
                    <a:pt x="1" y="0"/>
                  </a:moveTo>
                  <a:lnTo>
                    <a:pt x="1" y="40727"/>
                  </a:lnTo>
                  <a:cubicBezTo>
                    <a:pt x="9775" y="54938"/>
                    <a:pt x="22257" y="67319"/>
                    <a:pt x="36567" y="76968"/>
                  </a:cubicBezTo>
                  <a:cubicBezTo>
                    <a:pt x="43435" y="81605"/>
                    <a:pt x="51029" y="85715"/>
                    <a:pt x="59274" y="86467"/>
                  </a:cubicBezTo>
                  <a:cubicBezTo>
                    <a:pt x="60041" y="86537"/>
                    <a:pt x="60815" y="86575"/>
                    <a:pt x="61590" y="86575"/>
                  </a:cubicBezTo>
                  <a:cubicBezTo>
                    <a:pt x="64160" y="86575"/>
                    <a:pt x="66732" y="86149"/>
                    <a:pt x="69024" y="85013"/>
                  </a:cubicBezTo>
                  <a:cubicBezTo>
                    <a:pt x="72006" y="83560"/>
                    <a:pt x="74487" y="80778"/>
                    <a:pt x="74964" y="77495"/>
                  </a:cubicBezTo>
                  <a:cubicBezTo>
                    <a:pt x="75440" y="74211"/>
                    <a:pt x="73585" y="70552"/>
                    <a:pt x="70427" y="69500"/>
                  </a:cubicBezTo>
                  <a:cubicBezTo>
                    <a:pt x="71806" y="69023"/>
                    <a:pt x="72808" y="67695"/>
                    <a:pt x="72883" y="66241"/>
                  </a:cubicBezTo>
                  <a:cubicBezTo>
                    <a:pt x="72959" y="64813"/>
                    <a:pt x="72107" y="63384"/>
                    <a:pt x="70803" y="62758"/>
                  </a:cubicBezTo>
                  <a:cubicBezTo>
                    <a:pt x="72883" y="61329"/>
                    <a:pt x="73711" y="58372"/>
                    <a:pt x="72683" y="56066"/>
                  </a:cubicBezTo>
                  <a:cubicBezTo>
                    <a:pt x="71818" y="54126"/>
                    <a:pt x="69729" y="52842"/>
                    <a:pt x="67625" y="52842"/>
                  </a:cubicBezTo>
                  <a:cubicBezTo>
                    <a:pt x="67229" y="52842"/>
                    <a:pt x="66832" y="52888"/>
                    <a:pt x="66442" y="52983"/>
                  </a:cubicBezTo>
                  <a:cubicBezTo>
                    <a:pt x="66467" y="50903"/>
                    <a:pt x="65189" y="48848"/>
                    <a:pt x="63309" y="47971"/>
                  </a:cubicBezTo>
                  <a:cubicBezTo>
                    <a:pt x="62605" y="47646"/>
                    <a:pt x="61836" y="47490"/>
                    <a:pt x="61066" y="47490"/>
                  </a:cubicBezTo>
                  <a:cubicBezTo>
                    <a:pt x="59754" y="47490"/>
                    <a:pt x="58440" y="47945"/>
                    <a:pt x="57445" y="48798"/>
                  </a:cubicBezTo>
                  <a:cubicBezTo>
                    <a:pt x="56507" y="45665"/>
                    <a:pt x="53238" y="43599"/>
                    <a:pt x="50024" y="43599"/>
                  </a:cubicBezTo>
                  <a:cubicBezTo>
                    <a:pt x="48944" y="43599"/>
                    <a:pt x="47870" y="43832"/>
                    <a:pt x="46893" y="44336"/>
                  </a:cubicBezTo>
                  <a:cubicBezTo>
                    <a:pt x="46402" y="41339"/>
                    <a:pt x="43551" y="38920"/>
                    <a:pt x="40535" y="38920"/>
                  </a:cubicBezTo>
                  <a:cubicBezTo>
                    <a:pt x="40474" y="38920"/>
                    <a:pt x="40413" y="38921"/>
                    <a:pt x="40352" y="38923"/>
                  </a:cubicBezTo>
                  <a:cubicBezTo>
                    <a:pt x="41875" y="35190"/>
                    <a:pt x="38609" y="30471"/>
                    <a:pt x="34610" y="30471"/>
                  </a:cubicBezTo>
                  <a:cubicBezTo>
                    <a:pt x="34527" y="30471"/>
                    <a:pt x="34445" y="30473"/>
                    <a:pt x="34362" y="30477"/>
                  </a:cubicBezTo>
                  <a:cubicBezTo>
                    <a:pt x="36091" y="29349"/>
                    <a:pt x="37069" y="27194"/>
                    <a:pt x="36768" y="25163"/>
                  </a:cubicBezTo>
                  <a:cubicBezTo>
                    <a:pt x="36467" y="23133"/>
                    <a:pt x="34913" y="21329"/>
                    <a:pt x="32933" y="20752"/>
                  </a:cubicBezTo>
                  <a:cubicBezTo>
                    <a:pt x="34136" y="19123"/>
                    <a:pt x="34362" y="16843"/>
                    <a:pt x="33535" y="14988"/>
                  </a:cubicBezTo>
                  <a:cubicBezTo>
                    <a:pt x="32708" y="13133"/>
                    <a:pt x="30853" y="11805"/>
                    <a:pt x="28823" y="11604"/>
                  </a:cubicBezTo>
                  <a:cubicBezTo>
                    <a:pt x="28422" y="8547"/>
                    <a:pt x="26267" y="5790"/>
                    <a:pt x="23410" y="4637"/>
                  </a:cubicBezTo>
                  <a:cubicBezTo>
                    <a:pt x="22371" y="4212"/>
                    <a:pt x="21257" y="4006"/>
                    <a:pt x="20145" y="4006"/>
                  </a:cubicBezTo>
                  <a:cubicBezTo>
                    <a:pt x="18171" y="4006"/>
                    <a:pt x="16201" y="4656"/>
                    <a:pt x="14663" y="5890"/>
                  </a:cubicBezTo>
                  <a:cubicBezTo>
                    <a:pt x="14086" y="4311"/>
                    <a:pt x="12507" y="3158"/>
                    <a:pt x="10828" y="3083"/>
                  </a:cubicBezTo>
                  <a:cubicBezTo>
                    <a:pt x="10771" y="3081"/>
                    <a:pt x="10714" y="3079"/>
                    <a:pt x="10657" y="3079"/>
                  </a:cubicBezTo>
                  <a:cubicBezTo>
                    <a:pt x="9059" y="3079"/>
                    <a:pt x="7471" y="4088"/>
                    <a:pt x="6793" y="5564"/>
                  </a:cubicBezTo>
                  <a:cubicBezTo>
                    <a:pt x="6432" y="3520"/>
                    <a:pt x="4373" y="2037"/>
                    <a:pt x="2332" y="2037"/>
                  </a:cubicBezTo>
                  <a:cubicBezTo>
                    <a:pt x="1821" y="2037"/>
                    <a:pt x="1310" y="2130"/>
                    <a:pt x="828" y="2331"/>
                  </a:cubicBezTo>
                  <a:cubicBezTo>
                    <a:pt x="828" y="1454"/>
                    <a:pt x="502" y="677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0B3F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8"/>
            <p:cNvSpPr/>
            <p:nvPr/>
          </p:nvSpPr>
          <p:spPr>
            <a:xfrm>
              <a:off x="7025800" y="3172325"/>
              <a:ext cx="1163648" cy="1002563"/>
            </a:xfrm>
            <a:custGeom>
              <a:avLst/>
              <a:gdLst/>
              <a:ahLst/>
              <a:cxnLst/>
              <a:rect l="l" t="t" r="r" b="b"/>
              <a:pathLst>
                <a:path w="84814" h="71907" extrusionOk="0">
                  <a:moveTo>
                    <a:pt x="73759" y="1"/>
                  </a:moveTo>
                  <a:cubicBezTo>
                    <a:pt x="73304" y="1"/>
                    <a:pt x="72849" y="58"/>
                    <a:pt x="72408" y="177"/>
                  </a:cubicBezTo>
                  <a:cubicBezTo>
                    <a:pt x="69901" y="829"/>
                    <a:pt x="68072" y="3435"/>
                    <a:pt x="68272" y="6017"/>
                  </a:cubicBezTo>
                  <a:cubicBezTo>
                    <a:pt x="67971" y="5963"/>
                    <a:pt x="67666" y="5937"/>
                    <a:pt x="67362" y="5937"/>
                  </a:cubicBezTo>
                  <a:cubicBezTo>
                    <a:pt x="65536" y="5937"/>
                    <a:pt x="63714" y="6873"/>
                    <a:pt x="62683" y="8398"/>
                  </a:cubicBezTo>
                  <a:cubicBezTo>
                    <a:pt x="61480" y="10177"/>
                    <a:pt x="61430" y="12659"/>
                    <a:pt x="62583" y="14463"/>
                  </a:cubicBezTo>
                  <a:cubicBezTo>
                    <a:pt x="58122" y="15065"/>
                    <a:pt x="54914" y="20227"/>
                    <a:pt x="56317" y="24488"/>
                  </a:cubicBezTo>
                  <a:cubicBezTo>
                    <a:pt x="53134" y="24488"/>
                    <a:pt x="50177" y="27095"/>
                    <a:pt x="49751" y="30253"/>
                  </a:cubicBezTo>
                  <a:cubicBezTo>
                    <a:pt x="48871" y="29721"/>
                    <a:pt x="47879" y="29480"/>
                    <a:pt x="46876" y="29480"/>
                  </a:cubicBezTo>
                  <a:cubicBezTo>
                    <a:pt x="43765" y="29480"/>
                    <a:pt x="40543" y="31799"/>
                    <a:pt x="40202" y="34964"/>
                  </a:cubicBezTo>
                  <a:cubicBezTo>
                    <a:pt x="39350" y="33035"/>
                    <a:pt x="37320" y="31681"/>
                    <a:pt x="35189" y="31656"/>
                  </a:cubicBezTo>
                  <a:cubicBezTo>
                    <a:pt x="35169" y="31656"/>
                    <a:pt x="35149" y="31656"/>
                    <a:pt x="35130" y="31656"/>
                  </a:cubicBezTo>
                  <a:cubicBezTo>
                    <a:pt x="33045" y="31656"/>
                    <a:pt x="30995" y="32952"/>
                    <a:pt x="30102" y="34839"/>
                  </a:cubicBezTo>
                  <a:cubicBezTo>
                    <a:pt x="28996" y="33715"/>
                    <a:pt x="27413" y="33098"/>
                    <a:pt x="25825" y="33098"/>
                  </a:cubicBezTo>
                  <a:cubicBezTo>
                    <a:pt x="25325" y="33098"/>
                    <a:pt x="24824" y="33159"/>
                    <a:pt x="24337" y="33285"/>
                  </a:cubicBezTo>
                  <a:cubicBezTo>
                    <a:pt x="22332" y="33837"/>
                    <a:pt x="20678" y="35516"/>
                    <a:pt x="20127" y="37521"/>
                  </a:cubicBezTo>
                  <a:cubicBezTo>
                    <a:pt x="20061" y="37519"/>
                    <a:pt x="19996" y="37518"/>
                    <a:pt x="19931" y="37518"/>
                  </a:cubicBezTo>
                  <a:cubicBezTo>
                    <a:pt x="16839" y="37518"/>
                    <a:pt x="13777" y="39256"/>
                    <a:pt x="12182" y="41907"/>
                  </a:cubicBezTo>
                  <a:cubicBezTo>
                    <a:pt x="10528" y="44639"/>
                    <a:pt x="10477" y="48248"/>
                    <a:pt x="12031" y="51005"/>
                  </a:cubicBezTo>
                  <a:cubicBezTo>
                    <a:pt x="10352" y="51330"/>
                    <a:pt x="8898" y="52734"/>
                    <a:pt x="8573" y="54438"/>
                  </a:cubicBezTo>
                  <a:cubicBezTo>
                    <a:pt x="8222" y="56117"/>
                    <a:pt x="8999" y="57972"/>
                    <a:pt x="10452" y="58924"/>
                  </a:cubicBezTo>
                  <a:cubicBezTo>
                    <a:pt x="7771" y="59000"/>
                    <a:pt x="5540" y="61882"/>
                    <a:pt x="6192" y="64488"/>
                  </a:cubicBezTo>
                  <a:cubicBezTo>
                    <a:pt x="6009" y="64462"/>
                    <a:pt x="5826" y="64449"/>
                    <a:pt x="5646" y="64449"/>
                  </a:cubicBezTo>
                  <a:cubicBezTo>
                    <a:pt x="2609" y="64449"/>
                    <a:pt x="1" y="68091"/>
                    <a:pt x="1254" y="70929"/>
                  </a:cubicBezTo>
                  <a:lnTo>
                    <a:pt x="44337" y="71907"/>
                  </a:lnTo>
                  <a:cubicBezTo>
                    <a:pt x="59350" y="64839"/>
                    <a:pt x="73109" y="55140"/>
                    <a:pt x="84814" y="43360"/>
                  </a:cubicBezTo>
                  <a:lnTo>
                    <a:pt x="84814" y="2834"/>
                  </a:lnTo>
                  <a:cubicBezTo>
                    <a:pt x="84287" y="2232"/>
                    <a:pt x="83586" y="1781"/>
                    <a:pt x="82809" y="1631"/>
                  </a:cubicBezTo>
                  <a:cubicBezTo>
                    <a:pt x="82557" y="1575"/>
                    <a:pt x="82302" y="1547"/>
                    <a:pt x="82046" y="1547"/>
                  </a:cubicBezTo>
                  <a:cubicBezTo>
                    <a:pt x="80824" y="1547"/>
                    <a:pt x="79608" y="2169"/>
                    <a:pt x="78924" y="3185"/>
                  </a:cubicBezTo>
                  <a:cubicBezTo>
                    <a:pt x="78016" y="1244"/>
                    <a:pt x="75883" y="1"/>
                    <a:pt x="73759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0B3F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8"/>
            <p:cNvSpPr/>
            <p:nvPr/>
          </p:nvSpPr>
          <p:spPr>
            <a:xfrm>
              <a:off x="5765527" y="3475958"/>
              <a:ext cx="2149714" cy="954334"/>
            </a:xfrm>
            <a:custGeom>
              <a:avLst/>
              <a:gdLst/>
              <a:ahLst/>
              <a:cxnLst/>
              <a:rect l="l" t="t" r="r" b="b"/>
              <a:pathLst>
                <a:path w="111906" h="49679" extrusionOk="0">
                  <a:moveTo>
                    <a:pt x="89319" y="0"/>
                  </a:moveTo>
                  <a:cubicBezTo>
                    <a:pt x="87194" y="0"/>
                    <a:pt x="85073" y="1360"/>
                    <a:pt x="84287" y="3349"/>
                  </a:cubicBezTo>
                  <a:cubicBezTo>
                    <a:pt x="83379" y="2702"/>
                    <a:pt x="82260" y="2373"/>
                    <a:pt x="81145" y="2373"/>
                  </a:cubicBezTo>
                  <a:cubicBezTo>
                    <a:pt x="80228" y="2373"/>
                    <a:pt x="79314" y="2595"/>
                    <a:pt x="78522" y="3048"/>
                  </a:cubicBezTo>
                  <a:cubicBezTo>
                    <a:pt x="76743" y="4075"/>
                    <a:pt x="75690" y="6181"/>
                    <a:pt x="75891" y="8186"/>
                  </a:cubicBezTo>
                  <a:cubicBezTo>
                    <a:pt x="75237" y="7972"/>
                    <a:pt x="74563" y="7872"/>
                    <a:pt x="73890" y="7872"/>
                  </a:cubicBezTo>
                  <a:cubicBezTo>
                    <a:pt x="70377" y="7872"/>
                    <a:pt x="66875" y="10596"/>
                    <a:pt x="66392" y="14151"/>
                  </a:cubicBezTo>
                  <a:cubicBezTo>
                    <a:pt x="65569" y="13751"/>
                    <a:pt x="64665" y="13562"/>
                    <a:pt x="63758" y="13562"/>
                  </a:cubicBezTo>
                  <a:cubicBezTo>
                    <a:pt x="61651" y="13562"/>
                    <a:pt x="59528" y="14579"/>
                    <a:pt x="58372" y="16331"/>
                  </a:cubicBezTo>
                  <a:cubicBezTo>
                    <a:pt x="57287" y="14661"/>
                    <a:pt x="55311" y="13828"/>
                    <a:pt x="53333" y="13828"/>
                  </a:cubicBezTo>
                  <a:cubicBezTo>
                    <a:pt x="51332" y="13828"/>
                    <a:pt x="49330" y="14680"/>
                    <a:pt x="48246" y="16381"/>
                  </a:cubicBezTo>
                  <a:cubicBezTo>
                    <a:pt x="48321" y="14376"/>
                    <a:pt x="47143" y="12371"/>
                    <a:pt x="45339" y="11469"/>
                  </a:cubicBezTo>
                  <a:cubicBezTo>
                    <a:pt x="44624" y="11106"/>
                    <a:pt x="43824" y="10930"/>
                    <a:pt x="43020" y="10930"/>
                  </a:cubicBezTo>
                  <a:cubicBezTo>
                    <a:pt x="41824" y="10930"/>
                    <a:pt x="40619" y="11321"/>
                    <a:pt x="39675" y="12070"/>
                  </a:cubicBezTo>
                  <a:cubicBezTo>
                    <a:pt x="39048" y="10191"/>
                    <a:pt x="37344" y="8737"/>
                    <a:pt x="35389" y="8361"/>
                  </a:cubicBezTo>
                  <a:cubicBezTo>
                    <a:pt x="35051" y="8295"/>
                    <a:pt x="34708" y="8263"/>
                    <a:pt x="34363" y="8263"/>
                  </a:cubicBezTo>
                  <a:cubicBezTo>
                    <a:pt x="32740" y="8263"/>
                    <a:pt x="31105" y="8975"/>
                    <a:pt x="30051" y="10216"/>
                  </a:cubicBezTo>
                  <a:cubicBezTo>
                    <a:pt x="28844" y="9595"/>
                    <a:pt x="27484" y="9290"/>
                    <a:pt x="26124" y="9290"/>
                  </a:cubicBezTo>
                  <a:cubicBezTo>
                    <a:pt x="24461" y="9290"/>
                    <a:pt x="22796" y="9746"/>
                    <a:pt x="21404" y="10642"/>
                  </a:cubicBezTo>
                  <a:cubicBezTo>
                    <a:pt x="18873" y="12296"/>
                    <a:pt x="17344" y="15354"/>
                    <a:pt x="17519" y="18361"/>
                  </a:cubicBezTo>
                  <a:cubicBezTo>
                    <a:pt x="17180" y="18270"/>
                    <a:pt x="16830" y="18226"/>
                    <a:pt x="16479" y="18226"/>
                  </a:cubicBezTo>
                  <a:cubicBezTo>
                    <a:pt x="15194" y="18226"/>
                    <a:pt x="13901" y="18816"/>
                    <a:pt x="13133" y="19840"/>
                  </a:cubicBezTo>
                  <a:cubicBezTo>
                    <a:pt x="12131" y="21143"/>
                    <a:pt x="12005" y="23048"/>
                    <a:pt x="12858" y="24476"/>
                  </a:cubicBezTo>
                  <a:cubicBezTo>
                    <a:pt x="12344" y="24239"/>
                    <a:pt x="11793" y="24129"/>
                    <a:pt x="11241" y="24129"/>
                  </a:cubicBezTo>
                  <a:cubicBezTo>
                    <a:pt x="9290" y="24129"/>
                    <a:pt x="7322" y="25500"/>
                    <a:pt x="6893" y="27434"/>
                  </a:cubicBezTo>
                  <a:cubicBezTo>
                    <a:pt x="6241" y="26985"/>
                    <a:pt x="5487" y="26783"/>
                    <a:pt x="4722" y="26783"/>
                  </a:cubicBezTo>
                  <a:cubicBezTo>
                    <a:pt x="2457" y="26783"/>
                    <a:pt x="94" y="28551"/>
                    <a:pt x="0" y="30893"/>
                  </a:cubicBezTo>
                  <a:lnTo>
                    <a:pt x="36417" y="49665"/>
                  </a:lnTo>
                  <a:cubicBezTo>
                    <a:pt x="37066" y="49674"/>
                    <a:pt x="37715" y="49679"/>
                    <a:pt x="38365" y="49679"/>
                  </a:cubicBezTo>
                  <a:cubicBezTo>
                    <a:pt x="54835" y="49679"/>
                    <a:pt x="71310" y="46626"/>
                    <a:pt x="86718" y="40742"/>
                  </a:cubicBezTo>
                  <a:cubicBezTo>
                    <a:pt x="94287" y="37835"/>
                    <a:pt x="101830" y="34075"/>
                    <a:pt x="107069" y="27885"/>
                  </a:cubicBezTo>
                  <a:cubicBezTo>
                    <a:pt x="109149" y="25404"/>
                    <a:pt x="110878" y="22496"/>
                    <a:pt x="111379" y="19288"/>
                  </a:cubicBezTo>
                  <a:cubicBezTo>
                    <a:pt x="111906" y="16055"/>
                    <a:pt x="111054" y="12521"/>
                    <a:pt x="108698" y="10291"/>
                  </a:cubicBezTo>
                  <a:cubicBezTo>
                    <a:pt x="107308" y="8989"/>
                    <a:pt x="105379" y="8250"/>
                    <a:pt x="103496" y="8250"/>
                  </a:cubicBezTo>
                  <a:cubicBezTo>
                    <a:pt x="102154" y="8250"/>
                    <a:pt x="100835" y="8625"/>
                    <a:pt x="99750" y="9439"/>
                  </a:cubicBezTo>
                  <a:cubicBezTo>
                    <a:pt x="100126" y="8085"/>
                    <a:pt x="99625" y="6506"/>
                    <a:pt x="98522" y="5654"/>
                  </a:cubicBezTo>
                  <a:cubicBezTo>
                    <a:pt x="97900" y="5159"/>
                    <a:pt x="97109" y="4911"/>
                    <a:pt x="96318" y="4911"/>
                  </a:cubicBezTo>
                  <a:cubicBezTo>
                    <a:pt x="95708" y="4911"/>
                    <a:pt x="95097" y="5059"/>
                    <a:pt x="94562" y="5354"/>
                  </a:cubicBezTo>
                  <a:cubicBezTo>
                    <a:pt x="94587" y="2897"/>
                    <a:pt x="92683" y="567"/>
                    <a:pt x="90251" y="90"/>
                  </a:cubicBezTo>
                  <a:cubicBezTo>
                    <a:pt x="89943" y="29"/>
                    <a:pt x="89631" y="0"/>
                    <a:pt x="89319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0B3F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8"/>
            <p:cNvSpPr/>
            <p:nvPr/>
          </p:nvSpPr>
          <p:spPr>
            <a:xfrm>
              <a:off x="5931498" y="3565237"/>
              <a:ext cx="1573537" cy="622714"/>
            </a:xfrm>
            <a:custGeom>
              <a:avLst/>
              <a:gdLst/>
              <a:ahLst/>
              <a:cxnLst/>
              <a:rect l="l" t="t" r="r" b="b"/>
              <a:pathLst>
                <a:path w="112859" h="44663" extrusionOk="0">
                  <a:moveTo>
                    <a:pt x="87219" y="2708"/>
                  </a:moveTo>
                  <a:cubicBezTo>
                    <a:pt x="85766" y="1279"/>
                    <a:pt x="83435" y="853"/>
                    <a:pt x="81555" y="1630"/>
                  </a:cubicBezTo>
                  <a:lnTo>
                    <a:pt x="81555" y="1630"/>
                  </a:lnTo>
                  <a:cubicBezTo>
                    <a:pt x="79675" y="2382"/>
                    <a:pt x="78322" y="4337"/>
                    <a:pt x="78247" y="6367"/>
                  </a:cubicBezTo>
                  <a:lnTo>
                    <a:pt x="78247" y="6367"/>
                  </a:lnTo>
                  <a:cubicBezTo>
                    <a:pt x="74437" y="4487"/>
                    <a:pt x="69174" y="6843"/>
                    <a:pt x="68021" y="10953"/>
                  </a:cubicBezTo>
                  <a:lnTo>
                    <a:pt x="68021" y="10953"/>
                  </a:lnTo>
                  <a:cubicBezTo>
                    <a:pt x="65515" y="9274"/>
                    <a:pt x="61781" y="9775"/>
                    <a:pt x="59801" y="12056"/>
                  </a:cubicBezTo>
                  <a:lnTo>
                    <a:pt x="59801" y="12056"/>
                  </a:lnTo>
                  <a:cubicBezTo>
                    <a:pt x="58096" y="8422"/>
                    <a:pt x="52332" y="7645"/>
                    <a:pt x="49776" y="10728"/>
                  </a:cubicBezTo>
                  <a:lnTo>
                    <a:pt x="49776" y="10728"/>
                  </a:lnTo>
                  <a:cubicBezTo>
                    <a:pt x="50101" y="8748"/>
                    <a:pt x="49199" y="6617"/>
                    <a:pt x="47545" y="5464"/>
                  </a:cubicBezTo>
                  <a:lnTo>
                    <a:pt x="47545" y="5464"/>
                  </a:lnTo>
                  <a:cubicBezTo>
                    <a:pt x="45891" y="4337"/>
                    <a:pt x="43585" y="4261"/>
                    <a:pt x="41856" y="5289"/>
                  </a:cubicBezTo>
                  <a:lnTo>
                    <a:pt x="41856" y="5289"/>
                  </a:lnTo>
                  <a:cubicBezTo>
                    <a:pt x="41480" y="3359"/>
                    <a:pt x="40001" y="1655"/>
                    <a:pt x="38121" y="1028"/>
                  </a:cubicBezTo>
                  <a:lnTo>
                    <a:pt x="38121" y="1028"/>
                  </a:lnTo>
                  <a:cubicBezTo>
                    <a:pt x="36242" y="402"/>
                    <a:pt x="34036" y="828"/>
                    <a:pt x="32557" y="2156"/>
                  </a:cubicBezTo>
                  <a:lnTo>
                    <a:pt x="32557" y="2156"/>
                  </a:lnTo>
                  <a:cubicBezTo>
                    <a:pt x="30076" y="402"/>
                    <a:pt x="26668" y="126"/>
                    <a:pt x="23936" y="1404"/>
                  </a:cubicBezTo>
                  <a:lnTo>
                    <a:pt x="23936" y="1404"/>
                  </a:lnTo>
                  <a:cubicBezTo>
                    <a:pt x="21204" y="2682"/>
                    <a:pt x="19274" y="5515"/>
                    <a:pt x="19024" y="8522"/>
                  </a:cubicBezTo>
                  <a:lnTo>
                    <a:pt x="19024" y="8522"/>
                  </a:lnTo>
                  <a:cubicBezTo>
                    <a:pt x="17520" y="7870"/>
                    <a:pt x="15640" y="8221"/>
                    <a:pt x="14487" y="9399"/>
                  </a:cubicBezTo>
                  <a:lnTo>
                    <a:pt x="14487" y="9399"/>
                  </a:lnTo>
                  <a:cubicBezTo>
                    <a:pt x="13334" y="10552"/>
                    <a:pt x="12958" y="12407"/>
                    <a:pt x="13585" y="13936"/>
                  </a:cubicBezTo>
                  <a:lnTo>
                    <a:pt x="13585" y="13936"/>
                  </a:lnTo>
                  <a:cubicBezTo>
                    <a:pt x="11455" y="12557"/>
                    <a:pt x="8171" y="13685"/>
                    <a:pt x="7294" y="16066"/>
                  </a:cubicBezTo>
                  <a:lnTo>
                    <a:pt x="7294" y="16066"/>
                  </a:lnTo>
                  <a:cubicBezTo>
                    <a:pt x="4963" y="13961"/>
                    <a:pt x="552" y="15464"/>
                    <a:pt x="1" y="18547"/>
                  </a:cubicBezTo>
                  <a:lnTo>
                    <a:pt x="1" y="18547"/>
                  </a:lnTo>
                  <a:lnTo>
                    <a:pt x="33510" y="42081"/>
                  </a:lnTo>
                  <a:cubicBezTo>
                    <a:pt x="50452" y="44663"/>
                    <a:pt x="67871" y="43961"/>
                    <a:pt x="84563" y="40076"/>
                  </a:cubicBezTo>
                  <a:lnTo>
                    <a:pt x="84563" y="40076"/>
                  </a:lnTo>
                  <a:cubicBezTo>
                    <a:pt x="92458" y="38222"/>
                    <a:pt x="100453" y="35515"/>
                    <a:pt x="106468" y="30101"/>
                  </a:cubicBezTo>
                  <a:lnTo>
                    <a:pt x="106468" y="30101"/>
                  </a:lnTo>
                  <a:cubicBezTo>
                    <a:pt x="108899" y="27921"/>
                    <a:pt x="110979" y="25264"/>
                    <a:pt x="111931" y="22156"/>
                  </a:cubicBezTo>
                  <a:lnTo>
                    <a:pt x="111931" y="22156"/>
                  </a:lnTo>
                  <a:cubicBezTo>
                    <a:pt x="112859" y="19048"/>
                    <a:pt x="112508" y="15414"/>
                    <a:pt x="110478" y="12883"/>
                  </a:cubicBezTo>
                  <a:lnTo>
                    <a:pt x="110478" y="12883"/>
                  </a:lnTo>
                  <a:cubicBezTo>
                    <a:pt x="108423" y="10352"/>
                    <a:pt x="104588" y="9249"/>
                    <a:pt x="101731" y="10828"/>
                  </a:cubicBezTo>
                  <a:lnTo>
                    <a:pt x="101731" y="10828"/>
                  </a:lnTo>
                  <a:cubicBezTo>
                    <a:pt x="102307" y="9525"/>
                    <a:pt x="102006" y="7921"/>
                    <a:pt x="101029" y="6893"/>
                  </a:cubicBezTo>
                  <a:lnTo>
                    <a:pt x="101029" y="6893"/>
                  </a:lnTo>
                  <a:cubicBezTo>
                    <a:pt x="100052" y="5891"/>
                    <a:pt x="98448" y="5565"/>
                    <a:pt x="97144" y="6091"/>
                  </a:cubicBezTo>
                  <a:lnTo>
                    <a:pt x="97144" y="6091"/>
                  </a:lnTo>
                  <a:cubicBezTo>
                    <a:pt x="97495" y="3635"/>
                    <a:pt x="95916" y="1053"/>
                    <a:pt x="93585" y="276"/>
                  </a:cubicBezTo>
                  <a:lnTo>
                    <a:pt x="93585" y="276"/>
                  </a:lnTo>
                  <a:cubicBezTo>
                    <a:pt x="93084" y="76"/>
                    <a:pt x="92533" y="1"/>
                    <a:pt x="91981" y="1"/>
                  </a:cubicBezTo>
                  <a:lnTo>
                    <a:pt x="91981" y="1"/>
                  </a:lnTo>
                  <a:cubicBezTo>
                    <a:pt x="90077" y="1"/>
                    <a:pt x="88172" y="1028"/>
                    <a:pt x="87219" y="2708"/>
                  </a:cubicBez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0B3F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5318000" y="3574948"/>
              <a:ext cx="2871532" cy="924775"/>
            </a:xfrm>
            <a:custGeom>
              <a:avLst/>
              <a:gdLst/>
              <a:ahLst/>
              <a:cxnLst/>
              <a:rect l="l" t="t" r="r" b="b"/>
              <a:pathLst>
                <a:path w="208649" h="66952" extrusionOk="0">
                  <a:moveTo>
                    <a:pt x="185295" y="0"/>
                  </a:moveTo>
                  <a:cubicBezTo>
                    <a:pt x="184174" y="0"/>
                    <a:pt x="183059" y="188"/>
                    <a:pt x="182032" y="585"/>
                  </a:cubicBezTo>
                  <a:cubicBezTo>
                    <a:pt x="177145" y="2490"/>
                    <a:pt x="174087" y="7302"/>
                    <a:pt x="171831" y="12039"/>
                  </a:cubicBezTo>
                  <a:cubicBezTo>
                    <a:pt x="170298" y="11043"/>
                    <a:pt x="168466" y="10541"/>
                    <a:pt x="166632" y="10541"/>
                  </a:cubicBezTo>
                  <a:cubicBezTo>
                    <a:pt x="164869" y="10541"/>
                    <a:pt x="163105" y="11005"/>
                    <a:pt x="161606" y="11939"/>
                  </a:cubicBezTo>
                  <a:cubicBezTo>
                    <a:pt x="158548" y="13819"/>
                    <a:pt x="156719" y="17528"/>
                    <a:pt x="157069" y="21112"/>
                  </a:cubicBezTo>
                  <a:cubicBezTo>
                    <a:pt x="156124" y="20559"/>
                    <a:pt x="155057" y="20306"/>
                    <a:pt x="153979" y="20306"/>
                  </a:cubicBezTo>
                  <a:cubicBezTo>
                    <a:pt x="150998" y="20306"/>
                    <a:pt x="147936" y="22245"/>
                    <a:pt x="147145" y="25172"/>
                  </a:cubicBezTo>
                  <a:cubicBezTo>
                    <a:pt x="145606" y="23210"/>
                    <a:pt x="143094" y="22142"/>
                    <a:pt x="140600" y="22142"/>
                  </a:cubicBezTo>
                  <a:cubicBezTo>
                    <a:pt x="139112" y="22142"/>
                    <a:pt x="137631" y="22522"/>
                    <a:pt x="136368" y="23317"/>
                  </a:cubicBezTo>
                  <a:cubicBezTo>
                    <a:pt x="134020" y="20464"/>
                    <a:pt x="130333" y="18820"/>
                    <a:pt x="126652" y="18820"/>
                  </a:cubicBezTo>
                  <a:cubicBezTo>
                    <a:pt x="125774" y="18820"/>
                    <a:pt x="124896" y="18914"/>
                    <a:pt x="124037" y="19107"/>
                  </a:cubicBezTo>
                  <a:cubicBezTo>
                    <a:pt x="119575" y="20134"/>
                    <a:pt x="115841" y="23844"/>
                    <a:pt x="114763" y="28280"/>
                  </a:cubicBezTo>
                  <a:cubicBezTo>
                    <a:pt x="112953" y="26723"/>
                    <a:pt x="110597" y="25984"/>
                    <a:pt x="108223" y="25984"/>
                  </a:cubicBezTo>
                  <a:cubicBezTo>
                    <a:pt x="104750" y="25984"/>
                    <a:pt x="101241" y="27567"/>
                    <a:pt x="99350" y="30485"/>
                  </a:cubicBezTo>
                  <a:cubicBezTo>
                    <a:pt x="97821" y="26776"/>
                    <a:pt x="93310" y="25398"/>
                    <a:pt x="89625" y="24921"/>
                  </a:cubicBezTo>
                  <a:cubicBezTo>
                    <a:pt x="89167" y="24864"/>
                    <a:pt x="88704" y="24836"/>
                    <a:pt x="88240" y="24836"/>
                  </a:cubicBezTo>
                  <a:cubicBezTo>
                    <a:pt x="86673" y="24836"/>
                    <a:pt x="85097" y="25161"/>
                    <a:pt x="83686" y="25799"/>
                  </a:cubicBezTo>
                  <a:cubicBezTo>
                    <a:pt x="83034" y="26074"/>
                    <a:pt x="79274" y="28079"/>
                    <a:pt x="79550" y="28982"/>
                  </a:cubicBezTo>
                  <a:cubicBezTo>
                    <a:pt x="78723" y="26275"/>
                    <a:pt x="76593" y="23994"/>
                    <a:pt x="73936" y="22967"/>
                  </a:cubicBezTo>
                  <a:cubicBezTo>
                    <a:pt x="72855" y="22548"/>
                    <a:pt x="71700" y="22342"/>
                    <a:pt x="70544" y="22342"/>
                  </a:cubicBezTo>
                  <a:cubicBezTo>
                    <a:pt x="68859" y="22342"/>
                    <a:pt x="67172" y="22781"/>
                    <a:pt x="65716" y="23643"/>
                  </a:cubicBezTo>
                  <a:cubicBezTo>
                    <a:pt x="65515" y="20811"/>
                    <a:pt x="63861" y="18129"/>
                    <a:pt x="61430" y="16676"/>
                  </a:cubicBezTo>
                  <a:cubicBezTo>
                    <a:pt x="60043" y="15847"/>
                    <a:pt x="58429" y="15425"/>
                    <a:pt x="56819" y="15425"/>
                  </a:cubicBezTo>
                  <a:cubicBezTo>
                    <a:pt x="55605" y="15425"/>
                    <a:pt x="54394" y="15665"/>
                    <a:pt x="53284" y="16149"/>
                  </a:cubicBezTo>
                  <a:cubicBezTo>
                    <a:pt x="52377" y="12560"/>
                    <a:pt x="48565" y="10465"/>
                    <a:pt x="44813" y="10465"/>
                  </a:cubicBezTo>
                  <a:cubicBezTo>
                    <a:pt x="44007" y="10465"/>
                    <a:pt x="43204" y="10561"/>
                    <a:pt x="42432" y="10761"/>
                  </a:cubicBezTo>
                  <a:cubicBezTo>
                    <a:pt x="38096" y="11889"/>
                    <a:pt x="34763" y="15423"/>
                    <a:pt x="32332" y="19182"/>
                  </a:cubicBezTo>
                  <a:cubicBezTo>
                    <a:pt x="31338" y="18331"/>
                    <a:pt x="30033" y="17909"/>
                    <a:pt x="28727" y="17909"/>
                  </a:cubicBezTo>
                  <a:cubicBezTo>
                    <a:pt x="27267" y="17909"/>
                    <a:pt x="25807" y="18437"/>
                    <a:pt x="24788" y="19483"/>
                  </a:cubicBezTo>
                  <a:cubicBezTo>
                    <a:pt x="24617" y="16626"/>
                    <a:pt x="21817" y="14295"/>
                    <a:pt x="18994" y="14295"/>
                  </a:cubicBezTo>
                  <a:cubicBezTo>
                    <a:pt x="18499" y="14295"/>
                    <a:pt x="18003" y="14367"/>
                    <a:pt x="17520" y="14520"/>
                  </a:cubicBezTo>
                  <a:cubicBezTo>
                    <a:pt x="17921" y="10134"/>
                    <a:pt x="15139" y="5673"/>
                    <a:pt x="11029" y="4069"/>
                  </a:cubicBezTo>
                  <a:cubicBezTo>
                    <a:pt x="9906" y="3640"/>
                    <a:pt x="8713" y="3434"/>
                    <a:pt x="7518" y="3434"/>
                  </a:cubicBezTo>
                  <a:cubicBezTo>
                    <a:pt x="4738" y="3434"/>
                    <a:pt x="1946" y="4545"/>
                    <a:pt x="1" y="6525"/>
                  </a:cubicBezTo>
                  <a:lnTo>
                    <a:pt x="1" y="59608"/>
                  </a:lnTo>
                  <a:cubicBezTo>
                    <a:pt x="978" y="60385"/>
                    <a:pt x="2006" y="61087"/>
                    <a:pt x="3084" y="61714"/>
                  </a:cubicBezTo>
                  <a:cubicBezTo>
                    <a:pt x="8497" y="64821"/>
                    <a:pt x="14638" y="66150"/>
                    <a:pt x="20878" y="66952"/>
                  </a:cubicBezTo>
                  <a:lnTo>
                    <a:pt x="142658" y="66952"/>
                  </a:lnTo>
                  <a:cubicBezTo>
                    <a:pt x="156518" y="63869"/>
                    <a:pt x="169977" y="59207"/>
                    <a:pt x="182458" y="52440"/>
                  </a:cubicBezTo>
                  <a:cubicBezTo>
                    <a:pt x="189726" y="48506"/>
                    <a:pt x="196769" y="43769"/>
                    <a:pt x="201857" y="37252"/>
                  </a:cubicBezTo>
                  <a:cubicBezTo>
                    <a:pt x="205566" y="32515"/>
                    <a:pt x="208122" y="26701"/>
                    <a:pt x="208649" y="20761"/>
                  </a:cubicBezTo>
                  <a:lnTo>
                    <a:pt x="208649" y="16525"/>
                  </a:lnTo>
                  <a:cubicBezTo>
                    <a:pt x="208573" y="15698"/>
                    <a:pt x="208448" y="14871"/>
                    <a:pt x="208298" y="14069"/>
                  </a:cubicBezTo>
                  <a:cubicBezTo>
                    <a:pt x="207621" y="10711"/>
                    <a:pt x="206042" y="7352"/>
                    <a:pt x="203185" y="5523"/>
                  </a:cubicBezTo>
                  <a:cubicBezTo>
                    <a:pt x="201976" y="4755"/>
                    <a:pt x="200510" y="4354"/>
                    <a:pt x="199070" y="4354"/>
                  </a:cubicBezTo>
                  <a:cubicBezTo>
                    <a:pt x="197079" y="4354"/>
                    <a:pt x="195136" y="5122"/>
                    <a:pt x="193987" y="6751"/>
                  </a:cubicBezTo>
                  <a:cubicBezTo>
                    <a:pt x="193769" y="2619"/>
                    <a:pt x="189483" y="0"/>
                    <a:pt x="185295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80B3F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9" name="Google Shape;1469;p38"/>
          <p:cNvSpPr txBox="1">
            <a:spLocks noGrp="1"/>
          </p:cNvSpPr>
          <p:nvPr>
            <p:ph type="ctrTitle"/>
          </p:nvPr>
        </p:nvSpPr>
        <p:spPr>
          <a:xfrm>
            <a:off x="638512" y="1013335"/>
            <a:ext cx="4247100" cy="237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 smtClean="0">
                <a:solidFill>
                  <a:srgbClr val="162D52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Jesús en la vida de las personas</a:t>
            </a:r>
            <a:endParaRPr sz="4400" dirty="0">
              <a:solidFill>
                <a:srgbClr val="162D52"/>
              </a:solidFill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  <p:sp>
        <p:nvSpPr>
          <p:cNvPr id="1470" name="Google Shape;1470;p38"/>
          <p:cNvSpPr/>
          <p:nvPr/>
        </p:nvSpPr>
        <p:spPr>
          <a:xfrm>
            <a:off x="6629477" y="1336693"/>
            <a:ext cx="726300" cy="726300"/>
          </a:xfrm>
          <a:prstGeom prst="ellipse">
            <a:avLst/>
          </a:prstGeom>
          <a:gradFill>
            <a:gsLst>
              <a:gs pos="0">
                <a:srgbClr val="FFFFFF">
                  <a:alpha val="11372"/>
                  <a:alpha val="53130"/>
                </a:srgbClr>
              </a:gs>
              <a:gs pos="100000">
                <a:schemeClr val="lt1">
                  <a:alpha val="5313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38"/>
          <p:cNvSpPr txBox="1">
            <a:spLocks noGrp="1"/>
          </p:cNvSpPr>
          <p:nvPr>
            <p:ph type="subTitle" idx="1"/>
          </p:nvPr>
        </p:nvSpPr>
        <p:spPr>
          <a:xfrm>
            <a:off x="554491" y="3272384"/>
            <a:ext cx="4167900" cy="12495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/>
              <a:t>Alumno: Sergio Quiroz Portal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/>
              <a:t>Docente: Juan Céspedes Cortez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/>
              <a:t>Grado y sección: 5to B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 smtClean="0"/>
              <a:t>Fecha de presentación: 04/07/2023</a:t>
            </a:r>
            <a:endParaRPr dirty="0"/>
          </a:p>
        </p:txBody>
      </p:sp>
      <p:grpSp>
        <p:nvGrpSpPr>
          <p:cNvPr id="1472" name="Google Shape;1472;p38"/>
          <p:cNvGrpSpPr/>
          <p:nvPr/>
        </p:nvGrpSpPr>
        <p:grpSpPr>
          <a:xfrm>
            <a:off x="6011846" y="1618147"/>
            <a:ext cx="2032337" cy="2550052"/>
            <a:chOff x="5557704" y="1408675"/>
            <a:chExt cx="2478459" cy="3109819"/>
          </a:xfrm>
        </p:grpSpPr>
        <p:sp>
          <p:nvSpPr>
            <p:cNvPr id="1473" name="Google Shape;1473;p38"/>
            <p:cNvSpPr/>
            <p:nvPr/>
          </p:nvSpPr>
          <p:spPr>
            <a:xfrm>
              <a:off x="6410346" y="2502380"/>
              <a:ext cx="169152" cy="2011294"/>
            </a:xfrm>
            <a:custGeom>
              <a:avLst/>
              <a:gdLst/>
              <a:ahLst/>
              <a:cxnLst/>
              <a:rect l="l" t="t" r="r" b="b"/>
              <a:pathLst>
                <a:path w="7896" h="93887" extrusionOk="0">
                  <a:moveTo>
                    <a:pt x="5615" y="76"/>
                  </a:moveTo>
                  <a:lnTo>
                    <a:pt x="5615" y="76"/>
                  </a:lnTo>
                  <a:cubicBezTo>
                    <a:pt x="5088" y="151"/>
                    <a:pt x="4788" y="201"/>
                    <a:pt x="4788" y="201"/>
                  </a:cubicBezTo>
                  <a:lnTo>
                    <a:pt x="4788" y="201"/>
                  </a:lnTo>
                  <a:cubicBezTo>
                    <a:pt x="4788" y="201"/>
                    <a:pt x="4763" y="327"/>
                    <a:pt x="4712" y="577"/>
                  </a:cubicBezTo>
                  <a:lnTo>
                    <a:pt x="4712" y="577"/>
                  </a:lnTo>
                  <a:cubicBezTo>
                    <a:pt x="4637" y="1104"/>
                    <a:pt x="4462" y="2156"/>
                    <a:pt x="4236" y="3610"/>
                  </a:cubicBezTo>
                  <a:lnTo>
                    <a:pt x="4236" y="3610"/>
                  </a:lnTo>
                  <a:cubicBezTo>
                    <a:pt x="3535" y="8322"/>
                    <a:pt x="2256" y="17294"/>
                    <a:pt x="1479" y="26568"/>
                  </a:cubicBezTo>
                  <a:lnTo>
                    <a:pt x="1479" y="26568"/>
                  </a:lnTo>
                  <a:cubicBezTo>
                    <a:pt x="1" y="44237"/>
                    <a:pt x="828" y="63510"/>
                    <a:pt x="1103" y="73761"/>
                  </a:cubicBezTo>
                  <a:lnTo>
                    <a:pt x="1103" y="73761"/>
                  </a:lnTo>
                  <a:cubicBezTo>
                    <a:pt x="1304" y="81204"/>
                    <a:pt x="2281" y="90052"/>
                    <a:pt x="3108" y="91731"/>
                  </a:cubicBezTo>
                  <a:lnTo>
                    <a:pt x="3108" y="91731"/>
                  </a:lnTo>
                  <a:cubicBezTo>
                    <a:pt x="3936" y="93410"/>
                    <a:pt x="5013" y="93435"/>
                    <a:pt x="7895" y="93886"/>
                  </a:cubicBezTo>
                  <a:lnTo>
                    <a:pt x="7895" y="93886"/>
                  </a:lnTo>
                  <a:cubicBezTo>
                    <a:pt x="5239" y="62508"/>
                    <a:pt x="226" y="30778"/>
                    <a:pt x="6316" y="1"/>
                  </a:cubicBezTo>
                  <a:lnTo>
                    <a:pt x="6316" y="1"/>
                  </a:lnTo>
                  <a:cubicBezTo>
                    <a:pt x="6066" y="26"/>
                    <a:pt x="5815" y="51"/>
                    <a:pt x="5615" y="7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8"/>
            <p:cNvSpPr/>
            <p:nvPr/>
          </p:nvSpPr>
          <p:spPr>
            <a:xfrm>
              <a:off x="6488198" y="2486827"/>
              <a:ext cx="266325" cy="1110328"/>
            </a:xfrm>
            <a:custGeom>
              <a:avLst/>
              <a:gdLst/>
              <a:ahLst/>
              <a:cxnLst/>
              <a:rect l="l" t="t" r="r" b="b"/>
              <a:pathLst>
                <a:path w="12432" h="51830" extrusionOk="0">
                  <a:moveTo>
                    <a:pt x="4913" y="501"/>
                  </a:moveTo>
                  <a:cubicBezTo>
                    <a:pt x="2983" y="17494"/>
                    <a:pt x="1" y="34988"/>
                    <a:pt x="4387" y="51830"/>
                  </a:cubicBezTo>
                  <a:lnTo>
                    <a:pt x="4387" y="51830"/>
                  </a:lnTo>
                  <a:cubicBezTo>
                    <a:pt x="6066" y="41805"/>
                    <a:pt x="7319" y="31780"/>
                    <a:pt x="8572" y="21755"/>
                  </a:cubicBezTo>
                  <a:lnTo>
                    <a:pt x="8572" y="21755"/>
                  </a:lnTo>
                  <a:cubicBezTo>
                    <a:pt x="9249" y="14261"/>
                    <a:pt x="10903" y="7143"/>
                    <a:pt x="12432" y="0"/>
                  </a:cubicBezTo>
                  <a:lnTo>
                    <a:pt x="12432" y="0"/>
                  </a:lnTo>
                  <a:cubicBezTo>
                    <a:pt x="9725" y="75"/>
                    <a:pt x="6993" y="301"/>
                    <a:pt x="4913" y="50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8"/>
            <p:cNvSpPr/>
            <p:nvPr/>
          </p:nvSpPr>
          <p:spPr>
            <a:xfrm>
              <a:off x="6415188" y="2486291"/>
              <a:ext cx="353300" cy="2032203"/>
            </a:xfrm>
            <a:custGeom>
              <a:avLst/>
              <a:gdLst/>
              <a:ahLst/>
              <a:cxnLst/>
              <a:rect l="l" t="t" r="r" b="b"/>
              <a:pathLst>
                <a:path w="16492" h="94863" extrusionOk="0">
                  <a:moveTo>
                    <a:pt x="15840" y="25"/>
                  </a:moveTo>
                  <a:cubicBezTo>
                    <a:pt x="14311" y="7168"/>
                    <a:pt x="12657" y="14286"/>
                    <a:pt x="11980" y="21780"/>
                  </a:cubicBezTo>
                  <a:lnTo>
                    <a:pt x="11980" y="21780"/>
                  </a:lnTo>
                  <a:cubicBezTo>
                    <a:pt x="10727" y="31805"/>
                    <a:pt x="9474" y="41830"/>
                    <a:pt x="7795" y="51855"/>
                  </a:cubicBezTo>
                  <a:lnTo>
                    <a:pt x="7795" y="51855"/>
                  </a:lnTo>
                  <a:cubicBezTo>
                    <a:pt x="3409" y="35013"/>
                    <a:pt x="6391" y="17519"/>
                    <a:pt x="8321" y="526"/>
                  </a:cubicBezTo>
                  <a:lnTo>
                    <a:pt x="8321" y="526"/>
                  </a:lnTo>
                  <a:cubicBezTo>
                    <a:pt x="7444" y="602"/>
                    <a:pt x="6692" y="677"/>
                    <a:pt x="6090" y="752"/>
                  </a:cubicBezTo>
                  <a:lnTo>
                    <a:pt x="6090" y="752"/>
                  </a:lnTo>
                  <a:cubicBezTo>
                    <a:pt x="0" y="31529"/>
                    <a:pt x="5013" y="63259"/>
                    <a:pt x="7669" y="94637"/>
                  </a:cubicBezTo>
                  <a:lnTo>
                    <a:pt x="7669" y="94637"/>
                  </a:lnTo>
                  <a:cubicBezTo>
                    <a:pt x="7669" y="94637"/>
                    <a:pt x="7695" y="94637"/>
                    <a:pt x="7720" y="94637"/>
                  </a:cubicBezTo>
                  <a:lnTo>
                    <a:pt x="7720" y="94637"/>
                  </a:lnTo>
                  <a:cubicBezTo>
                    <a:pt x="9173" y="94863"/>
                    <a:pt x="11178" y="94437"/>
                    <a:pt x="13158" y="93986"/>
                  </a:cubicBezTo>
                  <a:lnTo>
                    <a:pt x="13158" y="93986"/>
                  </a:lnTo>
                  <a:cubicBezTo>
                    <a:pt x="16116" y="62782"/>
                    <a:pt x="16241" y="31303"/>
                    <a:pt x="16492" y="0"/>
                  </a:cubicBezTo>
                  <a:lnTo>
                    <a:pt x="16492" y="0"/>
                  </a:lnTo>
                  <a:cubicBezTo>
                    <a:pt x="16266" y="0"/>
                    <a:pt x="16040" y="0"/>
                    <a:pt x="15840" y="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8"/>
            <p:cNvSpPr/>
            <p:nvPr/>
          </p:nvSpPr>
          <p:spPr>
            <a:xfrm>
              <a:off x="6697074" y="2485756"/>
              <a:ext cx="215318" cy="2013951"/>
            </a:xfrm>
            <a:custGeom>
              <a:avLst/>
              <a:gdLst/>
              <a:ahLst/>
              <a:cxnLst/>
              <a:rect l="l" t="t" r="r" b="b"/>
              <a:pathLst>
                <a:path w="10051" h="94011" extrusionOk="0">
                  <a:moveTo>
                    <a:pt x="3334" y="25"/>
                  </a:moveTo>
                  <a:cubicBezTo>
                    <a:pt x="3083" y="31328"/>
                    <a:pt x="2958" y="62807"/>
                    <a:pt x="0" y="94011"/>
                  </a:cubicBezTo>
                  <a:lnTo>
                    <a:pt x="0" y="94011"/>
                  </a:lnTo>
                  <a:cubicBezTo>
                    <a:pt x="1980" y="93584"/>
                    <a:pt x="3960" y="93133"/>
                    <a:pt x="5364" y="93284"/>
                  </a:cubicBezTo>
                  <a:lnTo>
                    <a:pt x="5364" y="93284"/>
                  </a:lnTo>
                  <a:cubicBezTo>
                    <a:pt x="6266" y="93384"/>
                    <a:pt x="7469" y="93559"/>
                    <a:pt x="8822" y="93710"/>
                  </a:cubicBezTo>
                  <a:lnTo>
                    <a:pt x="8822" y="93710"/>
                  </a:lnTo>
                  <a:cubicBezTo>
                    <a:pt x="9900" y="62607"/>
                    <a:pt x="10050" y="31454"/>
                    <a:pt x="6015" y="25"/>
                  </a:cubicBezTo>
                  <a:lnTo>
                    <a:pt x="6015" y="25"/>
                  </a:lnTo>
                  <a:cubicBezTo>
                    <a:pt x="5639" y="0"/>
                    <a:pt x="5238" y="0"/>
                    <a:pt x="4862" y="0"/>
                  </a:cubicBezTo>
                  <a:lnTo>
                    <a:pt x="4862" y="0"/>
                  </a:lnTo>
                  <a:cubicBezTo>
                    <a:pt x="4361" y="0"/>
                    <a:pt x="3835" y="0"/>
                    <a:pt x="3334" y="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8"/>
            <p:cNvSpPr/>
            <p:nvPr/>
          </p:nvSpPr>
          <p:spPr>
            <a:xfrm>
              <a:off x="6825934" y="2486291"/>
              <a:ext cx="310883" cy="2020399"/>
            </a:xfrm>
            <a:custGeom>
              <a:avLst/>
              <a:gdLst/>
              <a:ahLst/>
              <a:cxnLst/>
              <a:rect l="l" t="t" r="r" b="b"/>
              <a:pathLst>
                <a:path w="14512" h="94312" extrusionOk="0">
                  <a:moveTo>
                    <a:pt x="2807" y="93685"/>
                  </a:moveTo>
                  <a:cubicBezTo>
                    <a:pt x="5715" y="94061"/>
                    <a:pt x="9223" y="94311"/>
                    <a:pt x="11128" y="93259"/>
                  </a:cubicBezTo>
                  <a:lnTo>
                    <a:pt x="11128" y="93259"/>
                  </a:lnTo>
                  <a:cubicBezTo>
                    <a:pt x="13885" y="91705"/>
                    <a:pt x="14512" y="55589"/>
                    <a:pt x="14211" y="44687"/>
                  </a:cubicBezTo>
                  <a:lnTo>
                    <a:pt x="14211" y="44687"/>
                  </a:lnTo>
                  <a:cubicBezTo>
                    <a:pt x="14060" y="39499"/>
                    <a:pt x="12807" y="30351"/>
                    <a:pt x="11354" y="21780"/>
                  </a:cubicBezTo>
                  <a:lnTo>
                    <a:pt x="11354" y="21780"/>
                  </a:lnTo>
                  <a:cubicBezTo>
                    <a:pt x="9750" y="12356"/>
                    <a:pt x="7945" y="3659"/>
                    <a:pt x="7118" y="1805"/>
                  </a:cubicBezTo>
                  <a:lnTo>
                    <a:pt x="7118" y="1805"/>
                  </a:lnTo>
                  <a:cubicBezTo>
                    <a:pt x="6993" y="1479"/>
                    <a:pt x="6692" y="1203"/>
                    <a:pt x="6266" y="978"/>
                  </a:cubicBezTo>
                  <a:lnTo>
                    <a:pt x="6266" y="978"/>
                  </a:lnTo>
                  <a:cubicBezTo>
                    <a:pt x="5163" y="401"/>
                    <a:pt x="3233" y="125"/>
                    <a:pt x="953" y="25"/>
                  </a:cubicBezTo>
                  <a:lnTo>
                    <a:pt x="953" y="25"/>
                  </a:lnTo>
                  <a:cubicBezTo>
                    <a:pt x="652" y="0"/>
                    <a:pt x="326" y="0"/>
                    <a:pt x="0" y="0"/>
                  </a:cubicBezTo>
                  <a:lnTo>
                    <a:pt x="0" y="0"/>
                  </a:lnTo>
                  <a:cubicBezTo>
                    <a:pt x="4035" y="31429"/>
                    <a:pt x="3885" y="62582"/>
                    <a:pt x="2807" y="936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8"/>
            <p:cNvSpPr/>
            <p:nvPr/>
          </p:nvSpPr>
          <p:spPr>
            <a:xfrm>
              <a:off x="6755294" y="1408675"/>
              <a:ext cx="267931" cy="569667"/>
            </a:xfrm>
            <a:custGeom>
              <a:avLst/>
              <a:gdLst/>
              <a:ahLst/>
              <a:cxnLst/>
              <a:rect l="l" t="t" r="r" b="b"/>
              <a:pathLst>
                <a:path w="12507" h="26592" extrusionOk="0">
                  <a:moveTo>
                    <a:pt x="1" y="326"/>
                  </a:moveTo>
                  <a:lnTo>
                    <a:pt x="1" y="3384"/>
                  </a:lnTo>
                  <a:cubicBezTo>
                    <a:pt x="1" y="3384"/>
                    <a:pt x="452" y="18371"/>
                    <a:pt x="452" y="20526"/>
                  </a:cubicBezTo>
                  <a:lnTo>
                    <a:pt x="452" y="20526"/>
                  </a:lnTo>
                  <a:cubicBezTo>
                    <a:pt x="452" y="21003"/>
                    <a:pt x="602" y="21504"/>
                    <a:pt x="878" y="21980"/>
                  </a:cubicBezTo>
                  <a:lnTo>
                    <a:pt x="878" y="21980"/>
                  </a:lnTo>
                  <a:cubicBezTo>
                    <a:pt x="1780" y="23709"/>
                    <a:pt x="3910" y="25364"/>
                    <a:pt x="4687" y="25915"/>
                  </a:cubicBezTo>
                  <a:lnTo>
                    <a:pt x="4687" y="25915"/>
                  </a:lnTo>
                  <a:cubicBezTo>
                    <a:pt x="5690" y="26592"/>
                    <a:pt x="11529" y="25915"/>
                    <a:pt x="11529" y="25915"/>
                  </a:cubicBezTo>
                  <a:lnTo>
                    <a:pt x="11529" y="25915"/>
                  </a:lnTo>
                  <a:cubicBezTo>
                    <a:pt x="11529" y="25915"/>
                    <a:pt x="12031" y="24837"/>
                    <a:pt x="12331" y="23860"/>
                  </a:cubicBezTo>
                  <a:lnTo>
                    <a:pt x="12331" y="23860"/>
                  </a:lnTo>
                  <a:cubicBezTo>
                    <a:pt x="12432" y="23509"/>
                    <a:pt x="12507" y="23158"/>
                    <a:pt x="12507" y="22882"/>
                  </a:cubicBezTo>
                  <a:lnTo>
                    <a:pt x="12507" y="22882"/>
                  </a:lnTo>
                  <a:cubicBezTo>
                    <a:pt x="12507" y="21930"/>
                    <a:pt x="8296" y="20602"/>
                    <a:pt x="7444" y="19374"/>
                  </a:cubicBezTo>
                  <a:lnTo>
                    <a:pt x="7444" y="19374"/>
                  </a:lnTo>
                  <a:cubicBezTo>
                    <a:pt x="6592" y="18146"/>
                    <a:pt x="8898" y="14536"/>
                    <a:pt x="8522" y="12607"/>
                  </a:cubicBezTo>
                  <a:lnTo>
                    <a:pt x="8522" y="12607"/>
                  </a:lnTo>
                  <a:cubicBezTo>
                    <a:pt x="8146" y="10702"/>
                    <a:pt x="7369" y="5614"/>
                    <a:pt x="6066" y="3083"/>
                  </a:cubicBezTo>
                  <a:lnTo>
                    <a:pt x="6066" y="3083"/>
                  </a:lnTo>
                  <a:cubicBezTo>
                    <a:pt x="5063" y="1128"/>
                    <a:pt x="3359" y="0"/>
                    <a:pt x="1605" y="0"/>
                  </a:cubicBezTo>
                  <a:lnTo>
                    <a:pt x="1605" y="0"/>
                  </a:lnTo>
                  <a:cubicBezTo>
                    <a:pt x="1078" y="0"/>
                    <a:pt x="527" y="100"/>
                    <a:pt x="1" y="326"/>
                  </a:cubicBezTo>
                </a:path>
              </a:pathLst>
            </a:custGeom>
            <a:solidFill>
              <a:srgbClr val="896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8"/>
            <p:cNvSpPr/>
            <p:nvPr/>
          </p:nvSpPr>
          <p:spPr>
            <a:xfrm>
              <a:off x="6775997" y="1550412"/>
              <a:ext cx="248073" cy="427936"/>
            </a:xfrm>
            <a:custGeom>
              <a:avLst/>
              <a:gdLst/>
              <a:ahLst/>
              <a:cxnLst/>
              <a:rect l="l" t="t" r="r" b="b"/>
              <a:pathLst>
                <a:path w="11580" h="19976" extrusionOk="0">
                  <a:moveTo>
                    <a:pt x="827" y="5514"/>
                  </a:moveTo>
                  <a:cubicBezTo>
                    <a:pt x="326" y="7494"/>
                    <a:pt x="0" y="12181"/>
                    <a:pt x="126" y="15364"/>
                  </a:cubicBezTo>
                  <a:lnTo>
                    <a:pt x="126" y="15364"/>
                  </a:lnTo>
                  <a:cubicBezTo>
                    <a:pt x="1028" y="17093"/>
                    <a:pt x="3158" y="18748"/>
                    <a:pt x="3935" y="19299"/>
                  </a:cubicBezTo>
                  <a:lnTo>
                    <a:pt x="3935" y="19299"/>
                  </a:lnTo>
                  <a:cubicBezTo>
                    <a:pt x="4938" y="19976"/>
                    <a:pt x="10777" y="19299"/>
                    <a:pt x="10777" y="19299"/>
                  </a:cubicBezTo>
                  <a:lnTo>
                    <a:pt x="10777" y="19299"/>
                  </a:lnTo>
                  <a:cubicBezTo>
                    <a:pt x="10777" y="19299"/>
                    <a:pt x="11279" y="18221"/>
                    <a:pt x="11579" y="17244"/>
                  </a:cubicBezTo>
                  <a:lnTo>
                    <a:pt x="11579" y="17244"/>
                  </a:lnTo>
                  <a:cubicBezTo>
                    <a:pt x="11454" y="16918"/>
                    <a:pt x="11304" y="16567"/>
                    <a:pt x="11153" y="16266"/>
                  </a:cubicBezTo>
                  <a:lnTo>
                    <a:pt x="11153" y="16266"/>
                  </a:lnTo>
                  <a:cubicBezTo>
                    <a:pt x="10251" y="14637"/>
                    <a:pt x="4838" y="15489"/>
                    <a:pt x="4386" y="14311"/>
                  </a:cubicBezTo>
                  <a:lnTo>
                    <a:pt x="4386" y="14311"/>
                  </a:lnTo>
                  <a:cubicBezTo>
                    <a:pt x="3935" y="13134"/>
                    <a:pt x="5840" y="9174"/>
                    <a:pt x="5815" y="7670"/>
                  </a:cubicBezTo>
                  <a:lnTo>
                    <a:pt x="5815" y="7670"/>
                  </a:lnTo>
                  <a:cubicBezTo>
                    <a:pt x="5815" y="6166"/>
                    <a:pt x="6141" y="4587"/>
                    <a:pt x="4712" y="1"/>
                  </a:cubicBezTo>
                  <a:lnTo>
                    <a:pt x="4712" y="1"/>
                  </a:lnTo>
                  <a:cubicBezTo>
                    <a:pt x="4712" y="1"/>
                    <a:pt x="2381" y="26"/>
                    <a:pt x="2106" y="1"/>
                  </a:cubicBezTo>
                  <a:lnTo>
                    <a:pt x="2106" y="1"/>
                  </a:lnTo>
                  <a:cubicBezTo>
                    <a:pt x="2106" y="1"/>
                    <a:pt x="2106" y="1"/>
                    <a:pt x="2081" y="1"/>
                  </a:cubicBezTo>
                  <a:lnTo>
                    <a:pt x="2081" y="1"/>
                  </a:lnTo>
                  <a:cubicBezTo>
                    <a:pt x="1805" y="1"/>
                    <a:pt x="1454" y="2958"/>
                    <a:pt x="827" y="5514"/>
                  </a:cubicBezTo>
                </a:path>
              </a:pathLst>
            </a:custGeom>
            <a:solidFill>
              <a:srgbClr val="70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8"/>
            <p:cNvSpPr/>
            <p:nvPr/>
          </p:nvSpPr>
          <p:spPr>
            <a:xfrm>
              <a:off x="7042844" y="1903169"/>
              <a:ext cx="333977" cy="508484"/>
            </a:xfrm>
            <a:custGeom>
              <a:avLst/>
              <a:gdLst/>
              <a:ahLst/>
              <a:cxnLst/>
              <a:rect l="l" t="t" r="r" b="b"/>
              <a:pathLst>
                <a:path w="15590" h="23736" extrusionOk="0">
                  <a:moveTo>
                    <a:pt x="7770" y="1480"/>
                  </a:moveTo>
                  <a:cubicBezTo>
                    <a:pt x="3835" y="3735"/>
                    <a:pt x="1" y="23735"/>
                    <a:pt x="1" y="23735"/>
                  </a:cubicBezTo>
                  <a:lnTo>
                    <a:pt x="1" y="23735"/>
                  </a:lnTo>
                  <a:cubicBezTo>
                    <a:pt x="1" y="23735"/>
                    <a:pt x="828" y="23410"/>
                    <a:pt x="1003" y="23034"/>
                  </a:cubicBezTo>
                  <a:lnTo>
                    <a:pt x="1003" y="23034"/>
                  </a:lnTo>
                  <a:cubicBezTo>
                    <a:pt x="1179" y="22658"/>
                    <a:pt x="15590" y="6442"/>
                    <a:pt x="15590" y="6442"/>
                  </a:cubicBezTo>
                  <a:lnTo>
                    <a:pt x="15590" y="6442"/>
                  </a:lnTo>
                  <a:lnTo>
                    <a:pt x="14437" y="76"/>
                  </a:lnTo>
                  <a:cubicBezTo>
                    <a:pt x="14286" y="126"/>
                    <a:pt x="14011" y="101"/>
                    <a:pt x="13585" y="51"/>
                  </a:cubicBezTo>
                  <a:lnTo>
                    <a:pt x="13585" y="51"/>
                  </a:lnTo>
                  <a:cubicBezTo>
                    <a:pt x="13334" y="26"/>
                    <a:pt x="13008" y="1"/>
                    <a:pt x="12632" y="1"/>
                  </a:cubicBezTo>
                  <a:lnTo>
                    <a:pt x="12632" y="1"/>
                  </a:lnTo>
                  <a:cubicBezTo>
                    <a:pt x="11504" y="1"/>
                    <a:pt x="9900" y="252"/>
                    <a:pt x="7770" y="148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8"/>
            <p:cNvSpPr/>
            <p:nvPr/>
          </p:nvSpPr>
          <p:spPr>
            <a:xfrm>
              <a:off x="7059490" y="1848411"/>
              <a:ext cx="431149" cy="548202"/>
            </a:xfrm>
            <a:custGeom>
              <a:avLst/>
              <a:gdLst/>
              <a:ahLst/>
              <a:cxnLst/>
              <a:rect l="l" t="t" r="r" b="b"/>
              <a:pathLst>
                <a:path w="20126" h="25590" extrusionOk="0">
                  <a:moveTo>
                    <a:pt x="13484" y="2557"/>
                  </a:moveTo>
                  <a:cubicBezTo>
                    <a:pt x="12933" y="2908"/>
                    <a:pt x="12507" y="3259"/>
                    <a:pt x="12357" y="3584"/>
                  </a:cubicBezTo>
                  <a:lnTo>
                    <a:pt x="12357" y="3584"/>
                  </a:lnTo>
                  <a:cubicBezTo>
                    <a:pt x="12331" y="3635"/>
                    <a:pt x="12306" y="3735"/>
                    <a:pt x="12231" y="3835"/>
                  </a:cubicBezTo>
                  <a:lnTo>
                    <a:pt x="12231" y="3835"/>
                  </a:lnTo>
                  <a:cubicBezTo>
                    <a:pt x="10853" y="6592"/>
                    <a:pt x="1" y="25590"/>
                    <a:pt x="226" y="25590"/>
                  </a:cubicBezTo>
                  <a:lnTo>
                    <a:pt x="226" y="25590"/>
                  </a:lnTo>
                  <a:cubicBezTo>
                    <a:pt x="452" y="25590"/>
                    <a:pt x="2306" y="23434"/>
                    <a:pt x="4061" y="22908"/>
                  </a:cubicBezTo>
                  <a:lnTo>
                    <a:pt x="4061" y="22908"/>
                  </a:lnTo>
                  <a:cubicBezTo>
                    <a:pt x="5840" y="22356"/>
                    <a:pt x="10126" y="20853"/>
                    <a:pt x="14512" y="17519"/>
                  </a:cubicBezTo>
                  <a:lnTo>
                    <a:pt x="14512" y="17519"/>
                  </a:lnTo>
                  <a:cubicBezTo>
                    <a:pt x="15565" y="16717"/>
                    <a:pt x="16442" y="15314"/>
                    <a:pt x="17144" y="13610"/>
                  </a:cubicBezTo>
                  <a:lnTo>
                    <a:pt x="17144" y="13610"/>
                  </a:lnTo>
                  <a:cubicBezTo>
                    <a:pt x="17394" y="13008"/>
                    <a:pt x="17645" y="12381"/>
                    <a:pt x="17845" y="11755"/>
                  </a:cubicBezTo>
                  <a:lnTo>
                    <a:pt x="17845" y="11755"/>
                  </a:lnTo>
                  <a:cubicBezTo>
                    <a:pt x="19575" y="6517"/>
                    <a:pt x="20126" y="0"/>
                    <a:pt x="20126" y="0"/>
                  </a:cubicBezTo>
                  <a:lnTo>
                    <a:pt x="20126" y="0"/>
                  </a:lnTo>
                  <a:cubicBezTo>
                    <a:pt x="20126" y="0"/>
                    <a:pt x="20101" y="0"/>
                    <a:pt x="20076" y="0"/>
                  </a:cubicBezTo>
                  <a:lnTo>
                    <a:pt x="20076" y="0"/>
                  </a:lnTo>
                  <a:cubicBezTo>
                    <a:pt x="19575" y="0"/>
                    <a:pt x="15540" y="1279"/>
                    <a:pt x="13484" y="255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8"/>
            <p:cNvSpPr/>
            <p:nvPr/>
          </p:nvSpPr>
          <p:spPr>
            <a:xfrm>
              <a:off x="7693059" y="1598743"/>
              <a:ext cx="115467" cy="274379"/>
            </a:xfrm>
            <a:custGeom>
              <a:avLst/>
              <a:gdLst/>
              <a:ahLst/>
              <a:cxnLst/>
              <a:rect l="l" t="t" r="r" b="b"/>
              <a:pathLst>
                <a:path w="5390" h="12808" extrusionOk="0">
                  <a:moveTo>
                    <a:pt x="978" y="151"/>
                  </a:moveTo>
                  <a:cubicBezTo>
                    <a:pt x="978" y="151"/>
                    <a:pt x="1" y="4136"/>
                    <a:pt x="1630" y="7820"/>
                  </a:cubicBezTo>
                  <a:lnTo>
                    <a:pt x="1630" y="7820"/>
                  </a:lnTo>
                  <a:cubicBezTo>
                    <a:pt x="3234" y="11504"/>
                    <a:pt x="4913" y="12807"/>
                    <a:pt x="5389" y="11654"/>
                  </a:cubicBezTo>
                  <a:lnTo>
                    <a:pt x="5389" y="11654"/>
                  </a:lnTo>
                  <a:cubicBezTo>
                    <a:pt x="4838" y="6091"/>
                    <a:pt x="4587" y="4086"/>
                    <a:pt x="3083" y="1679"/>
                  </a:cubicBezTo>
                  <a:lnTo>
                    <a:pt x="3083" y="1679"/>
                  </a:lnTo>
                  <a:cubicBezTo>
                    <a:pt x="2206" y="301"/>
                    <a:pt x="1655" y="0"/>
                    <a:pt x="1329" y="0"/>
                  </a:cubicBezTo>
                  <a:lnTo>
                    <a:pt x="1329" y="0"/>
                  </a:lnTo>
                  <a:cubicBezTo>
                    <a:pt x="1078" y="0"/>
                    <a:pt x="978" y="151"/>
                    <a:pt x="978" y="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8"/>
            <p:cNvSpPr/>
            <p:nvPr/>
          </p:nvSpPr>
          <p:spPr>
            <a:xfrm>
              <a:off x="6235319" y="1904797"/>
              <a:ext cx="241089" cy="459063"/>
            </a:xfrm>
            <a:custGeom>
              <a:avLst/>
              <a:gdLst/>
              <a:ahLst/>
              <a:cxnLst/>
              <a:rect l="l" t="t" r="r" b="b"/>
              <a:pathLst>
                <a:path w="11254" h="21429" extrusionOk="0">
                  <a:moveTo>
                    <a:pt x="2933" y="476"/>
                  </a:moveTo>
                  <a:cubicBezTo>
                    <a:pt x="2206" y="727"/>
                    <a:pt x="1303" y="952"/>
                    <a:pt x="0" y="952"/>
                  </a:cubicBezTo>
                  <a:lnTo>
                    <a:pt x="0" y="952"/>
                  </a:lnTo>
                  <a:cubicBezTo>
                    <a:pt x="0" y="952"/>
                    <a:pt x="3434" y="11278"/>
                    <a:pt x="4436" y="14511"/>
                  </a:cubicBezTo>
                  <a:lnTo>
                    <a:pt x="4436" y="14511"/>
                  </a:lnTo>
                  <a:cubicBezTo>
                    <a:pt x="5414" y="17745"/>
                    <a:pt x="8847" y="20577"/>
                    <a:pt x="11253" y="21429"/>
                  </a:cubicBezTo>
                  <a:lnTo>
                    <a:pt x="11253" y="21429"/>
                  </a:lnTo>
                  <a:cubicBezTo>
                    <a:pt x="9198" y="18120"/>
                    <a:pt x="9273" y="1905"/>
                    <a:pt x="6667" y="526"/>
                  </a:cubicBezTo>
                  <a:lnTo>
                    <a:pt x="6667" y="526"/>
                  </a:lnTo>
                  <a:cubicBezTo>
                    <a:pt x="5940" y="150"/>
                    <a:pt x="5389" y="0"/>
                    <a:pt x="4887" y="0"/>
                  </a:cubicBezTo>
                  <a:lnTo>
                    <a:pt x="4887" y="0"/>
                  </a:lnTo>
                  <a:cubicBezTo>
                    <a:pt x="4236" y="0"/>
                    <a:pt x="3659" y="251"/>
                    <a:pt x="2933" y="47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8"/>
            <p:cNvSpPr/>
            <p:nvPr/>
          </p:nvSpPr>
          <p:spPr>
            <a:xfrm>
              <a:off x="6154232" y="1886523"/>
              <a:ext cx="322173" cy="477336"/>
            </a:xfrm>
            <a:custGeom>
              <a:avLst/>
              <a:gdLst/>
              <a:ahLst/>
              <a:cxnLst/>
              <a:rect l="l" t="t" r="r" b="b"/>
              <a:pathLst>
                <a:path w="15039" h="22282" extrusionOk="0">
                  <a:moveTo>
                    <a:pt x="602" y="1354"/>
                  </a:moveTo>
                  <a:cubicBezTo>
                    <a:pt x="201" y="3008"/>
                    <a:pt x="1" y="6116"/>
                    <a:pt x="2181" y="10377"/>
                  </a:cubicBezTo>
                  <a:lnTo>
                    <a:pt x="2181" y="10377"/>
                  </a:lnTo>
                  <a:cubicBezTo>
                    <a:pt x="5540" y="16918"/>
                    <a:pt x="10276" y="21129"/>
                    <a:pt x="15038" y="22282"/>
                  </a:cubicBezTo>
                  <a:lnTo>
                    <a:pt x="15038" y="22282"/>
                  </a:lnTo>
                  <a:cubicBezTo>
                    <a:pt x="14437" y="21956"/>
                    <a:pt x="13911" y="21555"/>
                    <a:pt x="13434" y="21079"/>
                  </a:cubicBezTo>
                  <a:lnTo>
                    <a:pt x="13434" y="21079"/>
                  </a:lnTo>
                  <a:cubicBezTo>
                    <a:pt x="13434" y="21079"/>
                    <a:pt x="13409" y="21079"/>
                    <a:pt x="13409" y="21079"/>
                  </a:cubicBezTo>
                  <a:lnTo>
                    <a:pt x="13409" y="21079"/>
                  </a:lnTo>
                  <a:cubicBezTo>
                    <a:pt x="12106" y="19851"/>
                    <a:pt x="11204" y="18197"/>
                    <a:pt x="10552" y="16367"/>
                  </a:cubicBezTo>
                  <a:lnTo>
                    <a:pt x="10552" y="16367"/>
                  </a:lnTo>
                  <a:cubicBezTo>
                    <a:pt x="8798" y="11530"/>
                    <a:pt x="8697" y="5565"/>
                    <a:pt x="6968" y="3535"/>
                  </a:cubicBezTo>
                  <a:lnTo>
                    <a:pt x="6968" y="3535"/>
                  </a:lnTo>
                  <a:cubicBezTo>
                    <a:pt x="4687" y="828"/>
                    <a:pt x="3284" y="1931"/>
                    <a:pt x="1755" y="678"/>
                  </a:cubicBezTo>
                  <a:lnTo>
                    <a:pt x="1755" y="678"/>
                  </a:lnTo>
                  <a:cubicBezTo>
                    <a:pt x="1555" y="502"/>
                    <a:pt x="1329" y="277"/>
                    <a:pt x="1103" y="1"/>
                  </a:cubicBezTo>
                  <a:lnTo>
                    <a:pt x="1103" y="1"/>
                  </a:lnTo>
                  <a:cubicBezTo>
                    <a:pt x="1103" y="1"/>
                    <a:pt x="828" y="452"/>
                    <a:pt x="602" y="135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8"/>
            <p:cNvSpPr/>
            <p:nvPr/>
          </p:nvSpPr>
          <p:spPr>
            <a:xfrm>
              <a:off x="6154232" y="1915530"/>
              <a:ext cx="322173" cy="448330"/>
            </a:xfrm>
            <a:custGeom>
              <a:avLst/>
              <a:gdLst/>
              <a:ahLst/>
              <a:cxnLst/>
              <a:rect l="l" t="t" r="r" b="b"/>
              <a:pathLst>
                <a:path w="15039" h="20928" extrusionOk="0">
                  <a:moveTo>
                    <a:pt x="2181" y="9023"/>
                  </a:moveTo>
                  <a:cubicBezTo>
                    <a:pt x="5540" y="15564"/>
                    <a:pt x="10276" y="19775"/>
                    <a:pt x="15038" y="20928"/>
                  </a:cubicBezTo>
                  <a:lnTo>
                    <a:pt x="15038" y="20928"/>
                  </a:lnTo>
                  <a:cubicBezTo>
                    <a:pt x="14437" y="20602"/>
                    <a:pt x="13911" y="20201"/>
                    <a:pt x="13434" y="19725"/>
                  </a:cubicBezTo>
                  <a:lnTo>
                    <a:pt x="13434" y="19725"/>
                  </a:lnTo>
                  <a:cubicBezTo>
                    <a:pt x="13434" y="19725"/>
                    <a:pt x="13409" y="19725"/>
                    <a:pt x="13409" y="19725"/>
                  </a:cubicBezTo>
                  <a:lnTo>
                    <a:pt x="13409" y="19725"/>
                  </a:lnTo>
                  <a:cubicBezTo>
                    <a:pt x="9149" y="16717"/>
                    <a:pt x="7294" y="8772"/>
                    <a:pt x="6667" y="4963"/>
                  </a:cubicBezTo>
                  <a:lnTo>
                    <a:pt x="6667" y="4963"/>
                  </a:lnTo>
                  <a:cubicBezTo>
                    <a:pt x="6116" y="1705"/>
                    <a:pt x="2532" y="1780"/>
                    <a:pt x="602" y="0"/>
                  </a:cubicBezTo>
                  <a:lnTo>
                    <a:pt x="602" y="0"/>
                  </a:lnTo>
                  <a:cubicBezTo>
                    <a:pt x="201" y="1654"/>
                    <a:pt x="1" y="4762"/>
                    <a:pt x="2181" y="90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8"/>
            <p:cNvSpPr/>
            <p:nvPr/>
          </p:nvSpPr>
          <p:spPr>
            <a:xfrm>
              <a:off x="6080151" y="1817261"/>
              <a:ext cx="310883" cy="508484"/>
            </a:xfrm>
            <a:custGeom>
              <a:avLst/>
              <a:gdLst/>
              <a:ahLst/>
              <a:cxnLst/>
              <a:rect l="l" t="t" r="r" b="b"/>
              <a:pathLst>
                <a:path w="14512" h="23736" extrusionOk="0">
                  <a:moveTo>
                    <a:pt x="2281" y="12206"/>
                  </a:moveTo>
                  <a:cubicBezTo>
                    <a:pt x="4561" y="18447"/>
                    <a:pt x="10426" y="21430"/>
                    <a:pt x="10426" y="21430"/>
                  </a:cubicBezTo>
                  <a:lnTo>
                    <a:pt x="10426" y="21430"/>
                  </a:lnTo>
                  <a:cubicBezTo>
                    <a:pt x="10426" y="21430"/>
                    <a:pt x="14511" y="23735"/>
                    <a:pt x="13810" y="22983"/>
                  </a:cubicBezTo>
                  <a:lnTo>
                    <a:pt x="13810" y="22983"/>
                  </a:lnTo>
                  <a:cubicBezTo>
                    <a:pt x="13133" y="22206"/>
                    <a:pt x="8973" y="18597"/>
                    <a:pt x="6140" y="14437"/>
                  </a:cubicBezTo>
                  <a:lnTo>
                    <a:pt x="6140" y="14437"/>
                  </a:lnTo>
                  <a:cubicBezTo>
                    <a:pt x="3283" y="10302"/>
                    <a:pt x="5213" y="2908"/>
                    <a:pt x="4286" y="1454"/>
                  </a:cubicBezTo>
                  <a:lnTo>
                    <a:pt x="4286" y="1454"/>
                  </a:lnTo>
                  <a:cubicBezTo>
                    <a:pt x="3358" y="1"/>
                    <a:pt x="2206" y="928"/>
                    <a:pt x="677" y="302"/>
                  </a:cubicBezTo>
                  <a:lnTo>
                    <a:pt x="677" y="302"/>
                  </a:lnTo>
                  <a:cubicBezTo>
                    <a:pt x="677" y="302"/>
                    <a:pt x="0" y="5991"/>
                    <a:pt x="2281" y="1220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8"/>
            <p:cNvSpPr/>
            <p:nvPr/>
          </p:nvSpPr>
          <p:spPr>
            <a:xfrm>
              <a:off x="5759060" y="1597136"/>
              <a:ext cx="185797" cy="337726"/>
            </a:xfrm>
            <a:custGeom>
              <a:avLst/>
              <a:gdLst/>
              <a:ahLst/>
              <a:cxnLst/>
              <a:rect l="l" t="t" r="r" b="b"/>
              <a:pathLst>
                <a:path w="8673" h="15765" extrusionOk="0">
                  <a:moveTo>
                    <a:pt x="3183" y="15765"/>
                  </a:moveTo>
                  <a:cubicBezTo>
                    <a:pt x="3183" y="15765"/>
                    <a:pt x="8672" y="2356"/>
                    <a:pt x="5564" y="226"/>
                  </a:cubicBezTo>
                  <a:lnTo>
                    <a:pt x="5564" y="226"/>
                  </a:lnTo>
                  <a:cubicBezTo>
                    <a:pt x="5339" y="75"/>
                    <a:pt x="5113" y="0"/>
                    <a:pt x="4913" y="0"/>
                  </a:cubicBezTo>
                  <a:lnTo>
                    <a:pt x="4913" y="0"/>
                  </a:lnTo>
                  <a:cubicBezTo>
                    <a:pt x="2081" y="0"/>
                    <a:pt x="0" y="12431"/>
                    <a:pt x="3183" y="157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8"/>
            <p:cNvSpPr/>
            <p:nvPr/>
          </p:nvSpPr>
          <p:spPr>
            <a:xfrm>
              <a:off x="5557704" y="1444109"/>
              <a:ext cx="344195" cy="306042"/>
            </a:xfrm>
            <a:custGeom>
              <a:avLst/>
              <a:gdLst/>
              <a:ahLst/>
              <a:cxnLst/>
              <a:rect l="l" t="t" r="r" b="b"/>
              <a:pathLst>
                <a:path w="16067" h="14286" extrusionOk="0">
                  <a:moveTo>
                    <a:pt x="1003" y="0"/>
                  </a:moveTo>
                  <a:cubicBezTo>
                    <a:pt x="1003" y="0"/>
                    <a:pt x="853" y="1855"/>
                    <a:pt x="1630" y="2707"/>
                  </a:cubicBezTo>
                  <a:lnTo>
                    <a:pt x="1630" y="2707"/>
                  </a:lnTo>
                  <a:cubicBezTo>
                    <a:pt x="878" y="2381"/>
                    <a:pt x="402" y="2005"/>
                    <a:pt x="402" y="2005"/>
                  </a:cubicBezTo>
                  <a:lnTo>
                    <a:pt x="402" y="2005"/>
                  </a:lnTo>
                  <a:lnTo>
                    <a:pt x="1" y="2657"/>
                  </a:lnTo>
                  <a:cubicBezTo>
                    <a:pt x="1" y="2657"/>
                    <a:pt x="853" y="4612"/>
                    <a:pt x="2131" y="5489"/>
                  </a:cubicBezTo>
                  <a:lnTo>
                    <a:pt x="2131" y="5489"/>
                  </a:lnTo>
                  <a:lnTo>
                    <a:pt x="1630" y="5990"/>
                  </a:lnTo>
                  <a:cubicBezTo>
                    <a:pt x="1630" y="5990"/>
                    <a:pt x="2708" y="7694"/>
                    <a:pt x="4763" y="8923"/>
                  </a:cubicBezTo>
                  <a:lnTo>
                    <a:pt x="4763" y="8923"/>
                  </a:lnTo>
                  <a:cubicBezTo>
                    <a:pt x="6793" y="10151"/>
                    <a:pt x="10502" y="10401"/>
                    <a:pt x="11304" y="10953"/>
                  </a:cubicBezTo>
                  <a:lnTo>
                    <a:pt x="11304" y="10953"/>
                  </a:lnTo>
                  <a:cubicBezTo>
                    <a:pt x="12131" y="11529"/>
                    <a:pt x="14613" y="14286"/>
                    <a:pt x="14613" y="14286"/>
                  </a:cubicBezTo>
                  <a:lnTo>
                    <a:pt x="14613" y="14286"/>
                  </a:lnTo>
                  <a:lnTo>
                    <a:pt x="15214" y="12557"/>
                  </a:lnTo>
                  <a:lnTo>
                    <a:pt x="16066" y="10000"/>
                  </a:lnTo>
                  <a:lnTo>
                    <a:pt x="14788" y="7845"/>
                  </a:lnTo>
                  <a:cubicBezTo>
                    <a:pt x="14638" y="7694"/>
                    <a:pt x="12332" y="3985"/>
                    <a:pt x="11831" y="3083"/>
                  </a:cubicBezTo>
                  <a:lnTo>
                    <a:pt x="11831" y="3083"/>
                  </a:lnTo>
                  <a:cubicBezTo>
                    <a:pt x="11304" y="2156"/>
                    <a:pt x="10753" y="401"/>
                    <a:pt x="10753" y="401"/>
                  </a:cubicBezTo>
                  <a:lnTo>
                    <a:pt x="10753" y="401"/>
                  </a:lnTo>
                  <a:lnTo>
                    <a:pt x="9876" y="401"/>
                  </a:lnTo>
                  <a:cubicBezTo>
                    <a:pt x="9876" y="401"/>
                    <a:pt x="9525" y="2657"/>
                    <a:pt x="10227" y="3484"/>
                  </a:cubicBezTo>
                  <a:lnTo>
                    <a:pt x="10227" y="3484"/>
                  </a:lnTo>
                  <a:cubicBezTo>
                    <a:pt x="10953" y="4311"/>
                    <a:pt x="10953" y="5389"/>
                    <a:pt x="10953" y="5389"/>
                  </a:cubicBezTo>
                  <a:lnTo>
                    <a:pt x="10953" y="5389"/>
                  </a:lnTo>
                  <a:cubicBezTo>
                    <a:pt x="10953" y="5389"/>
                    <a:pt x="7069" y="4261"/>
                    <a:pt x="5891" y="3534"/>
                  </a:cubicBezTo>
                  <a:lnTo>
                    <a:pt x="5891" y="3534"/>
                  </a:lnTo>
                  <a:cubicBezTo>
                    <a:pt x="4713" y="2807"/>
                    <a:pt x="4287" y="2406"/>
                    <a:pt x="4036" y="1579"/>
                  </a:cubicBezTo>
                  <a:lnTo>
                    <a:pt x="4036" y="1579"/>
                  </a:lnTo>
                  <a:cubicBezTo>
                    <a:pt x="3785" y="777"/>
                    <a:pt x="3635" y="151"/>
                    <a:pt x="3635" y="151"/>
                  </a:cubicBezTo>
                  <a:lnTo>
                    <a:pt x="3635" y="151"/>
                  </a:lnTo>
                  <a:lnTo>
                    <a:pt x="2607" y="151"/>
                  </a:lnTo>
                  <a:lnTo>
                    <a:pt x="2607" y="1178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F2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8"/>
            <p:cNvSpPr/>
            <p:nvPr/>
          </p:nvSpPr>
          <p:spPr>
            <a:xfrm>
              <a:off x="5557704" y="1444109"/>
              <a:ext cx="325943" cy="306042"/>
            </a:xfrm>
            <a:custGeom>
              <a:avLst/>
              <a:gdLst/>
              <a:ahLst/>
              <a:cxnLst/>
              <a:rect l="l" t="t" r="r" b="b"/>
              <a:pathLst>
                <a:path w="15215" h="14286" extrusionOk="0">
                  <a:moveTo>
                    <a:pt x="1003" y="0"/>
                  </a:moveTo>
                  <a:cubicBezTo>
                    <a:pt x="1003" y="0"/>
                    <a:pt x="853" y="1855"/>
                    <a:pt x="1630" y="2707"/>
                  </a:cubicBezTo>
                  <a:lnTo>
                    <a:pt x="1630" y="2707"/>
                  </a:lnTo>
                  <a:cubicBezTo>
                    <a:pt x="878" y="2381"/>
                    <a:pt x="402" y="2005"/>
                    <a:pt x="402" y="2005"/>
                  </a:cubicBezTo>
                  <a:lnTo>
                    <a:pt x="402" y="2005"/>
                  </a:lnTo>
                  <a:lnTo>
                    <a:pt x="1" y="2657"/>
                  </a:lnTo>
                  <a:cubicBezTo>
                    <a:pt x="1" y="2657"/>
                    <a:pt x="853" y="4612"/>
                    <a:pt x="2131" y="5489"/>
                  </a:cubicBezTo>
                  <a:lnTo>
                    <a:pt x="2131" y="5489"/>
                  </a:lnTo>
                  <a:lnTo>
                    <a:pt x="1630" y="5990"/>
                  </a:lnTo>
                  <a:cubicBezTo>
                    <a:pt x="1630" y="5990"/>
                    <a:pt x="2708" y="7694"/>
                    <a:pt x="4763" y="8923"/>
                  </a:cubicBezTo>
                  <a:lnTo>
                    <a:pt x="4763" y="8923"/>
                  </a:lnTo>
                  <a:cubicBezTo>
                    <a:pt x="6793" y="10151"/>
                    <a:pt x="10502" y="10401"/>
                    <a:pt x="11304" y="10953"/>
                  </a:cubicBezTo>
                  <a:lnTo>
                    <a:pt x="11304" y="10953"/>
                  </a:lnTo>
                  <a:cubicBezTo>
                    <a:pt x="12131" y="11529"/>
                    <a:pt x="14613" y="14286"/>
                    <a:pt x="14613" y="14286"/>
                  </a:cubicBezTo>
                  <a:lnTo>
                    <a:pt x="14613" y="14286"/>
                  </a:lnTo>
                  <a:lnTo>
                    <a:pt x="15214" y="12557"/>
                  </a:lnTo>
                  <a:lnTo>
                    <a:pt x="13560" y="10100"/>
                  </a:lnTo>
                  <a:cubicBezTo>
                    <a:pt x="13560" y="10100"/>
                    <a:pt x="10753" y="8597"/>
                    <a:pt x="10953" y="5389"/>
                  </a:cubicBezTo>
                  <a:lnTo>
                    <a:pt x="10953" y="5389"/>
                  </a:lnTo>
                  <a:cubicBezTo>
                    <a:pt x="10953" y="5389"/>
                    <a:pt x="7069" y="4261"/>
                    <a:pt x="5891" y="3534"/>
                  </a:cubicBezTo>
                  <a:lnTo>
                    <a:pt x="5891" y="3534"/>
                  </a:lnTo>
                  <a:cubicBezTo>
                    <a:pt x="4713" y="2807"/>
                    <a:pt x="4287" y="2406"/>
                    <a:pt x="4036" y="1579"/>
                  </a:cubicBezTo>
                  <a:lnTo>
                    <a:pt x="4036" y="1579"/>
                  </a:lnTo>
                  <a:cubicBezTo>
                    <a:pt x="3785" y="777"/>
                    <a:pt x="3635" y="151"/>
                    <a:pt x="3635" y="151"/>
                  </a:cubicBezTo>
                  <a:lnTo>
                    <a:pt x="3635" y="151"/>
                  </a:lnTo>
                  <a:lnTo>
                    <a:pt x="2607" y="151"/>
                  </a:lnTo>
                  <a:lnTo>
                    <a:pt x="2607" y="1178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F2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8"/>
            <p:cNvSpPr/>
            <p:nvPr/>
          </p:nvSpPr>
          <p:spPr>
            <a:xfrm>
              <a:off x="7691452" y="1460220"/>
              <a:ext cx="344709" cy="306042"/>
            </a:xfrm>
            <a:custGeom>
              <a:avLst/>
              <a:gdLst/>
              <a:ahLst/>
              <a:cxnLst/>
              <a:rect l="l" t="t" r="r" b="b"/>
              <a:pathLst>
                <a:path w="16091" h="14286" extrusionOk="0">
                  <a:moveTo>
                    <a:pt x="14086" y="0"/>
                  </a:moveTo>
                  <a:lnTo>
                    <a:pt x="13484" y="1178"/>
                  </a:lnTo>
                  <a:lnTo>
                    <a:pt x="13484" y="150"/>
                  </a:lnTo>
                  <a:lnTo>
                    <a:pt x="12457" y="150"/>
                  </a:lnTo>
                  <a:cubicBezTo>
                    <a:pt x="12457" y="150"/>
                    <a:pt x="12306" y="752"/>
                    <a:pt x="12031" y="1579"/>
                  </a:cubicBezTo>
                  <a:lnTo>
                    <a:pt x="12031" y="1579"/>
                  </a:lnTo>
                  <a:cubicBezTo>
                    <a:pt x="11780" y="2406"/>
                    <a:pt x="11379" y="2807"/>
                    <a:pt x="10201" y="3534"/>
                  </a:cubicBezTo>
                  <a:lnTo>
                    <a:pt x="10201" y="3534"/>
                  </a:lnTo>
                  <a:cubicBezTo>
                    <a:pt x="9023" y="4236"/>
                    <a:pt x="5113" y="5364"/>
                    <a:pt x="5113" y="5364"/>
                  </a:cubicBezTo>
                  <a:lnTo>
                    <a:pt x="5113" y="5364"/>
                  </a:lnTo>
                  <a:cubicBezTo>
                    <a:pt x="5113" y="5364"/>
                    <a:pt x="5113" y="4286"/>
                    <a:pt x="5840" y="3484"/>
                  </a:cubicBezTo>
                  <a:lnTo>
                    <a:pt x="5840" y="3484"/>
                  </a:lnTo>
                  <a:cubicBezTo>
                    <a:pt x="6567" y="2657"/>
                    <a:pt x="6191" y="401"/>
                    <a:pt x="6191" y="401"/>
                  </a:cubicBezTo>
                  <a:lnTo>
                    <a:pt x="6191" y="401"/>
                  </a:lnTo>
                  <a:lnTo>
                    <a:pt x="5339" y="401"/>
                  </a:lnTo>
                  <a:cubicBezTo>
                    <a:pt x="5339" y="401"/>
                    <a:pt x="4762" y="2130"/>
                    <a:pt x="4261" y="3058"/>
                  </a:cubicBezTo>
                  <a:lnTo>
                    <a:pt x="4261" y="3058"/>
                  </a:lnTo>
                  <a:cubicBezTo>
                    <a:pt x="3735" y="3985"/>
                    <a:pt x="1429" y="7669"/>
                    <a:pt x="1279" y="7820"/>
                  </a:cubicBezTo>
                  <a:lnTo>
                    <a:pt x="1279" y="7820"/>
                  </a:lnTo>
                  <a:lnTo>
                    <a:pt x="0" y="9975"/>
                  </a:lnTo>
                  <a:lnTo>
                    <a:pt x="1680" y="13058"/>
                  </a:lnTo>
                  <a:lnTo>
                    <a:pt x="2131" y="13835"/>
                  </a:lnTo>
                  <a:lnTo>
                    <a:pt x="2356" y="14286"/>
                  </a:lnTo>
                  <a:cubicBezTo>
                    <a:pt x="2356" y="14286"/>
                    <a:pt x="2407" y="14186"/>
                    <a:pt x="2507" y="14010"/>
                  </a:cubicBezTo>
                  <a:lnTo>
                    <a:pt x="2507" y="14010"/>
                  </a:lnTo>
                  <a:cubicBezTo>
                    <a:pt x="2933" y="13308"/>
                    <a:pt x="4111" y="11404"/>
                    <a:pt x="4762" y="10953"/>
                  </a:cubicBezTo>
                  <a:lnTo>
                    <a:pt x="4762" y="10953"/>
                  </a:lnTo>
                  <a:cubicBezTo>
                    <a:pt x="5589" y="10376"/>
                    <a:pt x="9274" y="10125"/>
                    <a:pt x="11329" y="8897"/>
                  </a:cubicBezTo>
                  <a:lnTo>
                    <a:pt x="11329" y="8897"/>
                  </a:lnTo>
                  <a:cubicBezTo>
                    <a:pt x="13359" y="7669"/>
                    <a:pt x="14462" y="5990"/>
                    <a:pt x="14462" y="5990"/>
                  </a:cubicBezTo>
                  <a:lnTo>
                    <a:pt x="14462" y="5990"/>
                  </a:lnTo>
                  <a:lnTo>
                    <a:pt x="13935" y="5464"/>
                  </a:lnTo>
                  <a:cubicBezTo>
                    <a:pt x="15214" y="4612"/>
                    <a:pt x="16091" y="2657"/>
                    <a:pt x="16091" y="2657"/>
                  </a:cubicBezTo>
                  <a:lnTo>
                    <a:pt x="16091" y="2657"/>
                  </a:lnTo>
                  <a:lnTo>
                    <a:pt x="15665" y="1980"/>
                  </a:lnTo>
                  <a:cubicBezTo>
                    <a:pt x="15665" y="1980"/>
                    <a:pt x="15214" y="2381"/>
                    <a:pt x="14462" y="2707"/>
                  </a:cubicBezTo>
                  <a:lnTo>
                    <a:pt x="14462" y="2707"/>
                  </a:lnTo>
                  <a:cubicBezTo>
                    <a:pt x="15214" y="1830"/>
                    <a:pt x="15063" y="0"/>
                    <a:pt x="15063" y="0"/>
                  </a:cubicBezTo>
                  <a:lnTo>
                    <a:pt x="15063" y="0"/>
                  </a:lnTo>
                  <a:close/>
                </a:path>
              </a:pathLst>
            </a:custGeom>
            <a:solidFill>
              <a:srgbClr val="F2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8"/>
            <p:cNvSpPr/>
            <p:nvPr/>
          </p:nvSpPr>
          <p:spPr>
            <a:xfrm>
              <a:off x="7721509" y="1460220"/>
              <a:ext cx="314654" cy="300151"/>
            </a:xfrm>
            <a:custGeom>
              <a:avLst/>
              <a:gdLst/>
              <a:ahLst/>
              <a:cxnLst/>
              <a:rect l="l" t="t" r="r" b="b"/>
              <a:pathLst>
                <a:path w="14688" h="14011" extrusionOk="0">
                  <a:moveTo>
                    <a:pt x="12683" y="0"/>
                  </a:moveTo>
                  <a:lnTo>
                    <a:pt x="12081" y="1178"/>
                  </a:lnTo>
                  <a:lnTo>
                    <a:pt x="12081" y="150"/>
                  </a:lnTo>
                  <a:lnTo>
                    <a:pt x="11054" y="150"/>
                  </a:lnTo>
                  <a:cubicBezTo>
                    <a:pt x="11054" y="150"/>
                    <a:pt x="10903" y="752"/>
                    <a:pt x="10628" y="1579"/>
                  </a:cubicBezTo>
                  <a:lnTo>
                    <a:pt x="10628" y="1579"/>
                  </a:lnTo>
                  <a:cubicBezTo>
                    <a:pt x="10377" y="2406"/>
                    <a:pt x="9976" y="2807"/>
                    <a:pt x="8798" y="3534"/>
                  </a:cubicBezTo>
                  <a:lnTo>
                    <a:pt x="8798" y="3534"/>
                  </a:lnTo>
                  <a:cubicBezTo>
                    <a:pt x="7620" y="4236"/>
                    <a:pt x="3710" y="5364"/>
                    <a:pt x="3710" y="5364"/>
                  </a:cubicBezTo>
                  <a:lnTo>
                    <a:pt x="3710" y="5364"/>
                  </a:lnTo>
                  <a:cubicBezTo>
                    <a:pt x="4262" y="7594"/>
                    <a:pt x="2332" y="9474"/>
                    <a:pt x="2332" y="9474"/>
                  </a:cubicBezTo>
                  <a:lnTo>
                    <a:pt x="2332" y="9474"/>
                  </a:lnTo>
                  <a:lnTo>
                    <a:pt x="277" y="13058"/>
                  </a:lnTo>
                  <a:lnTo>
                    <a:pt x="1" y="13534"/>
                  </a:lnTo>
                  <a:cubicBezTo>
                    <a:pt x="1" y="13534"/>
                    <a:pt x="277" y="13659"/>
                    <a:pt x="728" y="13835"/>
                  </a:cubicBezTo>
                  <a:lnTo>
                    <a:pt x="728" y="13835"/>
                  </a:lnTo>
                  <a:cubicBezTo>
                    <a:pt x="828" y="13885"/>
                    <a:pt x="978" y="13960"/>
                    <a:pt x="1104" y="14010"/>
                  </a:cubicBezTo>
                  <a:lnTo>
                    <a:pt x="1104" y="14010"/>
                  </a:lnTo>
                  <a:cubicBezTo>
                    <a:pt x="1530" y="13308"/>
                    <a:pt x="2708" y="11404"/>
                    <a:pt x="3359" y="10953"/>
                  </a:cubicBezTo>
                  <a:lnTo>
                    <a:pt x="3359" y="10953"/>
                  </a:lnTo>
                  <a:cubicBezTo>
                    <a:pt x="4186" y="10376"/>
                    <a:pt x="7871" y="10125"/>
                    <a:pt x="9926" y="8897"/>
                  </a:cubicBezTo>
                  <a:lnTo>
                    <a:pt x="9926" y="8897"/>
                  </a:lnTo>
                  <a:cubicBezTo>
                    <a:pt x="11956" y="7669"/>
                    <a:pt x="13059" y="5990"/>
                    <a:pt x="13059" y="5990"/>
                  </a:cubicBezTo>
                  <a:lnTo>
                    <a:pt x="13059" y="5990"/>
                  </a:lnTo>
                  <a:lnTo>
                    <a:pt x="12532" y="5464"/>
                  </a:lnTo>
                  <a:cubicBezTo>
                    <a:pt x="13811" y="4612"/>
                    <a:pt x="14688" y="2657"/>
                    <a:pt x="14688" y="2657"/>
                  </a:cubicBezTo>
                  <a:lnTo>
                    <a:pt x="14688" y="2657"/>
                  </a:lnTo>
                  <a:lnTo>
                    <a:pt x="14262" y="1980"/>
                  </a:lnTo>
                  <a:cubicBezTo>
                    <a:pt x="14262" y="1980"/>
                    <a:pt x="13811" y="2381"/>
                    <a:pt x="13059" y="2707"/>
                  </a:cubicBezTo>
                  <a:lnTo>
                    <a:pt x="13059" y="2707"/>
                  </a:lnTo>
                  <a:cubicBezTo>
                    <a:pt x="13811" y="1830"/>
                    <a:pt x="13660" y="0"/>
                    <a:pt x="13660" y="0"/>
                  </a:cubicBezTo>
                  <a:lnTo>
                    <a:pt x="13660" y="0"/>
                  </a:lnTo>
                  <a:close/>
                </a:path>
              </a:pathLst>
            </a:custGeom>
            <a:solidFill>
              <a:srgbClr val="F2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8"/>
            <p:cNvSpPr/>
            <p:nvPr/>
          </p:nvSpPr>
          <p:spPr>
            <a:xfrm>
              <a:off x="5793423" y="1600885"/>
              <a:ext cx="214246" cy="502572"/>
            </a:xfrm>
            <a:custGeom>
              <a:avLst/>
              <a:gdLst/>
              <a:ahLst/>
              <a:cxnLst/>
              <a:rect l="l" t="t" r="r" b="b"/>
              <a:pathLst>
                <a:path w="10001" h="23460" extrusionOk="0">
                  <a:moveTo>
                    <a:pt x="3785" y="527"/>
                  </a:moveTo>
                  <a:cubicBezTo>
                    <a:pt x="5439" y="4086"/>
                    <a:pt x="1" y="12557"/>
                    <a:pt x="1003" y="14712"/>
                  </a:cubicBezTo>
                  <a:lnTo>
                    <a:pt x="1003" y="14712"/>
                  </a:lnTo>
                  <a:cubicBezTo>
                    <a:pt x="2006" y="16868"/>
                    <a:pt x="5063" y="17469"/>
                    <a:pt x="6216" y="20151"/>
                  </a:cubicBezTo>
                  <a:lnTo>
                    <a:pt x="6216" y="20151"/>
                  </a:lnTo>
                  <a:cubicBezTo>
                    <a:pt x="7369" y="22858"/>
                    <a:pt x="9224" y="22707"/>
                    <a:pt x="9600" y="23083"/>
                  </a:cubicBezTo>
                  <a:lnTo>
                    <a:pt x="9600" y="23083"/>
                  </a:lnTo>
                  <a:cubicBezTo>
                    <a:pt x="10001" y="23459"/>
                    <a:pt x="8146" y="16241"/>
                    <a:pt x="7369" y="8722"/>
                  </a:cubicBezTo>
                  <a:lnTo>
                    <a:pt x="7369" y="8722"/>
                  </a:lnTo>
                  <a:cubicBezTo>
                    <a:pt x="6767" y="2707"/>
                    <a:pt x="4361" y="1"/>
                    <a:pt x="3810" y="1"/>
                  </a:cubicBezTo>
                  <a:lnTo>
                    <a:pt x="3810" y="1"/>
                  </a:lnTo>
                  <a:cubicBezTo>
                    <a:pt x="3660" y="1"/>
                    <a:pt x="3635" y="176"/>
                    <a:pt x="3785" y="52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8"/>
            <p:cNvSpPr/>
            <p:nvPr/>
          </p:nvSpPr>
          <p:spPr>
            <a:xfrm>
              <a:off x="6476394" y="1414031"/>
              <a:ext cx="283505" cy="488604"/>
            </a:xfrm>
            <a:custGeom>
              <a:avLst/>
              <a:gdLst/>
              <a:ahLst/>
              <a:cxnLst/>
              <a:rect l="l" t="t" r="r" b="b"/>
              <a:pathLst>
                <a:path w="13234" h="22808" extrusionOk="0">
                  <a:moveTo>
                    <a:pt x="6617" y="6367"/>
                  </a:moveTo>
                  <a:cubicBezTo>
                    <a:pt x="4462" y="11129"/>
                    <a:pt x="6166" y="17344"/>
                    <a:pt x="5765" y="18071"/>
                  </a:cubicBezTo>
                  <a:lnTo>
                    <a:pt x="5765" y="18071"/>
                  </a:lnTo>
                  <a:cubicBezTo>
                    <a:pt x="5389" y="18823"/>
                    <a:pt x="1078" y="20001"/>
                    <a:pt x="627" y="20828"/>
                  </a:cubicBezTo>
                  <a:lnTo>
                    <a:pt x="627" y="20828"/>
                  </a:lnTo>
                  <a:cubicBezTo>
                    <a:pt x="151" y="21655"/>
                    <a:pt x="0" y="22056"/>
                    <a:pt x="0" y="22056"/>
                  </a:cubicBezTo>
                  <a:lnTo>
                    <a:pt x="0" y="22056"/>
                  </a:lnTo>
                  <a:cubicBezTo>
                    <a:pt x="0" y="22056"/>
                    <a:pt x="1003" y="22231"/>
                    <a:pt x="2306" y="22382"/>
                  </a:cubicBezTo>
                  <a:lnTo>
                    <a:pt x="2306" y="22382"/>
                  </a:lnTo>
                  <a:cubicBezTo>
                    <a:pt x="4211" y="22632"/>
                    <a:pt x="6767" y="22808"/>
                    <a:pt x="8071" y="22357"/>
                  </a:cubicBezTo>
                  <a:lnTo>
                    <a:pt x="8071" y="22357"/>
                  </a:lnTo>
                  <a:cubicBezTo>
                    <a:pt x="10301" y="21580"/>
                    <a:pt x="10928" y="13785"/>
                    <a:pt x="11003" y="13334"/>
                  </a:cubicBezTo>
                  <a:lnTo>
                    <a:pt x="11003" y="13334"/>
                  </a:lnTo>
                  <a:cubicBezTo>
                    <a:pt x="11028" y="13159"/>
                    <a:pt x="11429" y="11304"/>
                    <a:pt x="11905" y="9199"/>
                  </a:cubicBezTo>
                  <a:lnTo>
                    <a:pt x="11905" y="9199"/>
                  </a:lnTo>
                  <a:cubicBezTo>
                    <a:pt x="12507" y="6367"/>
                    <a:pt x="13234" y="3134"/>
                    <a:pt x="13234" y="3134"/>
                  </a:cubicBezTo>
                  <a:lnTo>
                    <a:pt x="13234" y="3134"/>
                  </a:lnTo>
                  <a:lnTo>
                    <a:pt x="13234" y="76"/>
                  </a:lnTo>
                  <a:cubicBezTo>
                    <a:pt x="12858" y="26"/>
                    <a:pt x="12532" y="1"/>
                    <a:pt x="12231" y="1"/>
                  </a:cubicBezTo>
                  <a:lnTo>
                    <a:pt x="12231" y="1"/>
                  </a:lnTo>
                  <a:cubicBezTo>
                    <a:pt x="9198" y="1"/>
                    <a:pt x="8572" y="2056"/>
                    <a:pt x="6617" y="6367"/>
                  </a:cubicBezTo>
                  <a:close/>
                </a:path>
              </a:pathLst>
            </a:custGeom>
            <a:solidFill>
              <a:srgbClr val="896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8"/>
            <p:cNvSpPr/>
            <p:nvPr/>
          </p:nvSpPr>
          <p:spPr>
            <a:xfrm>
              <a:off x="6525796" y="1550412"/>
              <a:ext cx="205656" cy="352229"/>
            </a:xfrm>
            <a:custGeom>
              <a:avLst/>
              <a:gdLst/>
              <a:ahLst/>
              <a:cxnLst/>
              <a:rect l="l" t="t" r="r" b="b"/>
              <a:pathLst>
                <a:path w="9600" h="16442" extrusionOk="0">
                  <a:moveTo>
                    <a:pt x="4712" y="6492"/>
                  </a:moveTo>
                  <a:cubicBezTo>
                    <a:pt x="5138" y="11479"/>
                    <a:pt x="5163" y="13610"/>
                    <a:pt x="4486" y="14311"/>
                  </a:cubicBezTo>
                  <a:lnTo>
                    <a:pt x="4486" y="14311"/>
                  </a:lnTo>
                  <a:cubicBezTo>
                    <a:pt x="4010" y="14838"/>
                    <a:pt x="1404" y="15615"/>
                    <a:pt x="0" y="16016"/>
                  </a:cubicBezTo>
                  <a:lnTo>
                    <a:pt x="0" y="16016"/>
                  </a:lnTo>
                  <a:cubicBezTo>
                    <a:pt x="1905" y="16266"/>
                    <a:pt x="4461" y="16442"/>
                    <a:pt x="5765" y="15991"/>
                  </a:cubicBezTo>
                  <a:lnTo>
                    <a:pt x="5765" y="15991"/>
                  </a:lnTo>
                  <a:cubicBezTo>
                    <a:pt x="7995" y="15214"/>
                    <a:pt x="8622" y="7419"/>
                    <a:pt x="8697" y="6968"/>
                  </a:cubicBezTo>
                  <a:lnTo>
                    <a:pt x="8697" y="6968"/>
                  </a:lnTo>
                  <a:cubicBezTo>
                    <a:pt x="8722" y="6793"/>
                    <a:pt x="9123" y="4938"/>
                    <a:pt x="9599" y="2833"/>
                  </a:cubicBezTo>
                  <a:lnTo>
                    <a:pt x="9599" y="2833"/>
                  </a:lnTo>
                  <a:cubicBezTo>
                    <a:pt x="7870" y="1329"/>
                    <a:pt x="6366" y="1"/>
                    <a:pt x="6366" y="1"/>
                  </a:cubicBezTo>
                  <a:lnTo>
                    <a:pt x="6366" y="1"/>
                  </a:lnTo>
                  <a:cubicBezTo>
                    <a:pt x="6366" y="1"/>
                    <a:pt x="6366" y="1"/>
                    <a:pt x="6341" y="1"/>
                  </a:cubicBezTo>
                  <a:lnTo>
                    <a:pt x="6341" y="1"/>
                  </a:lnTo>
                  <a:cubicBezTo>
                    <a:pt x="6115" y="1"/>
                    <a:pt x="4286" y="1555"/>
                    <a:pt x="4712" y="6492"/>
                  </a:cubicBezTo>
                </a:path>
              </a:pathLst>
            </a:custGeom>
            <a:solidFill>
              <a:srgbClr val="70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8"/>
            <p:cNvSpPr/>
            <p:nvPr/>
          </p:nvSpPr>
          <p:spPr>
            <a:xfrm>
              <a:off x="6356124" y="1885452"/>
              <a:ext cx="912213" cy="682435"/>
            </a:xfrm>
            <a:custGeom>
              <a:avLst/>
              <a:gdLst/>
              <a:ahLst/>
              <a:cxnLst/>
              <a:rect l="l" t="t" r="r" b="b"/>
              <a:pathLst>
                <a:path w="42582" h="31856" extrusionOk="0">
                  <a:moveTo>
                    <a:pt x="1579" y="226"/>
                  </a:moveTo>
                  <a:cubicBezTo>
                    <a:pt x="602" y="527"/>
                    <a:pt x="0" y="1003"/>
                    <a:pt x="0" y="1003"/>
                  </a:cubicBezTo>
                  <a:lnTo>
                    <a:pt x="0" y="1003"/>
                  </a:lnTo>
                  <a:cubicBezTo>
                    <a:pt x="0" y="1003"/>
                    <a:pt x="4461" y="20327"/>
                    <a:pt x="4712" y="23485"/>
                  </a:cubicBezTo>
                  <a:lnTo>
                    <a:pt x="4712" y="23485"/>
                  </a:lnTo>
                  <a:cubicBezTo>
                    <a:pt x="4938" y="26643"/>
                    <a:pt x="5013" y="30252"/>
                    <a:pt x="10702" y="31229"/>
                  </a:cubicBezTo>
                  <a:lnTo>
                    <a:pt x="10702" y="31229"/>
                  </a:lnTo>
                  <a:cubicBezTo>
                    <a:pt x="14186" y="31856"/>
                    <a:pt x="16166" y="31530"/>
                    <a:pt x="17845" y="31229"/>
                  </a:cubicBezTo>
                  <a:lnTo>
                    <a:pt x="17845" y="31229"/>
                  </a:lnTo>
                  <a:cubicBezTo>
                    <a:pt x="18898" y="31029"/>
                    <a:pt x="19850" y="30828"/>
                    <a:pt x="20978" y="30853"/>
                  </a:cubicBezTo>
                  <a:lnTo>
                    <a:pt x="20978" y="30853"/>
                  </a:lnTo>
                  <a:cubicBezTo>
                    <a:pt x="23985" y="30928"/>
                    <a:pt x="27519" y="31856"/>
                    <a:pt x="28898" y="31229"/>
                  </a:cubicBezTo>
                  <a:lnTo>
                    <a:pt x="28898" y="31229"/>
                  </a:lnTo>
                  <a:cubicBezTo>
                    <a:pt x="29800" y="30853"/>
                    <a:pt x="30652" y="29926"/>
                    <a:pt x="31554" y="27269"/>
                  </a:cubicBezTo>
                  <a:lnTo>
                    <a:pt x="31554" y="27269"/>
                  </a:lnTo>
                  <a:cubicBezTo>
                    <a:pt x="32056" y="25740"/>
                    <a:pt x="32557" y="23660"/>
                    <a:pt x="33058" y="20778"/>
                  </a:cubicBezTo>
                  <a:lnTo>
                    <a:pt x="33058" y="20778"/>
                  </a:lnTo>
                  <a:cubicBezTo>
                    <a:pt x="34437" y="12883"/>
                    <a:pt x="36968" y="3585"/>
                    <a:pt x="42582" y="1129"/>
                  </a:cubicBezTo>
                  <a:lnTo>
                    <a:pt x="42582" y="1129"/>
                  </a:lnTo>
                  <a:cubicBezTo>
                    <a:pt x="40226" y="352"/>
                    <a:pt x="38246" y="276"/>
                    <a:pt x="36567" y="352"/>
                  </a:cubicBezTo>
                  <a:lnTo>
                    <a:pt x="36567" y="352"/>
                  </a:lnTo>
                  <a:cubicBezTo>
                    <a:pt x="35038" y="427"/>
                    <a:pt x="33735" y="652"/>
                    <a:pt x="32582" y="627"/>
                  </a:cubicBezTo>
                  <a:lnTo>
                    <a:pt x="32582" y="627"/>
                  </a:lnTo>
                  <a:cubicBezTo>
                    <a:pt x="30201" y="577"/>
                    <a:pt x="28071" y="1053"/>
                    <a:pt x="26592" y="1279"/>
                  </a:cubicBezTo>
                  <a:lnTo>
                    <a:pt x="26592" y="1279"/>
                  </a:lnTo>
                  <a:cubicBezTo>
                    <a:pt x="26467" y="1304"/>
                    <a:pt x="26266" y="1304"/>
                    <a:pt x="26015" y="1304"/>
                  </a:cubicBezTo>
                  <a:lnTo>
                    <a:pt x="26015" y="1304"/>
                  </a:lnTo>
                  <a:cubicBezTo>
                    <a:pt x="23259" y="1354"/>
                    <a:pt x="13910" y="602"/>
                    <a:pt x="13910" y="602"/>
                  </a:cubicBezTo>
                  <a:lnTo>
                    <a:pt x="13910" y="602"/>
                  </a:lnTo>
                  <a:cubicBezTo>
                    <a:pt x="12707" y="402"/>
                    <a:pt x="11579" y="276"/>
                    <a:pt x="10552" y="226"/>
                  </a:cubicBezTo>
                  <a:lnTo>
                    <a:pt x="10552" y="226"/>
                  </a:lnTo>
                  <a:cubicBezTo>
                    <a:pt x="8873" y="101"/>
                    <a:pt x="7469" y="101"/>
                    <a:pt x="6266" y="101"/>
                  </a:cubicBezTo>
                  <a:lnTo>
                    <a:pt x="6266" y="101"/>
                  </a:lnTo>
                  <a:cubicBezTo>
                    <a:pt x="5564" y="126"/>
                    <a:pt x="4938" y="126"/>
                    <a:pt x="4386" y="101"/>
                  </a:cubicBezTo>
                  <a:lnTo>
                    <a:pt x="4386" y="101"/>
                  </a:lnTo>
                  <a:cubicBezTo>
                    <a:pt x="4086" y="101"/>
                    <a:pt x="3810" y="76"/>
                    <a:pt x="3559" y="51"/>
                  </a:cubicBezTo>
                  <a:lnTo>
                    <a:pt x="3559" y="51"/>
                  </a:lnTo>
                  <a:cubicBezTo>
                    <a:pt x="3359" y="26"/>
                    <a:pt x="3183" y="1"/>
                    <a:pt x="3008" y="1"/>
                  </a:cubicBezTo>
                  <a:lnTo>
                    <a:pt x="3008" y="1"/>
                  </a:lnTo>
                  <a:cubicBezTo>
                    <a:pt x="2482" y="1"/>
                    <a:pt x="2005" y="101"/>
                    <a:pt x="1579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8"/>
            <p:cNvSpPr/>
            <p:nvPr/>
          </p:nvSpPr>
          <p:spPr>
            <a:xfrm>
              <a:off x="6618130" y="1732960"/>
              <a:ext cx="271702" cy="242181"/>
            </a:xfrm>
            <a:custGeom>
              <a:avLst/>
              <a:gdLst/>
              <a:ahLst/>
              <a:cxnLst/>
              <a:rect l="l" t="t" r="r" b="b"/>
              <a:pathLst>
                <a:path w="12683" h="11305" extrusionOk="0">
                  <a:moveTo>
                    <a:pt x="3008" y="5389"/>
                  </a:moveTo>
                  <a:cubicBezTo>
                    <a:pt x="2432" y="7319"/>
                    <a:pt x="1" y="7720"/>
                    <a:pt x="1" y="7720"/>
                  </a:cubicBezTo>
                  <a:lnTo>
                    <a:pt x="1" y="7720"/>
                  </a:lnTo>
                  <a:cubicBezTo>
                    <a:pt x="1" y="7720"/>
                    <a:pt x="3008" y="11304"/>
                    <a:pt x="7069" y="11304"/>
                  </a:cubicBezTo>
                  <a:lnTo>
                    <a:pt x="7069" y="11304"/>
                  </a:lnTo>
                  <a:cubicBezTo>
                    <a:pt x="11154" y="11304"/>
                    <a:pt x="12683" y="8397"/>
                    <a:pt x="12683" y="8397"/>
                  </a:cubicBezTo>
                  <a:lnTo>
                    <a:pt x="12683" y="8397"/>
                  </a:lnTo>
                  <a:cubicBezTo>
                    <a:pt x="12683" y="8397"/>
                    <a:pt x="10828" y="7921"/>
                    <a:pt x="10678" y="5941"/>
                  </a:cubicBezTo>
                  <a:lnTo>
                    <a:pt x="10678" y="5941"/>
                  </a:lnTo>
                  <a:cubicBezTo>
                    <a:pt x="10527" y="3961"/>
                    <a:pt x="10678" y="803"/>
                    <a:pt x="10678" y="803"/>
                  </a:cubicBezTo>
                  <a:lnTo>
                    <a:pt x="10678" y="803"/>
                  </a:lnTo>
                  <a:lnTo>
                    <a:pt x="3159" y="1"/>
                  </a:lnTo>
                  <a:cubicBezTo>
                    <a:pt x="3159" y="1"/>
                    <a:pt x="3585" y="3460"/>
                    <a:pt x="3008" y="5389"/>
                  </a:cubicBezTo>
                </a:path>
              </a:pathLst>
            </a:custGeom>
            <a:solidFill>
              <a:srgbClr val="F2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6649279" y="1481150"/>
              <a:ext cx="240553" cy="342567"/>
            </a:xfrm>
            <a:custGeom>
              <a:avLst/>
              <a:gdLst/>
              <a:ahLst/>
              <a:cxnLst/>
              <a:rect l="l" t="t" r="r" b="b"/>
              <a:pathLst>
                <a:path w="11229" h="15991" extrusionOk="0">
                  <a:moveTo>
                    <a:pt x="602" y="3234"/>
                  </a:moveTo>
                  <a:cubicBezTo>
                    <a:pt x="602" y="3234"/>
                    <a:pt x="101" y="7244"/>
                    <a:pt x="1" y="9224"/>
                  </a:cubicBezTo>
                  <a:lnTo>
                    <a:pt x="1" y="9224"/>
                  </a:lnTo>
                  <a:cubicBezTo>
                    <a:pt x="1" y="9374"/>
                    <a:pt x="26" y="9549"/>
                    <a:pt x="51" y="9725"/>
                  </a:cubicBezTo>
                  <a:lnTo>
                    <a:pt x="51" y="9725"/>
                  </a:lnTo>
                  <a:cubicBezTo>
                    <a:pt x="502" y="11905"/>
                    <a:pt x="3935" y="15991"/>
                    <a:pt x="3935" y="15991"/>
                  </a:cubicBezTo>
                  <a:lnTo>
                    <a:pt x="3935" y="15991"/>
                  </a:lnTo>
                  <a:lnTo>
                    <a:pt x="7294" y="15991"/>
                  </a:lnTo>
                  <a:cubicBezTo>
                    <a:pt x="7294" y="15991"/>
                    <a:pt x="10727" y="11905"/>
                    <a:pt x="11179" y="9725"/>
                  </a:cubicBezTo>
                  <a:lnTo>
                    <a:pt x="11179" y="9725"/>
                  </a:lnTo>
                  <a:cubicBezTo>
                    <a:pt x="11229" y="9549"/>
                    <a:pt x="11229" y="9374"/>
                    <a:pt x="11229" y="9224"/>
                  </a:cubicBezTo>
                  <a:lnTo>
                    <a:pt x="11229" y="9224"/>
                  </a:lnTo>
                  <a:cubicBezTo>
                    <a:pt x="11128" y="7244"/>
                    <a:pt x="10627" y="3234"/>
                    <a:pt x="10627" y="3234"/>
                  </a:cubicBezTo>
                  <a:lnTo>
                    <a:pt x="10627" y="3234"/>
                  </a:lnTo>
                  <a:cubicBezTo>
                    <a:pt x="10627" y="3234"/>
                    <a:pt x="9875" y="1"/>
                    <a:pt x="5615" y="1"/>
                  </a:cubicBezTo>
                  <a:lnTo>
                    <a:pt x="5615" y="1"/>
                  </a:lnTo>
                  <a:cubicBezTo>
                    <a:pt x="1354" y="1"/>
                    <a:pt x="602" y="3234"/>
                    <a:pt x="602" y="3234"/>
                  </a:cubicBezTo>
                  <a:close/>
                </a:path>
              </a:pathLst>
            </a:custGeom>
            <a:solidFill>
              <a:srgbClr val="F2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8"/>
            <p:cNvSpPr/>
            <p:nvPr/>
          </p:nvSpPr>
          <p:spPr>
            <a:xfrm>
              <a:off x="6639612" y="1676140"/>
              <a:ext cx="259890" cy="153940"/>
            </a:xfrm>
            <a:custGeom>
              <a:avLst/>
              <a:gdLst/>
              <a:ahLst/>
              <a:cxnLst/>
              <a:rect l="l" t="t" r="r" b="b"/>
              <a:pathLst>
                <a:path w="11129" h="6592" extrusionOk="0">
                  <a:moveTo>
                    <a:pt x="5565" y="25"/>
                  </a:moveTo>
                  <a:cubicBezTo>
                    <a:pt x="5565" y="25"/>
                    <a:pt x="3885" y="0"/>
                    <a:pt x="3535" y="25"/>
                  </a:cubicBezTo>
                  <a:lnTo>
                    <a:pt x="3535" y="25"/>
                  </a:lnTo>
                  <a:cubicBezTo>
                    <a:pt x="3184" y="75"/>
                    <a:pt x="2883" y="802"/>
                    <a:pt x="2883" y="802"/>
                  </a:cubicBezTo>
                  <a:lnTo>
                    <a:pt x="2883" y="802"/>
                  </a:lnTo>
                  <a:lnTo>
                    <a:pt x="2206" y="2531"/>
                  </a:lnTo>
                  <a:cubicBezTo>
                    <a:pt x="2206" y="2531"/>
                    <a:pt x="1279" y="1429"/>
                    <a:pt x="878" y="802"/>
                  </a:cubicBezTo>
                  <a:lnTo>
                    <a:pt x="878" y="802"/>
                  </a:lnTo>
                  <a:cubicBezTo>
                    <a:pt x="627" y="401"/>
                    <a:pt x="251" y="326"/>
                    <a:pt x="1" y="326"/>
                  </a:cubicBezTo>
                  <a:lnTo>
                    <a:pt x="1" y="326"/>
                  </a:lnTo>
                  <a:cubicBezTo>
                    <a:pt x="452" y="2506"/>
                    <a:pt x="3885" y="6592"/>
                    <a:pt x="3885" y="6592"/>
                  </a:cubicBezTo>
                  <a:lnTo>
                    <a:pt x="3885" y="6592"/>
                  </a:lnTo>
                  <a:lnTo>
                    <a:pt x="7244" y="6592"/>
                  </a:lnTo>
                  <a:cubicBezTo>
                    <a:pt x="7244" y="6592"/>
                    <a:pt x="10677" y="2506"/>
                    <a:pt x="11129" y="326"/>
                  </a:cubicBezTo>
                  <a:lnTo>
                    <a:pt x="11129" y="326"/>
                  </a:lnTo>
                  <a:cubicBezTo>
                    <a:pt x="10878" y="326"/>
                    <a:pt x="10502" y="401"/>
                    <a:pt x="10251" y="802"/>
                  </a:cubicBezTo>
                  <a:lnTo>
                    <a:pt x="10251" y="802"/>
                  </a:lnTo>
                  <a:cubicBezTo>
                    <a:pt x="9875" y="1429"/>
                    <a:pt x="8923" y="2531"/>
                    <a:pt x="8923" y="2531"/>
                  </a:cubicBezTo>
                  <a:lnTo>
                    <a:pt x="8923" y="2531"/>
                  </a:lnTo>
                  <a:lnTo>
                    <a:pt x="8246" y="802"/>
                  </a:lnTo>
                  <a:cubicBezTo>
                    <a:pt x="8246" y="802"/>
                    <a:pt x="7946" y="75"/>
                    <a:pt x="7595" y="25"/>
                  </a:cubicBezTo>
                  <a:lnTo>
                    <a:pt x="7595" y="25"/>
                  </a:lnTo>
                  <a:cubicBezTo>
                    <a:pt x="7469" y="25"/>
                    <a:pt x="7219" y="0"/>
                    <a:pt x="6918" y="0"/>
                  </a:cubicBezTo>
                  <a:lnTo>
                    <a:pt x="6918" y="0"/>
                  </a:lnTo>
                  <a:cubicBezTo>
                    <a:pt x="6317" y="0"/>
                    <a:pt x="5565" y="25"/>
                    <a:pt x="5565" y="25"/>
                  </a:cubicBezTo>
                </a:path>
              </a:pathLst>
            </a:custGeom>
            <a:solidFill>
              <a:srgbClr val="7055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8"/>
            <p:cNvSpPr/>
            <p:nvPr/>
          </p:nvSpPr>
          <p:spPr>
            <a:xfrm>
              <a:off x="6726060" y="1714172"/>
              <a:ext cx="77335" cy="52100"/>
            </a:xfrm>
            <a:custGeom>
              <a:avLst/>
              <a:gdLst/>
              <a:ahLst/>
              <a:cxnLst/>
              <a:rect l="l" t="t" r="r" b="b"/>
              <a:pathLst>
                <a:path w="3610" h="2432" extrusionOk="0">
                  <a:moveTo>
                    <a:pt x="1" y="1279"/>
                  </a:moveTo>
                  <a:cubicBezTo>
                    <a:pt x="1" y="2357"/>
                    <a:pt x="878" y="2432"/>
                    <a:pt x="1955" y="2432"/>
                  </a:cubicBezTo>
                  <a:lnTo>
                    <a:pt x="1955" y="2432"/>
                  </a:lnTo>
                  <a:cubicBezTo>
                    <a:pt x="3033" y="2432"/>
                    <a:pt x="3610" y="2006"/>
                    <a:pt x="3610" y="1279"/>
                  </a:cubicBezTo>
                  <a:lnTo>
                    <a:pt x="3610" y="1279"/>
                  </a:lnTo>
                  <a:cubicBezTo>
                    <a:pt x="3610" y="1"/>
                    <a:pt x="2507" y="201"/>
                    <a:pt x="1905" y="201"/>
                  </a:cubicBezTo>
                  <a:lnTo>
                    <a:pt x="1905" y="201"/>
                  </a:lnTo>
                  <a:cubicBezTo>
                    <a:pt x="1705" y="201"/>
                    <a:pt x="1429" y="151"/>
                    <a:pt x="1179" y="151"/>
                  </a:cubicBezTo>
                  <a:lnTo>
                    <a:pt x="1179" y="151"/>
                  </a:lnTo>
                  <a:cubicBezTo>
                    <a:pt x="627" y="151"/>
                    <a:pt x="76" y="327"/>
                    <a:pt x="1" y="1279"/>
                  </a:cubicBezTo>
                  <a:close/>
                </a:path>
              </a:pathLst>
            </a:custGeom>
            <a:solidFill>
              <a:srgbClr val="F2D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8"/>
            <p:cNvSpPr/>
            <p:nvPr/>
          </p:nvSpPr>
          <p:spPr>
            <a:xfrm>
              <a:off x="6356124" y="1890294"/>
              <a:ext cx="675987" cy="677594"/>
            </a:xfrm>
            <a:custGeom>
              <a:avLst/>
              <a:gdLst/>
              <a:ahLst/>
              <a:cxnLst/>
              <a:rect l="l" t="t" r="r" b="b"/>
              <a:pathLst>
                <a:path w="31555" h="31630" extrusionOk="0">
                  <a:moveTo>
                    <a:pt x="0" y="777"/>
                  </a:moveTo>
                  <a:cubicBezTo>
                    <a:pt x="0" y="777"/>
                    <a:pt x="4461" y="20101"/>
                    <a:pt x="4712" y="23259"/>
                  </a:cubicBezTo>
                  <a:lnTo>
                    <a:pt x="4712" y="23259"/>
                  </a:lnTo>
                  <a:cubicBezTo>
                    <a:pt x="4938" y="26417"/>
                    <a:pt x="5013" y="30026"/>
                    <a:pt x="10702" y="31003"/>
                  </a:cubicBezTo>
                  <a:lnTo>
                    <a:pt x="10702" y="31003"/>
                  </a:lnTo>
                  <a:cubicBezTo>
                    <a:pt x="14186" y="31630"/>
                    <a:pt x="16166" y="31304"/>
                    <a:pt x="17845" y="31003"/>
                  </a:cubicBezTo>
                  <a:lnTo>
                    <a:pt x="17845" y="31003"/>
                  </a:lnTo>
                  <a:cubicBezTo>
                    <a:pt x="18898" y="30803"/>
                    <a:pt x="19850" y="30602"/>
                    <a:pt x="20978" y="30627"/>
                  </a:cubicBezTo>
                  <a:lnTo>
                    <a:pt x="20978" y="30627"/>
                  </a:lnTo>
                  <a:cubicBezTo>
                    <a:pt x="23985" y="30702"/>
                    <a:pt x="27519" y="31630"/>
                    <a:pt x="28898" y="31003"/>
                  </a:cubicBezTo>
                  <a:lnTo>
                    <a:pt x="28898" y="31003"/>
                  </a:lnTo>
                  <a:cubicBezTo>
                    <a:pt x="29800" y="30627"/>
                    <a:pt x="30652" y="29700"/>
                    <a:pt x="31554" y="27043"/>
                  </a:cubicBezTo>
                  <a:lnTo>
                    <a:pt x="31554" y="27043"/>
                  </a:lnTo>
                  <a:cubicBezTo>
                    <a:pt x="30477" y="28096"/>
                    <a:pt x="28672" y="29249"/>
                    <a:pt x="26166" y="28798"/>
                  </a:cubicBezTo>
                  <a:lnTo>
                    <a:pt x="26166" y="28798"/>
                  </a:lnTo>
                  <a:cubicBezTo>
                    <a:pt x="21905" y="27996"/>
                    <a:pt x="19825" y="24712"/>
                    <a:pt x="17770" y="25339"/>
                  </a:cubicBezTo>
                  <a:lnTo>
                    <a:pt x="17770" y="25339"/>
                  </a:lnTo>
                  <a:cubicBezTo>
                    <a:pt x="11629" y="27244"/>
                    <a:pt x="9549" y="22356"/>
                    <a:pt x="7218" y="14211"/>
                  </a:cubicBezTo>
                  <a:lnTo>
                    <a:pt x="7218" y="14211"/>
                  </a:lnTo>
                  <a:cubicBezTo>
                    <a:pt x="5088" y="6843"/>
                    <a:pt x="3409" y="978"/>
                    <a:pt x="1579" y="0"/>
                  </a:cubicBezTo>
                  <a:lnTo>
                    <a:pt x="1579" y="0"/>
                  </a:lnTo>
                  <a:cubicBezTo>
                    <a:pt x="602" y="301"/>
                    <a:pt x="0" y="777"/>
                    <a:pt x="0" y="77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8"/>
            <p:cNvSpPr/>
            <p:nvPr/>
          </p:nvSpPr>
          <p:spPr>
            <a:xfrm>
              <a:off x="6450086" y="1887616"/>
              <a:ext cx="265789" cy="408056"/>
            </a:xfrm>
            <a:custGeom>
              <a:avLst/>
              <a:gdLst/>
              <a:ahLst/>
              <a:cxnLst/>
              <a:rect l="l" t="t" r="r" b="b"/>
              <a:pathLst>
                <a:path w="12407" h="19048" extrusionOk="0">
                  <a:moveTo>
                    <a:pt x="5088" y="8647"/>
                  </a:moveTo>
                  <a:cubicBezTo>
                    <a:pt x="6467" y="12356"/>
                    <a:pt x="7945" y="16291"/>
                    <a:pt x="11103" y="18672"/>
                  </a:cubicBezTo>
                  <a:lnTo>
                    <a:pt x="11103" y="18672"/>
                  </a:lnTo>
                  <a:cubicBezTo>
                    <a:pt x="11354" y="18872"/>
                    <a:pt x="11680" y="19048"/>
                    <a:pt x="11955" y="18922"/>
                  </a:cubicBezTo>
                  <a:lnTo>
                    <a:pt x="11955" y="18922"/>
                  </a:lnTo>
                  <a:cubicBezTo>
                    <a:pt x="12406" y="18722"/>
                    <a:pt x="12281" y="18045"/>
                    <a:pt x="12056" y="17594"/>
                  </a:cubicBezTo>
                  <a:lnTo>
                    <a:pt x="12056" y="17594"/>
                  </a:lnTo>
                  <a:cubicBezTo>
                    <a:pt x="9875" y="12907"/>
                    <a:pt x="8146" y="7995"/>
                    <a:pt x="6943" y="2957"/>
                  </a:cubicBezTo>
                  <a:lnTo>
                    <a:pt x="6943" y="2957"/>
                  </a:lnTo>
                  <a:cubicBezTo>
                    <a:pt x="6717" y="2005"/>
                    <a:pt x="6492" y="1028"/>
                    <a:pt x="6166" y="125"/>
                  </a:cubicBezTo>
                  <a:lnTo>
                    <a:pt x="6166" y="125"/>
                  </a:lnTo>
                  <a:cubicBezTo>
                    <a:pt x="4487" y="0"/>
                    <a:pt x="3083" y="0"/>
                    <a:pt x="1880" y="0"/>
                  </a:cubicBezTo>
                  <a:lnTo>
                    <a:pt x="1880" y="0"/>
                  </a:lnTo>
                  <a:cubicBezTo>
                    <a:pt x="1178" y="25"/>
                    <a:pt x="552" y="25"/>
                    <a:pt x="0" y="0"/>
                  </a:cubicBezTo>
                  <a:lnTo>
                    <a:pt x="0" y="0"/>
                  </a:lnTo>
                  <a:cubicBezTo>
                    <a:pt x="2482" y="2181"/>
                    <a:pt x="3885" y="5489"/>
                    <a:pt x="5088" y="864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8"/>
            <p:cNvSpPr/>
            <p:nvPr/>
          </p:nvSpPr>
          <p:spPr>
            <a:xfrm>
              <a:off x="6634240" y="1892971"/>
              <a:ext cx="505250" cy="457477"/>
            </a:xfrm>
            <a:custGeom>
              <a:avLst/>
              <a:gdLst/>
              <a:ahLst/>
              <a:cxnLst/>
              <a:rect l="l" t="t" r="r" b="b"/>
              <a:pathLst>
                <a:path w="23585" h="21355" extrusionOk="0">
                  <a:moveTo>
                    <a:pt x="19600" y="276"/>
                  </a:moveTo>
                  <a:cubicBezTo>
                    <a:pt x="17219" y="226"/>
                    <a:pt x="15089" y="702"/>
                    <a:pt x="13610" y="928"/>
                  </a:cubicBezTo>
                  <a:lnTo>
                    <a:pt x="13610" y="928"/>
                  </a:lnTo>
                  <a:cubicBezTo>
                    <a:pt x="13485" y="953"/>
                    <a:pt x="13284" y="953"/>
                    <a:pt x="13033" y="953"/>
                  </a:cubicBezTo>
                  <a:lnTo>
                    <a:pt x="13033" y="953"/>
                  </a:lnTo>
                  <a:cubicBezTo>
                    <a:pt x="12708" y="1830"/>
                    <a:pt x="12206" y="2582"/>
                    <a:pt x="11580" y="3309"/>
                  </a:cubicBezTo>
                  <a:lnTo>
                    <a:pt x="11580" y="3309"/>
                  </a:lnTo>
                  <a:cubicBezTo>
                    <a:pt x="10126" y="5038"/>
                    <a:pt x="8096" y="6417"/>
                    <a:pt x="5840" y="6818"/>
                  </a:cubicBezTo>
                  <a:lnTo>
                    <a:pt x="5840" y="6818"/>
                  </a:lnTo>
                  <a:cubicBezTo>
                    <a:pt x="3911" y="7144"/>
                    <a:pt x="1906" y="6893"/>
                    <a:pt x="1" y="6392"/>
                  </a:cubicBezTo>
                  <a:lnTo>
                    <a:pt x="1" y="6392"/>
                  </a:lnTo>
                  <a:cubicBezTo>
                    <a:pt x="1480" y="8823"/>
                    <a:pt x="4412" y="10327"/>
                    <a:pt x="7269" y="10126"/>
                  </a:cubicBezTo>
                  <a:lnTo>
                    <a:pt x="7269" y="10126"/>
                  </a:lnTo>
                  <a:cubicBezTo>
                    <a:pt x="7495" y="10101"/>
                    <a:pt x="7745" y="10076"/>
                    <a:pt x="7971" y="10151"/>
                  </a:cubicBezTo>
                  <a:lnTo>
                    <a:pt x="7971" y="10151"/>
                  </a:lnTo>
                  <a:cubicBezTo>
                    <a:pt x="8196" y="10251"/>
                    <a:pt x="8372" y="10477"/>
                    <a:pt x="8322" y="10702"/>
                  </a:cubicBezTo>
                  <a:lnTo>
                    <a:pt x="8322" y="10702"/>
                  </a:lnTo>
                  <a:cubicBezTo>
                    <a:pt x="8247" y="10953"/>
                    <a:pt x="7971" y="11053"/>
                    <a:pt x="7720" y="11103"/>
                  </a:cubicBezTo>
                  <a:lnTo>
                    <a:pt x="7720" y="11103"/>
                  </a:lnTo>
                  <a:cubicBezTo>
                    <a:pt x="6768" y="11379"/>
                    <a:pt x="5790" y="11630"/>
                    <a:pt x="4838" y="11906"/>
                  </a:cubicBezTo>
                  <a:lnTo>
                    <a:pt x="4838" y="11906"/>
                  </a:lnTo>
                  <a:cubicBezTo>
                    <a:pt x="5840" y="12883"/>
                    <a:pt x="7444" y="12983"/>
                    <a:pt x="8748" y="12482"/>
                  </a:cubicBezTo>
                  <a:lnTo>
                    <a:pt x="8748" y="12482"/>
                  </a:lnTo>
                  <a:cubicBezTo>
                    <a:pt x="10051" y="11956"/>
                    <a:pt x="11079" y="10928"/>
                    <a:pt x="11931" y="9800"/>
                  </a:cubicBezTo>
                  <a:lnTo>
                    <a:pt x="11931" y="9800"/>
                  </a:lnTo>
                  <a:cubicBezTo>
                    <a:pt x="12783" y="8697"/>
                    <a:pt x="13485" y="7469"/>
                    <a:pt x="14387" y="6417"/>
                  </a:cubicBezTo>
                  <a:lnTo>
                    <a:pt x="14387" y="6417"/>
                  </a:lnTo>
                  <a:cubicBezTo>
                    <a:pt x="14663" y="6116"/>
                    <a:pt x="14988" y="5815"/>
                    <a:pt x="15389" y="5840"/>
                  </a:cubicBezTo>
                  <a:lnTo>
                    <a:pt x="15389" y="5840"/>
                  </a:lnTo>
                  <a:cubicBezTo>
                    <a:pt x="16267" y="5941"/>
                    <a:pt x="15440" y="7319"/>
                    <a:pt x="15289" y="7695"/>
                  </a:cubicBezTo>
                  <a:lnTo>
                    <a:pt x="15289" y="7695"/>
                  </a:lnTo>
                  <a:cubicBezTo>
                    <a:pt x="13334" y="12231"/>
                    <a:pt x="11379" y="16793"/>
                    <a:pt x="9399" y="21354"/>
                  </a:cubicBezTo>
                  <a:lnTo>
                    <a:pt x="9399" y="21354"/>
                  </a:lnTo>
                  <a:cubicBezTo>
                    <a:pt x="11204" y="20978"/>
                    <a:pt x="12282" y="19149"/>
                    <a:pt x="12983" y="17444"/>
                  </a:cubicBezTo>
                  <a:lnTo>
                    <a:pt x="12983" y="17444"/>
                  </a:lnTo>
                  <a:cubicBezTo>
                    <a:pt x="14462" y="13835"/>
                    <a:pt x="15339" y="9976"/>
                    <a:pt x="17169" y="6542"/>
                  </a:cubicBezTo>
                  <a:lnTo>
                    <a:pt x="17169" y="6542"/>
                  </a:lnTo>
                  <a:cubicBezTo>
                    <a:pt x="18597" y="3785"/>
                    <a:pt x="20803" y="1229"/>
                    <a:pt x="23585" y="1"/>
                  </a:cubicBezTo>
                  <a:lnTo>
                    <a:pt x="23585" y="1"/>
                  </a:lnTo>
                  <a:cubicBezTo>
                    <a:pt x="22056" y="76"/>
                    <a:pt x="20753" y="301"/>
                    <a:pt x="19600" y="27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8"/>
            <p:cNvSpPr/>
            <p:nvPr/>
          </p:nvSpPr>
          <p:spPr>
            <a:xfrm>
              <a:off x="7059490" y="1930569"/>
              <a:ext cx="396270" cy="466046"/>
            </a:xfrm>
            <a:custGeom>
              <a:avLst/>
              <a:gdLst/>
              <a:ahLst/>
              <a:cxnLst/>
              <a:rect l="l" t="t" r="r" b="b"/>
              <a:pathLst>
                <a:path w="17846" h="21755" extrusionOk="0">
                  <a:moveTo>
                    <a:pt x="226" y="21755"/>
                  </a:moveTo>
                  <a:cubicBezTo>
                    <a:pt x="452" y="21755"/>
                    <a:pt x="2306" y="19599"/>
                    <a:pt x="4061" y="19073"/>
                  </a:cubicBezTo>
                  <a:lnTo>
                    <a:pt x="4061" y="19073"/>
                  </a:lnTo>
                  <a:cubicBezTo>
                    <a:pt x="5840" y="18521"/>
                    <a:pt x="10126" y="17018"/>
                    <a:pt x="14512" y="13684"/>
                  </a:cubicBezTo>
                  <a:lnTo>
                    <a:pt x="14512" y="13684"/>
                  </a:lnTo>
                  <a:cubicBezTo>
                    <a:pt x="15565" y="12882"/>
                    <a:pt x="16442" y="11479"/>
                    <a:pt x="17144" y="9775"/>
                  </a:cubicBezTo>
                  <a:lnTo>
                    <a:pt x="17144" y="9775"/>
                  </a:lnTo>
                  <a:cubicBezTo>
                    <a:pt x="17394" y="9173"/>
                    <a:pt x="17645" y="8546"/>
                    <a:pt x="17845" y="7920"/>
                  </a:cubicBezTo>
                  <a:lnTo>
                    <a:pt x="17845" y="7920"/>
                  </a:lnTo>
                  <a:cubicBezTo>
                    <a:pt x="17144" y="8471"/>
                    <a:pt x="16342" y="9348"/>
                    <a:pt x="15640" y="10376"/>
                  </a:cubicBezTo>
                  <a:lnTo>
                    <a:pt x="15640" y="10376"/>
                  </a:lnTo>
                  <a:cubicBezTo>
                    <a:pt x="13359" y="13734"/>
                    <a:pt x="4712" y="17018"/>
                    <a:pt x="4763" y="15915"/>
                  </a:cubicBezTo>
                  <a:lnTo>
                    <a:pt x="4763" y="15915"/>
                  </a:lnTo>
                  <a:cubicBezTo>
                    <a:pt x="4813" y="14812"/>
                    <a:pt x="7795" y="9123"/>
                    <a:pt x="12256" y="0"/>
                  </a:cubicBezTo>
                  <a:lnTo>
                    <a:pt x="12256" y="0"/>
                  </a:lnTo>
                  <a:lnTo>
                    <a:pt x="12231" y="0"/>
                  </a:lnTo>
                  <a:cubicBezTo>
                    <a:pt x="10853" y="2757"/>
                    <a:pt x="1" y="21755"/>
                    <a:pt x="226" y="217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8"/>
            <p:cNvSpPr/>
            <p:nvPr/>
          </p:nvSpPr>
          <p:spPr>
            <a:xfrm>
              <a:off x="7237217" y="1728140"/>
              <a:ext cx="372623" cy="575580"/>
            </a:xfrm>
            <a:custGeom>
              <a:avLst/>
              <a:gdLst/>
              <a:ahLst/>
              <a:cxnLst/>
              <a:rect l="l" t="t" r="r" b="b"/>
              <a:pathLst>
                <a:path w="17394" h="26868" extrusionOk="0">
                  <a:moveTo>
                    <a:pt x="11529" y="3409"/>
                  </a:moveTo>
                  <a:cubicBezTo>
                    <a:pt x="10101" y="6191"/>
                    <a:pt x="10727" y="14913"/>
                    <a:pt x="6517" y="21178"/>
                  </a:cubicBezTo>
                  <a:lnTo>
                    <a:pt x="6517" y="21178"/>
                  </a:lnTo>
                  <a:cubicBezTo>
                    <a:pt x="6517" y="21178"/>
                    <a:pt x="6517" y="21178"/>
                    <a:pt x="6517" y="21204"/>
                  </a:cubicBezTo>
                  <a:lnTo>
                    <a:pt x="6517" y="21204"/>
                  </a:lnTo>
                  <a:cubicBezTo>
                    <a:pt x="6441" y="21304"/>
                    <a:pt x="6366" y="21404"/>
                    <a:pt x="6291" y="21529"/>
                  </a:cubicBezTo>
                  <a:lnTo>
                    <a:pt x="6291" y="21529"/>
                  </a:lnTo>
                  <a:cubicBezTo>
                    <a:pt x="3985" y="24788"/>
                    <a:pt x="226" y="26742"/>
                    <a:pt x="0" y="26868"/>
                  </a:cubicBezTo>
                  <a:lnTo>
                    <a:pt x="0" y="26868"/>
                  </a:lnTo>
                  <a:cubicBezTo>
                    <a:pt x="6918" y="25865"/>
                    <a:pt x="11279" y="22131"/>
                    <a:pt x="14211" y="14612"/>
                  </a:cubicBezTo>
                  <a:lnTo>
                    <a:pt x="14211" y="14612"/>
                  </a:lnTo>
                  <a:cubicBezTo>
                    <a:pt x="16091" y="9775"/>
                    <a:pt x="16868" y="5138"/>
                    <a:pt x="17168" y="2406"/>
                  </a:cubicBezTo>
                  <a:lnTo>
                    <a:pt x="17168" y="2406"/>
                  </a:lnTo>
                  <a:cubicBezTo>
                    <a:pt x="17344" y="903"/>
                    <a:pt x="17394" y="0"/>
                    <a:pt x="17394" y="0"/>
                  </a:cubicBezTo>
                  <a:lnTo>
                    <a:pt x="17394" y="0"/>
                  </a:lnTo>
                  <a:cubicBezTo>
                    <a:pt x="13710" y="2682"/>
                    <a:pt x="12983" y="602"/>
                    <a:pt x="11529" y="34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8"/>
            <p:cNvSpPr/>
            <p:nvPr/>
          </p:nvSpPr>
          <p:spPr>
            <a:xfrm>
              <a:off x="7237217" y="1779685"/>
              <a:ext cx="367803" cy="525138"/>
            </a:xfrm>
            <a:custGeom>
              <a:avLst/>
              <a:gdLst/>
              <a:ahLst/>
              <a:cxnLst/>
              <a:rect l="l" t="t" r="r" b="b"/>
              <a:pathLst>
                <a:path w="17169" h="24462" extrusionOk="0">
                  <a:moveTo>
                    <a:pt x="12732" y="4587"/>
                  </a:moveTo>
                  <a:cubicBezTo>
                    <a:pt x="11830" y="8371"/>
                    <a:pt x="11254" y="15715"/>
                    <a:pt x="6517" y="18772"/>
                  </a:cubicBezTo>
                  <a:lnTo>
                    <a:pt x="6517" y="18772"/>
                  </a:lnTo>
                  <a:cubicBezTo>
                    <a:pt x="6517" y="18772"/>
                    <a:pt x="6517" y="18772"/>
                    <a:pt x="6517" y="18798"/>
                  </a:cubicBezTo>
                  <a:lnTo>
                    <a:pt x="6517" y="18798"/>
                  </a:lnTo>
                  <a:cubicBezTo>
                    <a:pt x="6441" y="18898"/>
                    <a:pt x="6366" y="18998"/>
                    <a:pt x="6291" y="19123"/>
                  </a:cubicBezTo>
                  <a:lnTo>
                    <a:pt x="6291" y="19123"/>
                  </a:lnTo>
                  <a:cubicBezTo>
                    <a:pt x="3985" y="22382"/>
                    <a:pt x="226" y="24336"/>
                    <a:pt x="0" y="24462"/>
                  </a:cubicBezTo>
                  <a:lnTo>
                    <a:pt x="0" y="24462"/>
                  </a:lnTo>
                  <a:cubicBezTo>
                    <a:pt x="6918" y="23459"/>
                    <a:pt x="11279" y="19725"/>
                    <a:pt x="14211" y="12206"/>
                  </a:cubicBezTo>
                  <a:lnTo>
                    <a:pt x="14211" y="12206"/>
                  </a:lnTo>
                  <a:cubicBezTo>
                    <a:pt x="16091" y="7369"/>
                    <a:pt x="16868" y="2732"/>
                    <a:pt x="17168" y="0"/>
                  </a:cubicBezTo>
                  <a:lnTo>
                    <a:pt x="17168" y="0"/>
                  </a:lnTo>
                  <a:cubicBezTo>
                    <a:pt x="15564" y="1454"/>
                    <a:pt x="13509" y="1203"/>
                    <a:pt x="12732" y="45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8"/>
            <p:cNvSpPr/>
            <p:nvPr/>
          </p:nvSpPr>
          <p:spPr>
            <a:xfrm>
              <a:off x="7355344" y="1649216"/>
              <a:ext cx="320545" cy="619603"/>
            </a:xfrm>
            <a:custGeom>
              <a:avLst/>
              <a:gdLst/>
              <a:ahLst/>
              <a:cxnLst/>
              <a:rect l="l" t="t" r="r" b="b"/>
              <a:pathLst>
                <a:path w="14963" h="28923" extrusionOk="0">
                  <a:moveTo>
                    <a:pt x="11529" y="4712"/>
                  </a:moveTo>
                  <a:cubicBezTo>
                    <a:pt x="11003" y="6918"/>
                    <a:pt x="10226" y="16466"/>
                    <a:pt x="5915" y="23258"/>
                  </a:cubicBezTo>
                  <a:lnTo>
                    <a:pt x="5915" y="23258"/>
                  </a:lnTo>
                  <a:lnTo>
                    <a:pt x="5915" y="23258"/>
                  </a:lnTo>
                  <a:cubicBezTo>
                    <a:pt x="4411" y="25639"/>
                    <a:pt x="2481" y="27644"/>
                    <a:pt x="0" y="28923"/>
                  </a:cubicBezTo>
                  <a:lnTo>
                    <a:pt x="0" y="28923"/>
                  </a:lnTo>
                  <a:cubicBezTo>
                    <a:pt x="7444" y="27469"/>
                    <a:pt x="11379" y="21830"/>
                    <a:pt x="13459" y="17820"/>
                  </a:cubicBezTo>
                  <a:lnTo>
                    <a:pt x="13459" y="17820"/>
                  </a:lnTo>
                  <a:cubicBezTo>
                    <a:pt x="14913" y="15013"/>
                    <a:pt x="14963" y="7369"/>
                    <a:pt x="14862" y="3058"/>
                  </a:cubicBezTo>
                  <a:lnTo>
                    <a:pt x="14862" y="3058"/>
                  </a:lnTo>
                  <a:cubicBezTo>
                    <a:pt x="14862" y="3058"/>
                    <a:pt x="14862" y="3058"/>
                    <a:pt x="14862" y="3058"/>
                  </a:cubicBezTo>
                  <a:lnTo>
                    <a:pt x="14862" y="3058"/>
                  </a:lnTo>
                  <a:cubicBezTo>
                    <a:pt x="14812" y="1228"/>
                    <a:pt x="14762" y="0"/>
                    <a:pt x="14762" y="0"/>
                  </a:cubicBezTo>
                  <a:lnTo>
                    <a:pt x="14762" y="0"/>
                  </a:lnTo>
                  <a:cubicBezTo>
                    <a:pt x="14211" y="2005"/>
                    <a:pt x="12206" y="1755"/>
                    <a:pt x="11529" y="4712"/>
                  </a:cubicBezTo>
                </a:path>
              </a:pathLst>
            </a:custGeom>
            <a:solidFill>
              <a:srgbClr val="E4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8"/>
            <p:cNvSpPr/>
            <p:nvPr/>
          </p:nvSpPr>
          <p:spPr>
            <a:xfrm>
              <a:off x="7355344" y="1714708"/>
              <a:ext cx="320545" cy="554114"/>
            </a:xfrm>
            <a:custGeom>
              <a:avLst/>
              <a:gdLst/>
              <a:ahLst/>
              <a:cxnLst/>
              <a:rect l="l" t="t" r="r" b="b"/>
              <a:pathLst>
                <a:path w="14963" h="25866" extrusionOk="0">
                  <a:moveTo>
                    <a:pt x="12732" y="3234"/>
                  </a:moveTo>
                  <a:cubicBezTo>
                    <a:pt x="12206" y="5364"/>
                    <a:pt x="10677" y="15214"/>
                    <a:pt x="5915" y="20201"/>
                  </a:cubicBezTo>
                  <a:lnTo>
                    <a:pt x="5915" y="20201"/>
                  </a:lnTo>
                  <a:lnTo>
                    <a:pt x="5915" y="20201"/>
                  </a:lnTo>
                  <a:cubicBezTo>
                    <a:pt x="4411" y="22582"/>
                    <a:pt x="2481" y="24587"/>
                    <a:pt x="0" y="25866"/>
                  </a:cubicBezTo>
                  <a:lnTo>
                    <a:pt x="0" y="25866"/>
                  </a:lnTo>
                  <a:cubicBezTo>
                    <a:pt x="7444" y="24412"/>
                    <a:pt x="11379" y="18773"/>
                    <a:pt x="13459" y="14763"/>
                  </a:cubicBezTo>
                  <a:lnTo>
                    <a:pt x="13459" y="14763"/>
                  </a:lnTo>
                  <a:cubicBezTo>
                    <a:pt x="14913" y="11956"/>
                    <a:pt x="14963" y="4312"/>
                    <a:pt x="14862" y="1"/>
                  </a:cubicBezTo>
                  <a:lnTo>
                    <a:pt x="14862" y="1"/>
                  </a:lnTo>
                  <a:cubicBezTo>
                    <a:pt x="14136" y="1304"/>
                    <a:pt x="13058" y="1881"/>
                    <a:pt x="12732" y="32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8"/>
            <p:cNvSpPr/>
            <p:nvPr/>
          </p:nvSpPr>
          <p:spPr>
            <a:xfrm>
              <a:off x="7573325" y="1612154"/>
              <a:ext cx="138004" cy="525130"/>
            </a:xfrm>
            <a:custGeom>
              <a:avLst/>
              <a:gdLst/>
              <a:ahLst/>
              <a:cxnLst/>
              <a:rect l="l" t="t" r="r" b="b"/>
              <a:pathLst>
                <a:path w="6442" h="24513" extrusionOk="0">
                  <a:moveTo>
                    <a:pt x="3509" y="3109"/>
                  </a:moveTo>
                  <a:cubicBezTo>
                    <a:pt x="3509" y="6718"/>
                    <a:pt x="4362" y="14262"/>
                    <a:pt x="3484" y="17720"/>
                  </a:cubicBezTo>
                  <a:lnTo>
                    <a:pt x="3484" y="17720"/>
                  </a:lnTo>
                  <a:cubicBezTo>
                    <a:pt x="2306" y="22457"/>
                    <a:pt x="1" y="24512"/>
                    <a:pt x="1" y="24512"/>
                  </a:cubicBezTo>
                  <a:lnTo>
                    <a:pt x="1" y="24512"/>
                  </a:lnTo>
                  <a:cubicBezTo>
                    <a:pt x="4086" y="23911"/>
                    <a:pt x="6116" y="17570"/>
                    <a:pt x="6266" y="14612"/>
                  </a:cubicBezTo>
                  <a:lnTo>
                    <a:pt x="6266" y="14612"/>
                  </a:lnTo>
                  <a:cubicBezTo>
                    <a:pt x="6442" y="11655"/>
                    <a:pt x="5966" y="1580"/>
                    <a:pt x="6266" y="352"/>
                  </a:cubicBezTo>
                  <a:lnTo>
                    <a:pt x="6266" y="352"/>
                  </a:lnTo>
                  <a:cubicBezTo>
                    <a:pt x="5565" y="151"/>
                    <a:pt x="5013" y="1"/>
                    <a:pt x="4612" y="1"/>
                  </a:cubicBezTo>
                  <a:lnTo>
                    <a:pt x="4612" y="1"/>
                  </a:lnTo>
                  <a:cubicBezTo>
                    <a:pt x="3760" y="1"/>
                    <a:pt x="3509" y="678"/>
                    <a:pt x="3509" y="31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8"/>
            <p:cNvSpPr/>
            <p:nvPr/>
          </p:nvSpPr>
          <p:spPr>
            <a:xfrm>
              <a:off x="7672129" y="1600885"/>
              <a:ext cx="138004" cy="403236"/>
            </a:xfrm>
            <a:custGeom>
              <a:avLst/>
              <a:gdLst/>
              <a:ahLst/>
              <a:cxnLst/>
              <a:rect l="l" t="t" r="r" b="b"/>
              <a:pathLst>
                <a:path w="6442" h="18823" extrusionOk="0">
                  <a:moveTo>
                    <a:pt x="978" y="6567"/>
                  </a:moveTo>
                  <a:cubicBezTo>
                    <a:pt x="1980" y="11930"/>
                    <a:pt x="902" y="18823"/>
                    <a:pt x="902" y="18823"/>
                  </a:cubicBezTo>
                  <a:lnTo>
                    <a:pt x="902" y="18823"/>
                  </a:lnTo>
                  <a:cubicBezTo>
                    <a:pt x="3735" y="12657"/>
                    <a:pt x="3659" y="13860"/>
                    <a:pt x="4737" y="13334"/>
                  </a:cubicBezTo>
                  <a:lnTo>
                    <a:pt x="4737" y="13334"/>
                  </a:lnTo>
                  <a:cubicBezTo>
                    <a:pt x="5815" y="12783"/>
                    <a:pt x="6441" y="12407"/>
                    <a:pt x="6366" y="11554"/>
                  </a:cubicBezTo>
                  <a:lnTo>
                    <a:pt x="6366" y="11554"/>
                  </a:lnTo>
                  <a:cubicBezTo>
                    <a:pt x="5288" y="11630"/>
                    <a:pt x="2757" y="6642"/>
                    <a:pt x="2055" y="4261"/>
                  </a:cubicBezTo>
                  <a:lnTo>
                    <a:pt x="2055" y="4261"/>
                  </a:lnTo>
                  <a:cubicBezTo>
                    <a:pt x="1354" y="1880"/>
                    <a:pt x="2682" y="1"/>
                    <a:pt x="2682" y="1"/>
                  </a:cubicBezTo>
                  <a:lnTo>
                    <a:pt x="2682" y="1"/>
                  </a:lnTo>
                  <a:cubicBezTo>
                    <a:pt x="2632" y="1"/>
                    <a:pt x="2582" y="1"/>
                    <a:pt x="2532" y="1"/>
                  </a:cubicBezTo>
                  <a:lnTo>
                    <a:pt x="2532" y="1"/>
                  </a:lnTo>
                  <a:cubicBezTo>
                    <a:pt x="652" y="1"/>
                    <a:pt x="0" y="1304"/>
                    <a:pt x="978" y="656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8"/>
            <p:cNvSpPr/>
            <p:nvPr/>
          </p:nvSpPr>
          <p:spPr>
            <a:xfrm>
              <a:off x="5946449" y="1699690"/>
              <a:ext cx="396788" cy="596510"/>
            </a:xfrm>
            <a:custGeom>
              <a:avLst/>
              <a:gdLst/>
              <a:ahLst/>
              <a:cxnLst/>
              <a:rect l="l" t="t" r="r" b="b"/>
              <a:pathLst>
                <a:path w="18522" h="27845" extrusionOk="0">
                  <a:moveTo>
                    <a:pt x="25" y="1328"/>
                  </a:moveTo>
                  <a:cubicBezTo>
                    <a:pt x="151" y="5439"/>
                    <a:pt x="2833" y="16892"/>
                    <a:pt x="7218" y="21479"/>
                  </a:cubicBezTo>
                  <a:lnTo>
                    <a:pt x="7218" y="21479"/>
                  </a:lnTo>
                  <a:cubicBezTo>
                    <a:pt x="12306" y="26742"/>
                    <a:pt x="18522" y="27845"/>
                    <a:pt x="16667" y="26918"/>
                  </a:cubicBezTo>
                  <a:lnTo>
                    <a:pt x="16667" y="26918"/>
                  </a:lnTo>
                  <a:cubicBezTo>
                    <a:pt x="15840" y="26517"/>
                    <a:pt x="14662" y="25364"/>
                    <a:pt x="13484" y="23810"/>
                  </a:cubicBezTo>
                  <a:lnTo>
                    <a:pt x="13484" y="23810"/>
                  </a:lnTo>
                  <a:lnTo>
                    <a:pt x="13484" y="23810"/>
                  </a:lnTo>
                  <a:cubicBezTo>
                    <a:pt x="12056" y="21955"/>
                    <a:pt x="10602" y="19549"/>
                    <a:pt x="9675" y="17168"/>
                  </a:cubicBezTo>
                  <a:lnTo>
                    <a:pt x="9675" y="17168"/>
                  </a:lnTo>
                  <a:cubicBezTo>
                    <a:pt x="7995" y="12782"/>
                    <a:pt x="10151" y="9173"/>
                    <a:pt x="8221" y="6942"/>
                  </a:cubicBezTo>
                  <a:lnTo>
                    <a:pt x="8221" y="6942"/>
                  </a:lnTo>
                  <a:cubicBezTo>
                    <a:pt x="6316" y="4712"/>
                    <a:pt x="2306" y="3960"/>
                    <a:pt x="151" y="0"/>
                  </a:cubicBezTo>
                  <a:lnTo>
                    <a:pt x="151" y="0"/>
                  </a:lnTo>
                  <a:cubicBezTo>
                    <a:pt x="51" y="251"/>
                    <a:pt x="0" y="702"/>
                    <a:pt x="25" y="1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8"/>
            <p:cNvSpPr/>
            <p:nvPr/>
          </p:nvSpPr>
          <p:spPr>
            <a:xfrm>
              <a:off x="5946984" y="1728140"/>
              <a:ext cx="396252" cy="568060"/>
            </a:xfrm>
            <a:custGeom>
              <a:avLst/>
              <a:gdLst/>
              <a:ahLst/>
              <a:cxnLst/>
              <a:rect l="l" t="t" r="r" b="b"/>
              <a:pathLst>
                <a:path w="18497" h="26517" extrusionOk="0">
                  <a:moveTo>
                    <a:pt x="7193" y="20151"/>
                  </a:moveTo>
                  <a:cubicBezTo>
                    <a:pt x="12281" y="25414"/>
                    <a:pt x="18497" y="26517"/>
                    <a:pt x="16642" y="25590"/>
                  </a:cubicBezTo>
                  <a:lnTo>
                    <a:pt x="16642" y="25590"/>
                  </a:lnTo>
                  <a:cubicBezTo>
                    <a:pt x="15815" y="25189"/>
                    <a:pt x="14637" y="24036"/>
                    <a:pt x="13459" y="22482"/>
                  </a:cubicBezTo>
                  <a:lnTo>
                    <a:pt x="13459" y="22482"/>
                  </a:lnTo>
                  <a:lnTo>
                    <a:pt x="13459" y="22482"/>
                  </a:lnTo>
                  <a:cubicBezTo>
                    <a:pt x="6391" y="17118"/>
                    <a:pt x="7770" y="8973"/>
                    <a:pt x="6567" y="6467"/>
                  </a:cubicBezTo>
                  <a:lnTo>
                    <a:pt x="6567" y="6467"/>
                  </a:lnTo>
                  <a:cubicBezTo>
                    <a:pt x="5364" y="3960"/>
                    <a:pt x="2557" y="5063"/>
                    <a:pt x="0" y="0"/>
                  </a:cubicBezTo>
                  <a:lnTo>
                    <a:pt x="0" y="0"/>
                  </a:lnTo>
                  <a:cubicBezTo>
                    <a:pt x="126" y="4111"/>
                    <a:pt x="2808" y="15564"/>
                    <a:pt x="7193" y="20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8"/>
            <p:cNvSpPr/>
            <p:nvPr/>
          </p:nvSpPr>
          <p:spPr>
            <a:xfrm>
              <a:off x="5906173" y="1634713"/>
              <a:ext cx="259898" cy="612105"/>
            </a:xfrm>
            <a:custGeom>
              <a:avLst/>
              <a:gdLst/>
              <a:ahLst/>
              <a:cxnLst/>
              <a:rect l="l" t="t" r="r" b="b"/>
              <a:pathLst>
                <a:path w="12132" h="28573" extrusionOk="0">
                  <a:moveTo>
                    <a:pt x="4337" y="21504"/>
                  </a:moveTo>
                  <a:cubicBezTo>
                    <a:pt x="6968" y="26116"/>
                    <a:pt x="11129" y="28572"/>
                    <a:pt x="12131" y="27118"/>
                  </a:cubicBezTo>
                  <a:lnTo>
                    <a:pt x="12131" y="27118"/>
                  </a:lnTo>
                  <a:cubicBezTo>
                    <a:pt x="8697" y="24061"/>
                    <a:pt x="6041" y="17269"/>
                    <a:pt x="4387" y="11504"/>
                  </a:cubicBezTo>
                  <a:lnTo>
                    <a:pt x="4387" y="11504"/>
                  </a:lnTo>
                  <a:cubicBezTo>
                    <a:pt x="2758" y="5740"/>
                    <a:pt x="2106" y="1229"/>
                    <a:pt x="1" y="0"/>
                  </a:cubicBezTo>
                  <a:lnTo>
                    <a:pt x="1" y="0"/>
                  </a:lnTo>
                  <a:cubicBezTo>
                    <a:pt x="1429" y="1930"/>
                    <a:pt x="1730" y="16893"/>
                    <a:pt x="4337" y="215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3" name="Google Shape;1513;p38"/>
          <p:cNvSpPr/>
          <p:nvPr/>
        </p:nvSpPr>
        <p:spPr>
          <a:xfrm>
            <a:off x="9479750" y="301150"/>
            <a:ext cx="811500" cy="811500"/>
          </a:xfrm>
          <a:prstGeom prst="ellipse">
            <a:avLst/>
          </a:prstGeom>
          <a:solidFill>
            <a:srgbClr val="FFFFFF">
              <a:alpha val="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38"/>
          <p:cNvSpPr/>
          <p:nvPr/>
        </p:nvSpPr>
        <p:spPr>
          <a:xfrm>
            <a:off x="5811829" y="3518379"/>
            <a:ext cx="2362428" cy="719534"/>
          </a:xfrm>
          <a:custGeom>
            <a:avLst/>
            <a:gdLst/>
            <a:ahLst/>
            <a:cxnLst/>
            <a:rect l="l" t="t" r="r" b="b"/>
            <a:pathLst>
              <a:path w="208649" h="63535" extrusionOk="0">
                <a:moveTo>
                  <a:pt x="208649" y="0"/>
                </a:moveTo>
                <a:cubicBezTo>
                  <a:pt x="205992" y="2983"/>
                  <a:pt x="204137" y="6843"/>
                  <a:pt x="202684" y="10602"/>
                </a:cubicBezTo>
                <a:cubicBezTo>
                  <a:pt x="201054" y="9733"/>
                  <a:pt x="199207" y="9306"/>
                  <a:pt x="197357" y="9306"/>
                </a:cubicBezTo>
                <a:cubicBezTo>
                  <a:pt x="194938" y="9306"/>
                  <a:pt x="192513" y="10034"/>
                  <a:pt x="190553" y="11454"/>
                </a:cubicBezTo>
                <a:cubicBezTo>
                  <a:pt x="187120" y="13960"/>
                  <a:pt x="185290" y="18547"/>
                  <a:pt x="186067" y="22757"/>
                </a:cubicBezTo>
                <a:cubicBezTo>
                  <a:pt x="185084" y="22285"/>
                  <a:pt x="184023" y="22068"/>
                  <a:pt x="182956" y="22068"/>
                </a:cubicBezTo>
                <a:cubicBezTo>
                  <a:pt x="179207" y="22068"/>
                  <a:pt x="175391" y="24751"/>
                  <a:pt x="174689" y="28497"/>
                </a:cubicBezTo>
                <a:cubicBezTo>
                  <a:pt x="172847" y="26527"/>
                  <a:pt x="170143" y="25500"/>
                  <a:pt x="167453" y="25500"/>
                </a:cubicBezTo>
                <a:cubicBezTo>
                  <a:pt x="165420" y="25500"/>
                  <a:pt x="163396" y="26086"/>
                  <a:pt x="161756" y="27294"/>
                </a:cubicBezTo>
                <a:cubicBezTo>
                  <a:pt x="158981" y="24427"/>
                  <a:pt x="154993" y="22840"/>
                  <a:pt x="151017" y="22840"/>
                </a:cubicBezTo>
                <a:cubicBezTo>
                  <a:pt x="149571" y="22840"/>
                  <a:pt x="148127" y="23050"/>
                  <a:pt x="146744" y="23484"/>
                </a:cubicBezTo>
                <a:cubicBezTo>
                  <a:pt x="141556" y="25113"/>
                  <a:pt x="137470" y="29850"/>
                  <a:pt x="136618" y="35214"/>
                </a:cubicBezTo>
                <a:cubicBezTo>
                  <a:pt x="134613" y="33752"/>
                  <a:pt x="132170" y="33067"/>
                  <a:pt x="129705" y="33067"/>
                </a:cubicBezTo>
                <a:cubicBezTo>
                  <a:pt x="125238" y="33067"/>
                  <a:pt x="120696" y="35317"/>
                  <a:pt x="118548" y="39274"/>
                </a:cubicBezTo>
                <a:cubicBezTo>
                  <a:pt x="116418" y="35013"/>
                  <a:pt x="110929" y="33810"/>
                  <a:pt x="106543" y="33585"/>
                </a:cubicBezTo>
                <a:cubicBezTo>
                  <a:pt x="106326" y="33573"/>
                  <a:pt x="106109" y="33568"/>
                  <a:pt x="105892" y="33568"/>
                </a:cubicBezTo>
                <a:cubicBezTo>
                  <a:pt x="103697" y="33568"/>
                  <a:pt x="101491" y="34139"/>
                  <a:pt x="99575" y="35189"/>
                </a:cubicBezTo>
                <a:cubicBezTo>
                  <a:pt x="98849" y="35564"/>
                  <a:pt x="94588" y="38321"/>
                  <a:pt x="94989" y="39349"/>
                </a:cubicBezTo>
                <a:cubicBezTo>
                  <a:pt x="93736" y="36216"/>
                  <a:pt x="91004" y="33710"/>
                  <a:pt x="87771" y="32732"/>
                </a:cubicBezTo>
                <a:cubicBezTo>
                  <a:pt x="86757" y="32434"/>
                  <a:pt x="85699" y="32288"/>
                  <a:pt x="84639" y="32288"/>
                </a:cubicBezTo>
                <a:cubicBezTo>
                  <a:pt x="82318" y="32288"/>
                  <a:pt x="79989" y="32987"/>
                  <a:pt x="78097" y="34311"/>
                </a:cubicBezTo>
                <a:cubicBezTo>
                  <a:pt x="77595" y="30978"/>
                  <a:pt x="75390" y="27970"/>
                  <a:pt x="72382" y="26467"/>
                </a:cubicBezTo>
                <a:cubicBezTo>
                  <a:pt x="70927" y="25739"/>
                  <a:pt x="69296" y="25375"/>
                  <a:pt x="67664" y="25375"/>
                </a:cubicBezTo>
                <a:cubicBezTo>
                  <a:pt x="65924" y="25375"/>
                  <a:pt x="64184" y="25789"/>
                  <a:pt x="62658" y="26617"/>
                </a:cubicBezTo>
                <a:cubicBezTo>
                  <a:pt x="61353" y="22740"/>
                  <a:pt x="57180" y="20626"/>
                  <a:pt x="53035" y="20626"/>
                </a:cubicBezTo>
                <a:cubicBezTo>
                  <a:pt x="51768" y="20626"/>
                  <a:pt x="50504" y="20824"/>
                  <a:pt x="49324" y="21229"/>
                </a:cubicBezTo>
                <a:cubicBezTo>
                  <a:pt x="44287" y="22983"/>
                  <a:pt x="40678" y="27469"/>
                  <a:pt x="38121" y="32156"/>
                </a:cubicBezTo>
                <a:cubicBezTo>
                  <a:pt x="37035" y="31349"/>
                  <a:pt x="35689" y="30961"/>
                  <a:pt x="34334" y="30961"/>
                </a:cubicBezTo>
                <a:cubicBezTo>
                  <a:pt x="32406" y="30961"/>
                  <a:pt x="30460" y="31747"/>
                  <a:pt x="29224" y="33234"/>
                </a:cubicBezTo>
                <a:cubicBezTo>
                  <a:pt x="28779" y="30016"/>
                  <a:pt x="25572" y="27615"/>
                  <a:pt x="22400" y="27615"/>
                </a:cubicBezTo>
                <a:cubicBezTo>
                  <a:pt x="21644" y="27615"/>
                  <a:pt x="20890" y="27751"/>
                  <a:pt x="20176" y="28046"/>
                </a:cubicBezTo>
                <a:cubicBezTo>
                  <a:pt x="20227" y="22808"/>
                  <a:pt x="16492" y="17770"/>
                  <a:pt x="11480" y="16266"/>
                </a:cubicBezTo>
                <a:cubicBezTo>
                  <a:pt x="10418" y="15948"/>
                  <a:pt x="9318" y="15796"/>
                  <a:pt x="8217" y="15796"/>
                </a:cubicBezTo>
                <a:cubicBezTo>
                  <a:pt x="5238" y="15796"/>
                  <a:pt x="2252" y="16908"/>
                  <a:pt x="1" y="18848"/>
                </a:cubicBezTo>
                <a:lnTo>
                  <a:pt x="1" y="63535"/>
                </a:lnTo>
                <a:lnTo>
                  <a:pt x="208649" y="63535"/>
                </a:lnTo>
                <a:lnTo>
                  <a:pt x="208649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0B3F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Rockwell" panose="02060603020205020403" pitchFamily="18" charset="0"/>
              </a:rPr>
              <a:t>CONCLUSIONES</a:t>
            </a:r>
            <a:endParaRPr dirty="0">
              <a:latin typeface="Rockwell" panose="02060603020205020403" pitchFamily="18" charset="0"/>
            </a:endParaRPr>
          </a:p>
        </p:txBody>
      </p:sp>
      <p:sp>
        <p:nvSpPr>
          <p:cNvPr id="1674" name="Google Shape;1674;p47"/>
          <p:cNvSpPr txBox="1">
            <a:spLocks noGrp="1"/>
          </p:cNvSpPr>
          <p:nvPr>
            <p:ph type="body" idx="1"/>
          </p:nvPr>
        </p:nvSpPr>
        <p:spPr>
          <a:xfrm>
            <a:off x="1019175" y="1437525"/>
            <a:ext cx="4398900" cy="22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-Pudimos sabes quien es Jesús.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-La importancia de Jesús en las personas fue un punto importante en la exposición.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-Las enseñanzas que nos ha dejado son claves en nuestra vida diaria.</a:t>
            </a:r>
            <a:endParaRPr dirty="0"/>
          </a:p>
        </p:txBody>
      </p:sp>
      <p:pic>
        <p:nvPicPr>
          <p:cNvPr id="1675" name="Google Shape;1675;p47"/>
          <p:cNvPicPr preferRelativeResize="0"/>
          <p:nvPr/>
        </p:nvPicPr>
        <p:blipFill rotWithShape="1">
          <a:blip r:embed="rId3">
            <a:alphaModFix/>
          </a:blip>
          <a:srcRect l="4186" t="998" r="4196" b="7384"/>
          <a:stretch/>
        </p:blipFill>
        <p:spPr>
          <a:xfrm>
            <a:off x="5685525" y="988725"/>
            <a:ext cx="2439300" cy="31662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51"/>
          <p:cNvSpPr txBox="1">
            <a:spLocks noGrp="1"/>
          </p:cNvSpPr>
          <p:nvPr>
            <p:ph type="subTitle" idx="1"/>
          </p:nvPr>
        </p:nvSpPr>
        <p:spPr>
          <a:xfrm>
            <a:off x="277707" y="1548449"/>
            <a:ext cx="8520854" cy="35950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dirty="0"/>
              <a:t>5 enseñanzas de Jesús que mejorarán tu vida. (s/f). Veniracristo.org. Recuperado el 5 de julio de 2023, de </a:t>
            </a:r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www.veniracristo.org/creencias/jesucristo/5-ensenanzas-de-jesus-que-mejoraran-tu-vida</a:t>
            </a:r>
            <a:r>
              <a:rPr lang="es-ES" dirty="0" smtClean="0"/>
              <a:t> </a:t>
            </a:r>
          </a:p>
          <a:p>
            <a:r>
              <a:rPr lang="en-US" dirty="0"/>
              <a:t>Jesús </a:t>
            </a:r>
            <a:r>
              <a:rPr lang="en-US" dirty="0" err="1"/>
              <a:t>transforma</a:t>
            </a:r>
            <a:r>
              <a:rPr lang="en-US" dirty="0"/>
              <a:t> la </a:t>
            </a:r>
            <a:r>
              <a:rPr lang="en-US" dirty="0" err="1"/>
              <a:t>vida</a:t>
            </a:r>
            <a:r>
              <a:rPr lang="en-US" dirty="0"/>
              <a:t> de </a:t>
            </a:r>
            <a:r>
              <a:rPr lang="en-US" dirty="0" err="1"/>
              <a:t>esta</a:t>
            </a:r>
            <a:r>
              <a:rPr lang="en-US" dirty="0"/>
              <a:t> persona </a:t>
            </a:r>
            <a:r>
              <a:rPr lang="en-US" dirty="0" err="1"/>
              <a:t>pecadora</a:t>
            </a:r>
            <a:r>
              <a:rPr lang="en-US" dirty="0"/>
              <a:t>. (s/f). Catholic.net. </a:t>
            </a:r>
            <a:r>
              <a:rPr lang="en-US" dirty="0" err="1"/>
              <a:t>Recuperado</a:t>
            </a:r>
            <a:r>
              <a:rPr lang="en-US" dirty="0"/>
              <a:t> el 5 de </a:t>
            </a:r>
            <a:r>
              <a:rPr lang="en-US" dirty="0" err="1"/>
              <a:t>julio</a:t>
            </a:r>
            <a:r>
              <a:rPr lang="en-US" dirty="0"/>
              <a:t> de 2023, de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es.catholic.net/op/articulos/68066/cat/693/jesus-transforma-la-vida-de-esta-persona-pecadora.html</a:t>
            </a:r>
            <a:r>
              <a:rPr lang="en-US" dirty="0" smtClean="0"/>
              <a:t> </a:t>
            </a:r>
          </a:p>
          <a:p>
            <a:r>
              <a:rPr lang="es-ES" dirty="0"/>
              <a:t>¿Por qué es importante Jesucristo en mi vida? (2015, enero 1). Churchofjesuschrist.org. </a:t>
            </a:r>
            <a:r>
              <a:rPr lang="es-ES" dirty="0">
                <a:hlinkClick r:id="rId5"/>
              </a:rPr>
              <a:t>https://</a:t>
            </a:r>
            <a:r>
              <a:rPr lang="es-ES" dirty="0" smtClean="0">
                <a:hlinkClick r:id="rId5"/>
              </a:rPr>
              <a:t>www.churchofjesuschrist.org/study/liahona/2015/01/youth/why-is-jesus-christ-important-in-my-life?lang=spa</a:t>
            </a:r>
            <a:r>
              <a:rPr lang="es-ES" dirty="0" smtClean="0"/>
              <a:t> </a:t>
            </a:r>
          </a:p>
          <a:p>
            <a:r>
              <a:rPr lang="es-ES" dirty="0"/>
              <a:t>¿quién </a:t>
            </a:r>
            <a:r>
              <a:rPr lang="es-ES" dirty="0" smtClean="0"/>
              <a:t>es Jesús?</a:t>
            </a:r>
            <a:r>
              <a:rPr lang="es-ES" dirty="0"/>
              <a:t> (2014, mayo 14). Paz Con Dios. </a:t>
            </a:r>
            <a:r>
              <a:rPr lang="es-ES" dirty="0" smtClean="0">
                <a:solidFill>
                  <a:srgbClr val="00B0F0"/>
                </a:solidFill>
                <a:hlinkClick r:id="rId6"/>
              </a:rPr>
              <a:t>https</a:t>
            </a:r>
            <a:r>
              <a:rPr lang="es-ES" dirty="0">
                <a:solidFill>
                  <a:srgbClr val="00B0F0"/>
                </a:solidFill>
                <a:hlinkClick r:id="rId6"/>
              </a:rPr>
              <a:t>://pazcondios.net/quien-es-jesus</a:t>
            </a:r>
            <a:r>
              <a:rPr lang="es-ES" dirty="0" smtClean="0">
                <a:solidFill>
                  <a:srgbClr val="00B0F0"/>
                </a:solidFill>
                <a:hlinkClick r:id="rId6"/>
              </a:rPr>
              <a:t>/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endParaRPr lang="es-ES" dirty="0">
              <a:solidFill>
                <a:srgbClr val="00B0F0"/>
              </a:solidFill>
            </a:endParaRPr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dirty="0"/>
          </a:p>
        </p:txBody>
      </p:sp>
      <p:sp>
        <p:nvSpPr>
          <p:cNvPr id="1757" name="Google Shape;1757;p51"/>
          <p:cNvSpPr txBox="1">
            <a:spLocks noGrp="1"/>
          </p:cNvSpPr>
          <p:nvPr>
            <p:ph type="title"/>
          </p:nvPr>
        </p:nvSpPr>
        <p:spPr>
          <a:xfrm>
            <a:off x="530347" y="350576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Rockwell" panose="02060603020205020403" pitchFamily="18" charset="0"/>
              </a:rPr>
              <a:t>Referencias bibiograficas </a:t>
            </a:r>
            <a:endParaRPr dirty="0">
              <a:latin typeface="Rockwell" panose="020606030202050204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40"/>
          <p:cNvSpPr/>
          <p:nvPr/>
        </p:nvSpPr>
        <p:spPr>
          <a:xfrm>
            <a:off x="905238" y="1592088"/>
            <a:ext cx="1023600" cy="10236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40"/>
          <p:cNvSpPr/>
          <p:nvPr/>
        </p:nvSpPr>
        <p:spPr>
          <a:xfrm>
            <a:off x="905238" y="3083338"/>
            <a:ext cx="1023600" cy="10236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40"/>
          <p:cNvSpPr/>
          <p:nvPr/>
        </p:nvSpPr>
        <p:spPr>
          <a:xfrm>
            <a:off x="4807013" y="2236672"/>
            <a:ext cx="1023600" cy="10236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Rockwell" panose="02060603020205020403" pitchFamily="18" charset="0"/>
              </a:rPr>
              <a:t>Objetivos</a:t>
            </a:r>
            <a:endParaRPr dirty="0">
              <a:latin typeface="Rockwell" panose="02060603020205020403" pitchFamily="18" charset="0"/>
            </a:endParaRPr>
          </a:p>
        </p:txBody>
      </p:sp>
      <p:sp>
        <p:nvSpPr>
          <p:cNvPr id="1530" name="Google Shape;1530;p40"/>
          <p:cNvSpPr txBox="1">
            <a:spLocks noGrp="1"/>
          </p:cNvSpPr>
          <p:nvPr>
            <p:ph type="title" idx="2"/>
          </p:nvPr>
        </p:nvSpPr>
        <p:spPr>
          <a:xfrm>
            <a:off x="977838" y="3319588"/>
            <a:ext cx="878400" cy="5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532" name="Google Shape;1532;p40"/>
          <p:cNvSpPr txBox="1">
            <a:spLocks noGrp="1"/>
          </p:cNvSpPr>
          <p:nvPr>
            <p:ph type="subTitle" idx="1"/>
          </p:nvPr>
        </p:nvSpPr>
        <p:spPr>
          <a:xfrm>
            <a:off x="1972975" y="3319588"/>
            <a:ext cx="2364000" cy="5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Porque Jesús es importante en la vida de las personas</a:t>
            </a:r>
            <a:endParaRPr dirty="0"/>
          </a:p>
        </p:txBody>
      </p:sp>
      <p:sp>
        <p:nvSpPr>
          <p:cNvPr id="1535" name="Google Shape;1535;p40"/>
          <p:cNvSpPr txBox="1">
            <a:spLocks noGrp="1"/>
          </p:cNvSpPr>
          <p:nvPr>
            <p:ph type="title" idx="6"/>
          </p:nvPr>
        </p:nvSpPr>
        <p:spPr>
          <a:xfrm>
            <a:off x="4879613" y="2472922"/>
            <a:ext cx="878400" cy="5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sp>
        <p:nvSpPr>
          <p:cNvPr id="1537" name="Google Shape;1537;p40"/>
          <p:cNvSpPr txBox="1">
            <a:spLocks noGrp="1"/>
          </p:cNvSpPr>
          <p:nvPr>
            <p:ph type="subTitle" idx="8"/>
          </p:nvPr>
        </p:nvSpPr>
        <p:spPr>
          <a:xfrm>
            <a:off x="5830613" y="2454901"/>
            <a:ext cx="2364000" cy="5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Las Enseñanzas de Jesús hacia nosotros</a:t>
            </a:r>
            <a:endParaRPr dirty="0"/>
          </a:p>
        </p:txBody>
      </p:sp>
      <p:sp>
        <p:nvSpPr>
          <p:cNvPr id="1538" name="Google Shape;1538;p40"/>
          <p:cNvSpPr txBox="1">
            <a:spLocks noGrp="1"/>
          </p:cNvSpPr>
          <p:nvPr>
            <p:ph type="title" idx="9"/>
          </p:nvPr>
        </p:nvSpPr>
        <p:spPr>
          <a:xfrm>
            <a:off x="977838" y="1828338"/>
            <a:ext cx="878400" cy="5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40" name="Google Shape;1540;p40"/>
          <p:cNvSpPr txBox="1">
            <a:spLocks noGrp="1"/>
          </p:cNvSpPr>
          <p:nvPr>
            <p:ph type="subTitle" idx="14"/>
          </p:nvPr>
        </p:nvSpPr>
        <p:spPr>
          <a:xfrm>
            <a:off x="1972975" y="1823225"/>
            <a:ext cx="2364000" cy="5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Saber quien es Jesús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39"/>
          <p:cNvSpPr txBox="1">
            <a:spLocks noGrp="1"/>
          </p:cNvSpPr>
          <p:nvPr>
            <p:ph type="title"/>
          </p:nvPr>
        </p:nvSpPr>
        <p:spPr>
          <a:xfrm>
            <a:off x="-1813227" y="413733"/>
            <a:ext cx="77040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Rockwell" panose="02060603020205020403" pitchFamily="18" charset="0"/>
              </a:rPr>
              <a:t>¿Quién es Jesús?</a:t>
            </a:r>
            <a:endParaRPr dirty="0">
              <a:latin typeface="Rockwell" panose="02060603020205020403" pitchFamily="18" charset="0"/>
            </a:endParaRPr>
          </a:p>
        </p:txBody>
      </p:sp>
      <p:sp>
        <p:nvSpPr>
          <p:cNvPr id="1520" name="Google Shape;1520;p39"/>
          <p:cNvSpPr txBox="1">
            <a:spLocks noGrp="1"/>
          </p:cNvSpPr>
          <p:nvPr>
            <p:ph type="body" idx="1"/>
          </p:nvPr>
        </p:nvSpPr>
        <p:spPr>
          <a:xfrm>
            <a:off x="686132" y="626133"/>
            <a:ext cx="3926507" cy="3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 smtClean="0">
                <a:solidFill>
                  <a:schemeClr val="dk1"/>
                </a:solidFill>
              </a:rPr>
              <a:t>- Hijo de Dios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 smtClean="0"/>
              <a:t>- Prueba de la existencia de Dios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 smtClean="0"/>
              <a:t>- Jesús nos enseña a nosotros</a:t>
            </a:r>
            <a:endParaRPr sz="2000" dirty="0">
              <a:solidFill>
                <a:schemeClr val="dk1"/>
              </a:solidFill>
            </a:endParaRPr>
          </a:p>
        </p:txBody>
      </p:sp>
      <p:pic>
        <p:nvPicPr>
          <p:cNvPr id="1026" name="Picture 2" descr="Dibujos animados de jesucristo con los brazos arriba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95" y="778906"/>
            <a:ext cx="3129322" cy="31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25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39"/>
          <p:cNvSpPr txBox="1">
            <a:spLocks noGrp="1"/>
          </p:cNvSpPr>
          <p:nvPr>
            <p:ph type="title"/>
          </p:nvPr>
        </p:nvSpPr>
        <p:spPr>
          <a:xfrm>
            <a:off x="686132" y="451519"/>
            <a:ext cx="7523147" cy="3492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s-ES" sz="2800" dirty="0">
                <a:latin typeface="Rockwell" panose="02060603020205020403" pitchFamily="18" charset="0"/>
              </a:rPr>
              <a:t>Porque Jesús es importante en la vida de las personas</a:t>
            </a:r>
          </a:p>
        </p:txBody>
      </p:sp>
      <p:sp>
        <p:nvSpPr>
          <p:cNvPr id="1520" name="Google Shape;1520;p39"/>
          <p:cNvSpPr txBox="1">
            <a:spLocks noGrp="1"/>
          </p:cNvSpPr>
          <p:nvPr>
            <p:ph type="body" idx="1"/>
          </p:nvPr>
        </p:nvSpPr>
        <p:spPr>
          <a:xfrm>
            <a:off x="686132" y="844509"/>
            <a:ext cx="3926507" cy="3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 smtClean="0"/>
              <a:t>-Llama a las personas y las transforma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ES" sz="2000" dirty="0" smtClean="0"/>
              <a:t>-Mc 2, 13-17 ; Mateo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es-ES"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ES" sz="2000" dirty="0" smtClean="0"/>
              <a:t>-¿Será bueno el llamado? </a:t>
            </a:r>
            <a:endParaRPr lang="es-ES" sz="2000" dirty="0" smtClean="0">
              <a:solidFill>
                <a:schemeClr val="dk1"/>
              </a:solidFill>
            </a:endParaRPr>
          </a:p>
        </p:txBody>
      </p:sp>
      <p:pic>
        <p:nvPicPr>
          <p:cNvPr id="1028" name="Picture 4" descr="Dibujos animados de Jesús - ePuzzle foto puzzl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91" y="844509"/>
            <a:ext cx="2462316" cy="372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43"/>
          <p:cNvSpPr txBox="1">
            <a:spLocks noGrp="1"/>
          </p:cNvSpPr>
          <p:nvPr>
            <p:ph type="subTitle" idx="1"/>
          </p:nvPr>
        </p:nvSpPr>
        <p:spPr>
          <a:xfrm>
            <a:off x="2335112" y="1975063"/>
            <a:ext cx="4381800" cy="1174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 smtClean="0"/>
              <a:t>Amar a Dios y al Prójimo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u="sng" dirty="0"/>
          </a:p>
          <a:p>
            <a:pPr marL="0" lvl="0" indent="0"/>
            <a:r>
              <a:rPr lang="en-US" dirty="0"/>
              <a:t>Mateo </a:t>
            </a:r>
            <a:r>
              <a:rPr lang="en-US" dirty="0" smtClean="0"/>
              <a:t>22:37-39: El 1er y 2do mandamiento según Jesús </a:t>
            </a:r>
          </a:p>
          <a:p>
            <a:pPr marL="0" lvl="0" indent="0"/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87" name="Google Shape;1587;p43"/>
          <p:cNvGrpSpPr/>
          <p:nvPr/>
        </p:nvGrpSpPr>
        <p:grpSpPr>
          <a:xfrm>
            <a:off x="998929" y="1512591"/>
            <a:ext cx="823346" cy="1315405"/>
            <a:chOff x="1086400" y="1312962"/>
            <a:chExt cx="1073323" cy="1714776"/>
          </a:xfrm>
        </p:grpSpPr>
        <p:sp>
          <p:nvSpPr>
            <p:cNvPr id="1588" name="Google Shape;1588;p43"/>
            <p:cNvSpPr/>
            <p:nvPr/>
          </p:nvSpPr>
          <p:spPr>
            <a:xfrm>
              <a:off x="1226406" y="1312962"/>
              <a:ext cx="761247" cy="1209208"/>
            </a:xfrm>
            <a:custGeom>
              <a:avLst/>
              <a:gdLst/>
              <a:ahLst/>
              <a:cxnLst/>
              <a:rect l="l" t="t" r="r" b="b"/>
              <a:pathLst>
                <a:path w="18297" h="29064" extrusionOk="0">
                  <a:moveTo>
                    <a:pt x="8844" y="1"/>
                  </a:moveTo>
                  <a:cubicBezTo>
                    <a:pt x="8261" y="1"/>
                    <a:pt x="7292" y="1061"/>
                    <a:pt x="6742" y="2435"/>
                  </a:cubicBezTo>
                  <a:cubicBezTo>
                    <a:pt x="6116" y="3914"/>
                    <a:pt x="6141" y="4741"/>
                    <a:pt x="5965" y="6521"/>
                  </a:cubicBezTo>
                  <a:cubicBezTo>
                    <a:pt x="5907" y="5279"/>
                    <a:pt x="5473" y="4795"/>
                    <a:pt x="4956" y="4795"/>
                  </a:cubicBezTo>
                  <a:cubicBezTo>
                    <a:pt x="4357" y="4795"/>
                    <a:pt x="3647" y="5446"/>
                    <a:pt x="3284" y="6320"/>
                  </a:cubicBezTo>
                  <a:cubicBezTo>
                    <a:pt x="2632" y="7949"/>
                    <a:pt x="3960" y="11057"/>
                    <a:pt x="3960" y="11057"/>
                  </a:cubicBezTo>
                  <a:cubicBezTo>
                    <a:pt x="3960" y="11057"/>
                    <a:pt x="2898" y="9291"/>
                    <a:pt x="2033" y="9291"/>
                  </a:cubicBezTo>
                  <a:cubicBezTo>
                    <a:pt x="1756" y="9291"/>
                    <a:pt x="1499" y="9473"/>
                    <a:pt x="1304" y="9954"/>
                  </a:cubicBezTo>
                  <a:cubicBezTo>
                    <a:pt x="748" y="11353"/>
                    <a:pt x="2425" y="13998"/>
                    <a:pt x="3424" y="15388"/>
                  </a:cubicBezTo>
                  <a:lnTo>
                    <a:pt x="3424" y="15388"/>
                  </a:lnTo>
                  <a:cubicBezTo>
                    <a:pt x="3091" y="15037"/>
                    <a:pt x="2673" y="14717"/>
                    <a:pt x="2253" y="14717"/>
                  </a:cubicBezTo>
                  <a:cubicBezTo>
                    <a:pt x="1856" y="14717"/>
                    <a:pt x="1458" y="15003"/>
                    <a:pt x="1128" y="15819"/>
                  </a:cubicBezTo>
                  <a:cubicBezTo>
                    <a:pt x="0" y="18551"/>
                    <a:pt x="4136" y="21608"/>
                    <a:pt x="4136" y="21608"/>
                  </a:cubicBezTo>
                  <a:cubicBezTo>
                    <a:pt x="4136" y="21608"/>
                    <a:pt x="2707" y="20745"/>
                    <a:pt x="1975" y="20745"/>
                  </a:cubicBezTo>
                  <a:cubicBezTo>
                    <a:pt x="1782" y="20745"/>
                    <a:pt x="1637" y="20805"/>
                    <a:pt x="1579" y="20957"/>
                  </a:cubicBezTo>
                  <a:cubicBezTo>
                    <a:pt x="1406" y="21361"/>
                    <a:pt x="2662" y="22164"/>
                    <a:pt x="3758" y="22772"/>
                  </a:cubicBezTo>
                  <a:lnTo>
                    <a:pt x="3758" y="22772"/>
                  </a:lnTo>
                  <a:cubicBezTo>
                    <a:pt x="3347" y="22600"/>
                    <a:pt x="2931" y="22468"/>
                    <a:pt x="2620" y="22468"/>
                  </a:cubicBezTo>
                  <a:cubicBezTo>
                    <a:pt x="2237" y="22468"/>
                    <a:pt x="2013" y="22668"/>
                    <a:pt x="2156" y="23238"/>
                  </a:cubicBezTo>
                  <a:cubicBezTo>
                    <a:pt x="2607" y="25142"/>
                    <a:pt x="4838" y="25593"/>
                    <a:pt x="4838" y="25593"/>
                  </a:cubicBezTo>
                  <a:cubicBezTo>
                    <a:pt x="4838" y="25593"/>
                    <a:pt x="3835" y="25619"/>
                    <a:pt x="3785" y="25744"/>
                  </a:cubicBezTo>
                  <a:cubicBezTo>
                    <a:pt x="3735" y="25844"/>
                    <a:pt x="3359" y="26621"/>
                    <a:pt x="4762" y="27198"/>
                  </a:cubicBezTo>
                  <a:cubicBezTo>
                    <a:pt x="5485" y="27500"/>
                    <a:pt x="6179" y="27568"/>
                    <a:pt x="6785" y="27568"/>
                  </a:cubicBezTo>
                  <a:cubicBezTo>
                    <a:pt x="7283" y="27568"/>
                    <a:pt x="7721" y="27522"/>
                    <a:pt x="8065" y="27522"/>
                  </a:cubicBezTo>
                  <a:cubicBezTo>
                    <a:pt x="8101" y="27522"/>
                    <a:pt x="8137" y="27522"/>
                    <a:pt x="8171" y="27523"/>
                  </a:cubicBezTo>
                  <a:cubicBezTo>
                    <a:pt x="7695" y="27548"/>
                    <a:pt x="4913" y="27824"/>
                    <a:pt x="7143" y="28751"/>
                  </a:cubicBezTo>
                  <a:cubicBezTo>
                    <a:pt x="7653" y="28958"/>
                    <a:pt x="8470" y="29063"/>
                    <a:pt x="9431" y="29063"/>
                  </a:cubicBezTo>
                  <a:cubicBezTo>
                    <a:pt x="12674" y="29063"/>
                    <a:pt x="17561" y="27864"/>
                    <a:pt x="17870" y="25293"/>
                  </a:cubicBezTo>
                  <a:cubicBezTo>
                    <a:pt x="18296" y="21959"/>
                    <a:pt x="15138" y="20280"/>
                    <a:pt x="12557" y="16872"/>
                  </a:cubicBezTo>
                  <a:cubicBezTo>
                    <a:pt x="8522" y="11608"/>
                    <a:pt x="8422" y="5543"/>
                    <a:pt x="8998" y="3338"/>
                  </a:cubicBezTo>
                  <a:cubicBezTo>
                    <a:pt x="9574" y="1107"/>
                    <a:pt x="9299" y="155"/>
                    <a:pt x="8998" y="29"/>
                  </a:cubicBezTo>
                  <a:cubicBezTo>
                    <a:pt x="8951" y="10"/>
                    <a:pt x="8899" y="1"/>
                    <a:pt x="8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3"/>
            <p:cNvSpPr/>
            <p:nvPr/>
          </p:nvSpPr>
          <p:spPr>
            <a:xfrm>
              <a:off x="1086400" y="1445314"/>
              <a:ext cx="769068" cy="1090259"/>
            </a:xfrm>
            <a:custGeom>
              <a:avLst/>
              <a:gdLst/>
              <a:ahLst/>
              <a:cxnLst/>
              <a:rect l="l" t="t" r="r" b="b"/>
              <a:pathLst>
                <a:path w="18485" h="26205" extrusionOk="0">
                  <a:moveTo>
                    <a:pt x="5058" y="1"/>
                  </a:moveTo>
                  <a:cubicBezTo>
                    <a:pt x="4537" y="1"/>
                    <a:pt x="3832" y="1191"/>
                    <a:pt x="3591" y="2613"/>
                  </a:cubicBezTo>
                  <a:cubicBezTo>
                    <a:pt x="3340" y="4092"/>
                    <a:pt x="3516" y="4818"/>
                    <a:pt x="3716" y="6447"/>
                  </a:cubicBezTo>
                  <a:cubicBezTo>
                    <a:pt x="3449" y="5471"/>
                    <a:pt x="3034" y="5089"/>
                    <a:pt x="2620" y="5089"/>
                  </a:cubicBezTo>
                  <a:cubicBezTo>
                    <a:pt x="2025" y="5089"/>
                    <a:pt x="1433" y="5878"/>
                    <a:pt x="1285" y="6823"/>
                  </a:cubicBezTo>
                  <a:cubicBezTo>
                    <a:pt x="1010" y="8402"/>
                    <a:pt x="2839" y="10909"/>
                    <a:pt x="2839" y="10909"/>
                  </a:cubicBezTo>
                  <a:cubicBezTo>
                    <a:pt x="2839" y="10909"/>
                    <a:pt x="1684" y="9703"/>
                    <a:pt x="901" y="9703"/>
                  </a:cubicBezTo>
                  <a:cubicBezTo>
                    <a:pt x="583" y="9703"/>
                    <a:pt x="327" y="9901"/>
                    <a:pt x="233" y="10458"/>
                  </a:cubicBezTo>
                  <a:cubicBezTo>
                    <a:pt x="0" y="11833"/>
                    <a:pt x="2021" y="13857"/>
                    <a:pt x="3202" y="14907"/>
                  </a:cubicBezTo>
                  <a:lnTo>
                    <a:pt x="3202" y="14907"/>
                  </a:lnTo>
                  <a:cubicBezTo>
                    <a:pt x="2894" y="14702"/>
                    <a:pt x="2540" y="14532"/>
                    <a:pt x="2214" y="14532"/>
                  </a:cubicBezTo>
                  <a:cubicBezTo>
                    <a:pt x="1778" y="14532"/>
                    <a:pt x="1392" y="14836"/>
                    <a:pt x="1235" y="15771"/>
                  </a:cubicBezTo>
                  <a:cubicBezTo>
                    <a:pt x="784" y="18453"/>
                    <a:pt x="5120" y="20357"/>
                    <a:pt x="5120" y="20357"/>
                  </a:cubicBezTo>
                  <a:cubicBezTo>
                    <a:pt x="5120" y="20357"/>
                    <a:pt x="4026" y="19989"/>
                    <a:pt x="3304" y="19989"/>
                  </a:cubicBezTo>
                  <a:cubicBezTo>
                    <a:pt x="2978" y="19989"/>
                    <a:pt x="2728" y="20064"/>
                    <a:pt x="2689" y="20282"/>
                  </a:cubicBezTo>
                  <a:cubicBezTo>
                    <a:pt x="2617" y="20684"/>
                    <a:pt x="3896" y="21153"/>
                    <a:pt x="5000" y="21479"/>
                  </a:cubicBezTo>
                  <a:lnTo>
                    <a:pt x="5000" y="21479"/>
                  </a:lnTo>
                  <a:cubicBezTo>
                    <a:pt x="4745" y="21434"/>
                    <a:pt x="4492" y="21404"/>
                    <a:pt x="4271" y="21404"/>
                  </a:cubicBezTo>
                  <a:cubicBezTo>
                    <a:pt x="3715" y="21404"/>
                    <a:pt x="3357" y="21594"/>
                    <a:pt x="3666" y="22212"/>
                  </a:cubicBezTo>
                  <a:cubicBezTo>
                    <a:pt x="4422" y="23747"/>
                    <a:pt x="6334" y="23791"/>
                    <a:pt x="6553" y="23791"/>
                  </a:cubicBezTo>
                  <a:cubicBezTo>
                    <a:pt x="6566" y="23791"/>
                    <a:pt x="6573" y="23791"/>
                    <a:pt x="6573" y="23791"/>
                  </a:cubicBezTo>
                  <a:lnTo>
                    <a:pt x="6573" y="23791"/>
                  </a:lnTo>
                  <a:cubicBezTo>
                    <a:pt x="6573" y="23791"/>
                    <a:pt x="5671" y="24042"/>
                    <a:pt x="5646" y="24142"/>
                  </a:cubicBezTo>
                  <a:cubicBezTo>
                    <a:pt x="5621" y="24242"/>
                    <a:pt x="5421" y="25019"/>
                    <a:pt x="6799" y="25245"/>
                  </a:cubicBezTo>
                  <a:cubicBezTo>
                    <a:pt x="7068" y="25294"/>
                    <a:pt x="7327" y="25314"/>
                    <a:pt x="7574" y="25314"/>
                  </a:cubicBezTo>
                  <a:cubicBezTo>
                    <a:pt x="8591" y="25314"/>
                    <a:pt x="9408" y="24969"/>
                    <a:pt x="9932" y="24869"/>
                  </a:cubicBezTo>
                  <a:lnTo>
                    <a:pt x="9932" y="24869"/>
                  </a:lnTo>
                  <a:cubicBezTo>
                    <a:pt x="9506" y="24969"/>
                    <a:pt x="7075" y="25796"/>
                    <a:pt x="9255" y="26172"/>
                  </a:cubicBezTo>
                  <a:cubicBezTo>
                    <a:pt x="9392" y="26194"/>
                    <a:pt x="9547" y="26204"/>
                    <a:pt x="9718" y="26204"/>
                  </a:cubicBezTo>
                  <a:cubicBezTo>
                    <a:pt x="12305" y="26204"/>
                    <a:pt x="18485" y="23777"/>
                    <a:pt x="18203" y="20909"/>
                  </a:cubicBezTo>
                  <a:cubicBezTo>
                    <a:pt x="17902" y="17826"/>
                    <a:pt x="14744" y="16949"/>
                    <a:pt x="11736" y="14417"/>
                  </a:cubicBezTo>
                  <a:cubicBezTo>
                    <a:pt x="7025" y="10483"/>
                    <a:pt x="5721" y="5069"/>
                    <a:pt x="5797" y="2964"/>
                  </a:cubicBezTo>
                  <a:cubicBezTo>
                    <a:pt x="5872" y="858"/>
                    <a:pt x="5446" y="56"/>
                    <a:pt x="5120" y="6"/>
                  </a:cubicBezTo>
                  <a:cubicBezTo>
                    <a:pt x="5100" y="3"/>
                    <a:pt x="5079" y="1"/>
                    <a:pt x="5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3"/>
            <p:cNvSpPr/>
            <p:nvPr/>
          </p:nvSpPr>
          <p:spPr>
            <a:xfrm>
              <a:off x="1132542" y="1915845"/>
              <a:ext cx="975013" cy="1111894"/>
            </a:xfrm>
            <a:custGeom>
              <a:avLst/>
              <a:gdLst/>
              <a:ahLst/>
              <a:cxnLst/>
              <a:rect l="l" t="t" r="r" b="b"/>
              <a:pathLst>
                <a:path w="23435" h="26725" extrusionOk="0">
                  <a:moveTo>
                    <a:pt x="19951" y="1"/>
                  </a:moveTo>
                  <a:cubicBezTo>
                    <a:pt x="17795" y="1"/>
                    <a:pt x="16041" y="2156"/>
                    <a:pt x="15139" y="3459"/>
                  </a:cubicBezTo>
                  <a:cubicBezTo>
                    <a:pt x="12006" y="7093"/>
                    <a:pt x="10728" y="9550"/>
                    <a:pt x="10728" y="13259"/>
                  </a:cubicBezTo>
                  <a:cubicBezTo>
                    <a:pt x="10728" y="16968"/>
                    <a:pt x="7018" y="18848"/>
                    <a:pt x="5289" y="19800"/>
                  </a:cubicBezTo>
                  <a:cubicBezTo>
                    <a:pt x="3560" y="20753"/>
                    <a:pt x="1" y="23159"/>
                    <a:pt x="327" y="24337"/>
                  </a:cubicBezTo>
                  <a:cubicBezTo>
                    <a:pt x="497" y="24966"/>
                    <a:pt x="840" y="25174"/>
                    <a:pt x="1220" y="25174"/>
                  </a:cubicBezTo>
                  <a:cubicBezTo>
                    <a:pt x="1958" y="25174"/>
                    <a:pt x="2833" y="24387"/>
                    <a:pt x="2833" y="24387"/>
                  </a:cubicBezTo>
                  <a:lnTo>
                    <a:pt x="2833" y="24387"/>
                  </a:lnTo>
                  <a:cubicBezTo>
                    <a:pt x="2833" y="24387"/>
                    <a:pt x="2407" y="25515"/>
                    <a:pt x="3234" y="25590"/>
                  </a:cubicBezTo>
                  <a:cubicBezTo>
                    <a:pt x="3252" y="25591"/>
                    <a:pt x="3271" y="25591"/>
                    <a:pt x="3289" y="25591"/>
                  </a:cubicBezTo>
                  <a:cubicBezTo>
                    <a:pt x="4019" y="25591"/>
                    <a:pt x="4716" y="24729"/>
                    <a:pt x="4843" y="24564"/>
                  </a:cubicBezTo>
                  <a:lnTo>
                    <a:pt x="4843" y="24564"/>
                  </a:lnTo>
                  <a:cubicBezTo>
                    <a:pt x="4729" y="24721"/>
                    <a:pt x="4215" y="25525"/>
                    <a:pt x="5139" y="26066"/>
                  </a:cubicBezTo>
                  <a:cubicBezTo>
                    <a:pt x="5341" y="26190"/>
                    <a:pt x="5536" y="26241"/>
                    <a:pt x="5719" y="26241"/>
                  </a:cubicBezTo>
                  <a:cubicBezTo>
                    <a:pt x="6534" y="26241"/>
                    <a:pt x="7118" y="25239"/>
                    <a:pt x="7119" y="25239"/>
                  </a:cubicBezTo>
                  <a:lnTo>
                    <a:pt x="7119" y="25239"/>
                  </a:lnTo>
                  <a:cubicBezTo>
                    <a:pt x="7118" y="25239"/>
                    <a:pt x="6353" y="26725"/>
                    <a:pt x="7769" y="26725"/>
                  </a:cubicBezTo>
                  <a:cubicBezTo>
                    <a:pt x="7825" y="26725"/>
                    <a:pt x="7884" y="26722"/>
                    <a:pt x="7946" y="26718"/>
                  </a:cubicBezTo>
                  <a:cubicBezTo>
                    <a:pt x="10101" y="26542"/>
                    <a:pt x="12282" y="20803"/>
                    <a:pt x="12858" y="19750"/>
                  </a:cubicBezTo>
                  <a:cubicBezTo>
                    <a:pt x="13409" y="18723"/>
                    <a:pt x="15339" y="17921"/>
                    <a:pt x="16642" y="17344"/>
                  </a:cubicBezTo>
                  <a:cubicBezTo>
                    <a:pt x="20377" y="15941"/>
                    <a:pt x="20753" y="12532"/>
                    <a:pt x="20753" y="11304"/>
                  </a:cubicBezTo>
                  <a:cubicBezTo>
                    <a:pt x="20753" y="10076"/>
                    <a:pt x="20577" y="9700"/>
                    <a:pt x="20577" y="8522"/>
                  </a:cubicBezTo>
                  <a:cubicBezTo>
                    <a:pt x="20577" y="4387"/>
                    <a:pt x="22532" y="6066"/>
                    <a:pt x="22983" y="3484"/>
                  </a:cubicBezTo>
                  <a:cubicBezTo>
                    <a:pt x="23435" y="878"/>
                    <a:pt x="20903" y="1"/>
                    <a:pt x="19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3"/>
            <p:cNvSpPr/>
            <p:nvPr/>
          </p:nvSpPr>
          <p:spPr>
            <a:xfrm>
              <a:off x="1989722" y="2010750"/>
              <a:ext cx="24006" cy="24006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301" y="0"/>
                  </a:moveTo>
                  <a:cubicBezTo>
                    <a:pt x="126" y="0"/>
                    <a:pt x="0" y="126"/>
                    <a:pt x="0" y="301"/>
                  </a:cubicBezTo>
                  <a:cubicBezTo>
                    <a:pt x="0" y="452"/>
                    <a:pt x="126" y="577"/>
                    <a:pt x="301" y="577"/>
                  </a:cubicBezTo>
                  <a:cubicBezTo>
                    <a:pt x="452" y="577"/>
                    <a:pt x="577" y="452"/>
                    <a:pt x="577" y="301"/>
                  </a:cubicBezTo>
                  <a:cubicBezTo>
                    <a:pt x="577" y="126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3"/>
            <p:cNvSpPr/>
            <p:nvPr/>
          </p:nvSpPr>
          <p:spPr>
            <a:xfrm>
              <a:off x="2062700" y="2045159"/>
              <a:ext cx="97023" cy="64696"/>
            </a:xfrm>
            <a:custGeom>
              <a:avLst/>
              <a:gdLst/>
              <a:ahLst/>
              <a:cxnLst/>
              <a:rect l="l" t="t" r="r" b="b"/>
              <a:pathLst>
                <a:path w="2332" h="1555" extrusionOk="0">
                  <a:moveTo>
                    <a:pt x="602" y="0"/>
                  </a:moveTo>
                  <a:cubicBezTo>
                    <a:pt x="602" y="0"/>
                    <a:pt x="1" y="502"/>
                    <a:pt x="151" y="1554"/>
                  </a:cubicBezTo>
                  <a:cubicBezTo>
                    <a:pt x="753" y="1454"/>
                    <a:pt x="2332" y="1153"/>
                    <a:pt x="2332" y="1153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43"/>
          <p:cNvGrpSpPr/>
          <p:nvPr/>
        </p:nvGrpSpPr>
        <p:grpSpPr>
          <a:xfrm>
            <a:off x="7321725" y="1512591"/>
            <a:ext cx="823346" cy="1315405"/>
            <a:chOff x="6984225" y="1312962"/>
            <a:chExt cx="1073323" cy="1714776"/>
          </a:xfrm>
        </p:grpSpPr>
        <p:sp>
          <p:nvSpPr>
            <p:cNvPr id="1594" name="Google Shape;1594;p43"/>
            <p:cNvSpPr/>
            <p:nvPr/>
          </p:nvSpPr>
          <p:spPr>
            <a:xfrm flipH="1">
              <a:off x="7156295" y="1312962"/>
              <a:ext cx="761247" cy="1209208"/>
            </a:xfrm>
            <a:custGeom>
              <a:avLst/>
              <a:gdLst/>
              <a:ahLst/>
              <a:cxnLst/>
              <a:rect l="l" t="t" r="r" b="b"/>
              <a:pathLst>
                <a:path w="18297" h="29064" extrusionOk="0">
                  <a:moveTo>
                    <a:pt x="8844" y="1"/>
                  </a:moveTo>
                  <a:cubicBezTo>
                    <a:pt x="8261" y="1"/>
                    <a:pt x="7292" y="1061"/>
                    <a:pt x="6742" y="2435"/>
                  </a:cubicBezTo>
                  <a:cubicBezTo>
                    <a:pt x="6116" y="3914"/>
                    <a:pt x="6141" y="4741"/>
                    <a:pt x="5965" y="6521"/>
                  </a:cubicBezTo>
                  <a:cubicBezTo>
                    <a:pt x="5907" y="5279"/>
                    <a:pt x="5473" y="4795"/>
                    <a:pt x="4956" y="4795"/>
                  </a:cubicBezTo>
                  <a:cubicBezTo>
                    <a:pt x="4357" y="4795"/>
                    <a:pt x="3647" y="5446"/>
                    <a:pt x="3284" y="6320"/>
                  </a:cubicBezTo>
                  <a:cubicBezTo>
                    <a:pt x="2632" y="7949"/>
                    <a:pt x="3960" y="11057"/>
                    <a:pt x="3960" y="11057"/>
                  </a:cubicBezTo>
                  <a:cubicBezTo>
                    <a:pt x="3960" y="11057"/>
                    <a:pt x="2898" y="9291"/>
                    <a:pt x="2033" y="9291"/>
                  </a:cubicBezTo>
                  <a:cubicBezTo>
                    <a:pt x="1756" y="9291"/>
                    <a:pt x="1499" y="9473"/>
                    <a:pt x="1304" y="9954"/>
                  </a:cubicBezTo>
                  <a:cubicBezTo>
                    <a:pt x="748" y="11353"/>
                    <a:pt x="2425" y="13998"/>
                    <a:pt x="3424" y="15388"/>
                  </a:cubicBezTo>
                  <a:lnTo>
                    <a:pt x="3424" y="15388"/>
                  </a:lnTo>
                  <a:cubicBezTo>
                    <a:pt x="3091" y="15037"/>
                    <a:pt x="2673" y="14717"/>
                    <a:pt x="2253" y="14717"/>
                  </a:cubicBezTo>
                  <a:cubicBezTo>
                    <a:pt x="1856" y="14717"/>
                    <a:pt x="1458" y="15003"/>
                    <a:pt x="1128" y="15819"/>
                  </a:cubicBezTo>
                  <a:cubicBezTo>
                    <a:pt x="0" y="18551"/>
                    <a:pt x="4136" y="21608"/>
                    <a:pt x="4136" y="21608"/>
                  </a:cubicBezTo>
                  <a:cubicBezTo>
                    <a:pt x="4136" y="21608"/>
                    <a:pt x="2707" y="20745"/>
                    <a:pt x="1975" y="20745"/>
                  </a:cubicBezTo>
                  <a:cubicBezTo>
                    <a:pt x="1782" y="20745"/>
                    <a:pt x="1637" y="20805"/>
                    <a:pt x="1579" y="20957"/>
                  </a:cubicBezTo>
                  <a:cubicBezTo>
                    <a:pt x="1406" y="21361"/>
                    <a:pt x="2662" y="22164"/>
                    <a:pt x="3758" y="22772"/>
                  </a:cubicBezTo>
                  <a:lnTo>
                    <a:pt x="3758" y="22772"/>
                  </a:lnTo>
                  <a:cubicBezTo>
                    <a:pt x="3347" y="22600"/>
                    <a:pt x="2931" y="22468"/>
                    <a:pt x="2620" y="22468"/>
                  </a:cubicBezTo>
                  <a:cubicBezTo>
                    <a:pt x="2237" y="22468"/>
                    <a:pt x="2013" y="22668"/>
                    <a:pt x="2156" y="23238"/>
                  </a:cubicBezTo>
                  <a:cubicBezTo>
                    <a:pt x="2607" y="25142"/>
                    <a:pt x="4838" y="25593"/>
                    <a:pt x="4838" y="25593"/>
                  </a:cubicBezTo>
                  <a:cubicBezTo>
                    <a:pt x="4838" y="25593"/>
                    <a:pt x="3835" y="25619"/>
                    <a:pt x="3785" y="25744"/>
                  </a:cubicBezTo>
                  <a:cubicBezTo>
                    <a:pt x="3735" y="25844"/>
                    <a:pt x="3359" y="26621"/>
                    <a:pt x="4762" y="27198"/>
                  </a:cubicBezTo>
                  <a:cubicBezTo>
                    <a:pt x="5485" y="27500"/>
                    <a:pt x="6179" y="27568"/>
                    <a:pt x="6785" y="27568"/>
                  </a:cubicBezTo>
                  <a:cubicBezTo>
                    <a:pt x="7283" y="27568"/>
                    <a:pt x="7721" y="27522"/>
                    <a:pt x="8065" y="27522"/>
                  </a:cubicBezTo>
                  <a:cubicBezTo>
                    <a:pt x="8101" y="27522"/>
                    <a:pt x="8137" y="27522"/>
                    <a:pt x="8171" y="27523"/>
                  </a:cubicBezTo>
                  <a:cubicBezTo>
                    <a:pt x="7695" y="27548"/>
                    <a:pt x="4913" y="27824"/>
                    <a:pt x="7143" y="28751"/>
                  </a:cubicBezTo>
                  <a:cubicBezTo>
                    <a:pt x="7653" y="28958"/>
                    <a:pt x="8470" y="29063"/>
                    <a:pt x="9431" y="29063"/>
                  </a:cubicBezTo>
                  <a:cubicBezTo>
                    <a:pt x="12674" y="29063"/>
                    <a:pt x="17561" y="27864"/>
                    <a:pt x="17870" y="25293"/>
                  </a:cubicBezTo>
                  <a:cubicBezTo>
                    <a:pt x="18296" y="21959"/>
                    <a:pt x="15138" y="20280"/>
                    <a:pt x="12557" y="16872"/>
                  </a:cubicBezTo>
                  <a:cubicBezTo>
                    <a:pt x="8522" y="11608"/>
                    <a:pt x="8422" y="5543"/>
                    <a:pt x="8998" y="3338"/>
                  </a:cubicBezTo>
                  <a:cubicBezTo>
                    <a:pt x="9574" y="1107"/>
                    <a:pt x="9299" y="155"/>
                    <a:pt x="8998" y="29"/>
                  </a:cubicBezTo>
                  <a:cubicBezTo>
                    <a:pt x="8951" y="10"/>
                    <a:pt x="8899" y="1"/>
                    <a:pt x="8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3"/>
            <p:cNvSpPr/>
            <p:nvPr/>
          </p:nvSpPr>
          <p:spPr>
            <a:xfrm flipH="1">
              <a:off x="7288479" y="1445314"/>
              <a:ext cx="769068" cy="1090259"/>
            </a:xfrm>
            <a:custGeom>
              <a:avLst/>
              <a:gdLst/>
              <a:ahLst/>
              <a:cxnLst/>
              <a:rect l="l" t="t" r="r" b="b"/>
              <a:pathLst>
                <a:path w="18485" h="26205" extrusionOk="0">
                  <a:moveTo>
                    <a:pt x="5058" y="1"/>
                  </a:moveTo>
                  <a:cubicBezTo>
                    <a:pt x="4537" y="1"/>
                    <a:pt x="3832" y="1191"/>
                    <a:pt x="3591" y="2613"/>
                  </a:cubicBezTo>
                  <a:cubicBezTo>
                    <a:pt x="3340" y="4092"/>
                    <a:pt x="3516" y="4818"/>
                    <a:pt x="3716" y="6447"/>
                  </a:cubicBezTo>
                  <a:cubicBezTo>
                    <a:pt x="3449" y="5471"/>
                    <a:pt x="3034" y="5089"/>
                    <a:pt x="2620" y="5089"/>
                  </a:cubicBezTo>
                  <a:cubicBezTo>
                    <a:pt x="2025" y="5089"/>
                    <a:pt x="1433" y="5878"/>
                    <a:pt x="1285" y="6823"/>
                  </a:cubicBezTo>
                  <a:cubicBezTo>
                    <a:pt x="1010" y="8402"/>
                    <a:pt x="2839" y="10909"/>
                    <a:pt x="2839" y="10909"/>
                  </a:cubicBezTo>
                  <a:cubicBezTo>
                    <a:pt x="2839" y="10909"/>
                    <a:pt x="1684" y="9703"/>
                    <a:pt x="901" y="9703"/>
                  </a:cubicBezTo>
                  <a:cubicBezTo>
                    <a:pt x="583" y="9703"/>
                    <a:pt x="327" y="9901"/>
                    <a:pt x="233" y="10458"/>
                  </a:cubicBezTo>
                  <a:cubicBezTo>
                    <a:pt x="0" y="11833"/>
                    <a:pt x="2021" y="13857"/>
                    <a:pt x="3202" y="14907"/>
                  </a:cubicBezTo>
                  <a:lnTo>
                    <a:pt x="3202" y="14907"/>
                  </a:lnTo>
                  <a:cubicBezTo>
                    <a:pt x="2894" y="14702"/>
                    <a:pt x="2540" y="14532"/>
                    <a:pt x="2214" y="14532"/>
                  </a:cubicBezTo>
                  <a:cubicBezTo>
                    <a:pt x="1778" y="14532"/>
                    <a:pt x="1392" y="14836"/>
                    <a:pt x="1235" y="15771"/>
                  </a:cubicBezTo>
                  <a:cubicBezTo>
                    <a:pt x="784" y="18453"/>
                    <a:pt x="5120" y="20357"/>
                    <a:pt x="5120" y="20357"/>
                  </a:cubicBezTo>
                  <a:cubicBezTo>
                    <a:pt x="5120" y="20357"/>
                    <a:pt x="4026" y="19989"/>
                    <a:pt x="3304" y="19989"/>
                  </a:cubicBezTo>
                  <a:cubicBezTo>
                    <a:pt x="2978" y="19989"/>
                    <a:pt x="2728" y="20064"/>
                    <a:pt x="2689" y="20282"/>
                  </a:cubicBezTo>
                  <a:cubicBezTo>
                    <a:pt x="2617" y="20684"/>
                    <a:pt x="3896" y="21153"/>
                    <a:pt x="5000" y="21479"/>
                  </a:cubicBezTo>
                  <a:lnTo>
                    <a:pt x="5000" y="21479"/>
                  </a:lnTo>
                  <a:cubicBezTo>
                    <a:pt x="4745" y="21434"/>
                    <a:pt x="4492" y="21404"/>
                    <a:pt x="4271" y="21404"/>
                  </a:cubicBezTo>
                  <a:cubicBezTo>
                    <a:pt x="3715" y="21404"/>
                    <a:pt x="3357" y="21594"/>
                    <a:pt x="3666" y="22212"/>
                  </a:cubicBezTo>
                  <a:cubicBezTo>
                    <a:pt x="4422" y="23747"/>
                    <a:pt x="6334" y="23791"/>
                    <a:pt x="6553" y="23791"/>
                  </a:cubicBezTo>
                  <a:cubicBezTo>
                    <a:pt x="6566" y="23791"/>
                    <a:pt x="6573" y="23791"/>
                    <a:pt x="6573" y="23791"/>
                  </a:cubicBezTo>
                  <a:lnTo>
                    <a:pt x="6573" y="23791"/>
                  </a:lnTo>
                  <a:cubicBezTo>
                    <a:pt x="6573" y="23791"/>
                    <a:pt x="5671" y="24042"/>
                    <a:pt x="5646" y="24142"/>
                  </a:cubicBezTo>
                  <a:cubicBezTo>
                    <a:pt x="5621" y="24242"/>
                    <a:pt x="5421" y="25019"/>
                    <a:pt x="6799" y="25245"/>
                  </a:cubicBezTo>
                  <a:cubicBezTo>
                    <a:pt x="7068" y="25294"/>
                    <a:pt x="7327" y="25314"/>
                    <a:pt x="7574" y="25314"/>
                  </a:cubicBezTo>
                  <a:cubicBezTo>
                    <a:pt x="8591" y="25314"/>
                    <a:pt x="9408" y="24969"/>
                    <a:pt x="9932" y="24869"/>
                  </a:cubicBezTo>
                  <a:lnTo>
                    <a:pt x="9932" y="24869"/>
                  </a:lnTo>
                  <a:cubicBezTo>
                    <a:pt x="9506" y="24969"/>
                    <a:pt x="7075" y="25796"/>
                    <a:pt x="9255" y="26172"/>
                  </a:cubicBezTo>
                  <a:cubicBezTo>
                    <a:pt x="9392" y="26194"/>
                    <a:pt x="9547" y="26204"/>
                    <a:pt x="9718" y="26204"/>
                  </a:cubicBezTo>
                  <a:cubicBezTo>
                    <a:pt x="12305" y="26204"/>
                    <a:pt x="18485" y="23777"/>
                    <a:pt x="18203" y="20909"/>
                  </a:cubicBezTo>
                  <a:cubicBezTo>
                    <a:pt x="17902" y="17826"/>
                    <a:pt x="14744" y="16949"/>
                    <a:pt x="11736" y="14417"/>
                  </a:cubicBezTo>
                  <a:cubicBezTo>
                    <a:pt x="7025" y="10483"/>
                    <a:pt x="5721" y="5069"/>
                    <a:pt x="5797" y="2964"/>
                  </a:cubicBezTo>
                  <a:cubicBezTo>
                    <a:pt x="5872" y="858"/>
                    <a:pt x="5446" y="56"/>
                    <a:pt x="5120" y="6"/>
                  </a:cubicBezTo>
                  <a:cubicBezTo>
                    <a:pt x="5100" y="3"/>
                    <a:pt x="5079" y="1"/>
                    <a:pt x="5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3"/>
            <p:cNvSpPr/>
            <p:nvPr/>
          </p:nvSpPr>
          <p:spPr>
            <a:xfrm flipH="1">
              <a:off x="7036393" y="1915845"/>
              <a:ext cx="975013" cy="1111894"/>
            </a:xfrm>
            <a:custGeom>
              <a:avLst/>
              <a:gdLst/>
              <a:ahLst/>
              <a:cxnLst/>
              <a:rect l="l" t="t" r="r" b="b"/>
              <a:pathLst>
                <a:path w="23435" h="26725" extrusionOk="0">
                  <a:moveTo>
                    <a:pt x="19951" y="1"/>
                  </a:moveTo>
                  <a:cubicBezTo>
                    <a:pt x="17795" y="1"/>
                    <a:pt x="16041" y="2156"/>
                    <a:pt x="15139" y="3459"/>
                  </a:cubicBezTo>
                  <a:cubicBezTo>
                    <a:pt x="12006" y="7093"/>
                    <a:pt x="10728" y="9550"/>
                    <a:pt x="10728" y="13259"/>
                  </a:cubicBezTo>
                  <a:cubicBezTo>
                    <a:pt x="10728" y="16968"/>
                    <a:pt x="7018" y="18848"/>
                    <a:pt x="5289" y="19800"/>
                  </a:cubicBezTo>
                  <a:cubicBezTo>
                    <a:pt x="3560" y="20753"/>
                    <a:pt x="1" y="23159"/>
                    <a:pt x="327" y="24337"/>
                  </a:cubicBezTo>
                  <a:cubicBezTo>
                    <a:pt x="497" y="24966"/>
                    <a:pt x="840" y="25174"/>
                    <a:pt x="1220" y="25174"/>
                  </a:cubicBezTo>
                  <a:cubicBezTo>
                    <a:pt x="1958" y="25174"/>
                    <a:pt x="2833" y="24387"/>
                    <a:pt x="2833" y="24387"/>
                  </a:cubicBezTo>
                  <a:lnTo>
                    <a:pt x="2833" y="24387"/>
                  </a:lnTo>
                  <a:cubicBezTo>
                    <a:pt x="2833" y="24387"/>
                    <a:pt x="2407" y="25515"/>
                    <a:pt x="3234" y="25590"/>
                  </a:cubicBezTo>
                  <a:cubicBezTo>
                    <a:pt x="3252" y="25591"/>
                    <a:pt x="3271" y="25591"/>
                    <a:pt x="3289" y="25591"/>
                  </a:cubicBezTo>
                  <a:cubicBezTo>
                    <a:pt x="4019" y="25591"/>
                    <a:pt x="4716" y="24729"/>
                    <a:pt x="4843" y="24564"/>
                  </a:cubicBezTo>
                  <a:lnTo>
                    <a:pt x="4843" y="24564"/>
                  </a:lnTo>
                  <a:cubicBezTo>
                    <a:pt x="4729" y="24721"/>
                    <a:pt x="4215" y="25525"/>
                    <a:pt x="5139" y="26066"/>
                  </a:cubicBezTo>
                  <a:cubicBezTo>
                    <a:pt x="5341" y="26190"/>
                    <a:pt x="5536" y="26241"/>
                    <a:pt x="5719" y="26241"/>
                  </a:cubicBezTo>
                  <a:cubicBezTo>
                    <a:pt x="6534" y="26241"/>
                    <a:pt x="7118" y="25239"/>
                    <a:pt x="7119" y="25239"/>
                  </a:cubicBezTo>
                  <a:lnTo>
                    <a:pt x="7119" y="25239"/>
                  </a:lnTo>
                  <a:cubicBezTo>
                    <a:pt x="7118" y="25239"/>
                    <a:pt x="6353" y="26725"/>
                    <a:pt x="7769" y="26725"/>
                  </a:cubicBezTo>
                  <a:cubicBezTo>
                    <a:pt x="7825" y="26725"/>
                    <a:pt x="7884" y="26722"/>
                    <a:pt x="7946" y="26718"/>
                  </a:cubicBezTo>
                  <a:cubicBezTo>
                    <a:pt x="10101" y="26542"/>
                    <a:pt x="12282" y="20803"/>
                    <a:pt x="12858" y="19750"/>
                  </a:cubicBezTo>
                  <a:cubicBezTo>
                    <a:pt x="13409" y="18723"/>
                    <a:pt x="15339" y="17921"/>
                    <a:pt x="16642" y="17344"/>
                  </a:cubicBezTo>
                  <a:cubicBezTo>
                    <a:pt x="20377" y="15941"/>
                    <a:pt x="20753" y="12532"/>
                    <a:pt x="20753" y="11304"/>
                  </a:cubicBezTo>
                  <a:cubicBezTo>
                    <a:pt x="20753" y="10076"/>
                    <a:pt x="20577" y="9700"/>
                    <a:pt x="20577" y="8522"/>
                  </a:cubicBezTo>
                  <a:cubicBezTo>
                    <a:pt x="20577" y="4387"/>
                    <a:pt x="22532" y="6066"/>
                    <a:pt x="22983" y="3484"/>
                  </a:cubicBezTo>
                  <a:cubicBezTo>
                    <a:pt x="23435" y="878"/>
                    <a:pt x="20903" y="1"/>
                    <a:pt x="19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3"/>
            <p:cNvSpPr/>
            <p:nvPr/>
          </p:nvSpPr>
          <p:spPr>
            <a:xfrm flipH="1">
              <a:off x="7130220" y="2010750"/>
              <a:ext cx="24006" cy="24006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301" y="0"/>
                  </a:moveTo>
                  <a:cubicBezTo>
                    <a:pt x="126" y="0"/>
                    <a:pt x="0" y="126"/>
                    <a:pt x="0" y="301"/>
                  </a:cubicBezTo>
                  <a:cubicBezTo>
                    <a:pt x="0" y="452"/>
                    <a:pt x="126" y="577"/>
                    <a:pt x="301" y="577"/>
                  </a:cubicBezTo>
                  <a:cubicBezTo>
                    <a:pt x="452" y="577"/>
                    <a:pt x="577" y="452"/>
                    <a:pt x="577" y="301"/>
                  </a:cubicBezTo>
                  <a:cubicBezTo>
                    <a:pt x="577" y="126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3"/>
            <p:cNvSpPr/>
            <p:nvPr/>
          </p:nvSpPr>
          <p:spPr>
            <a:xfrm flipH="1">
              <a:off x="6984225" y="2045159"/>
              <a:ext cx="97023" cy="64696"/>
            </a:xfrm>
            <a:custGeom>
              <a:avLst/>
              <a:gdLst/>
              <a:ahLst/>
              <a:cxnLst/>
              <a:rect l="l" t="t" r="r" b="b"/>
              <a:pathLst>
                <a:path w="2332" h="1555" extrusionOk="0">
                  <a:moveTo>
                    <a:pt x="602" y="0"/>
                  </a:moveTo>
                  <a:cubicBezTo>
                    <a:pt x="602" y="0"/>
                    <a:pt x="1" y="502"/>
                    <a:pt x="151" y="1554"/>
                  </a:cubicBezTo>
                  <a:cubicBezTo>
                    <a:pt x="753" y="1454"/>
                    <a:pt x="2332" y="1153"/>
                    <a:pt x="2332" y="1153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519;p39"/>
          <p:cNvSpPr txBox="1">
            <a:spLocks/>
          </p:cNvSpPr>
          <p:nvPr/>
        </p:nvSpPr>
        <p:spPr>
          <a:xfrm>
            <a:off x="1465065" y="503173"/>
            <a:ext cx="7523147" cy="34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0" i="0" u="none" strike="noStrike" cap="none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pPr lvl="0" algn="l"/>
            <a:r>
              <a:rPr lang="es-ES" sz="2800" dirty="0">
                <a:latin typeface="Rockwell" panose="02060603020205020403" pitchFamily="18" charset="0"/>
              </a:rPr>
              <a:t>Las Enseñanzas de Jesús hacia nosotros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43"/>
          <p:cNvSpPr txBox="1">
            <a:spLocks noGrp="1"/>
          </p:cNvSpPr>
          <p:nvPr>
            <p:ph type="subTitle" idx="1"/>
          </p:nvPr>
        </p:nvSpPr>
        <p:spPr>
          <a:xfrm>
            <a:off x="2335112" y="1975063"/>
            <a:ext cx="4381800" cy="1174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b="1" u="sng" dirty="0"/>
              <a:t>Vive la Regla de Oro</a:t>
            </a:r>
          </a:p>
          <a:p>
            <a:endParaRPr lang="en" b="1" u="sng" dirty="0"/>
          </a:p>
          <a:p>
            <a:pPr marL="0" lvl="0" indent="0"/>
            <a:r>
              <a:rPr lang="en-US" dirty="0"/>
              <a:t>Mateo </a:t>
            </a:r>
            <a:r>
              <a:rPr lang="en-US" dirty="0" smtClean="0"/>
              <a:t>7:12: Hacer las cosas como queremos que nos la hagan a nosotros</a:t>
            </a: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87" name="Google Shape;1587;p43"/>
          <p:cNvGrpSpPr/>
          <p:nvPr/>
        </p:nvGrpSpPr>
        <p:grpSpPr>
          <a:xfrm>
            <a:off x="998929" y="1512591"/>
            <a:ext cx="823346" cy="1315405"/>
            <a:chOff x="1086400" y="1312962"/>
            <a:chExt cx="1073323" cy="1714776"/>
          </a:xfrm>
        </p:grpSpPr>
        <p:sp>
          <p:nvSpPr>
            <p:cNvPr id="1588" name="Google Shape;1588;p43"/>
            <p:cNvSpPr/>
            <p:nvPr/>
          </p:nvSpPr>
          <p:spPr>
            <a:xfrm>
              <a:off x="1226406" y="1312962"/>
              <a:ext cx="761247" cy="1209208"/>
            </a:xfrm>
            <a:custGeom>
              <a:avLst/>
              <a:gdLst/>
              <a:ahLst/>
              <a:cxnLst/>
              <a:rect l="l" t="t" r="r" b="b"/>
              <a:pathLst>
                <a:path w="18297" h="29064" extrusionOk="0">
                  <a:moveTo>
                    <a:pt x="8844" y="1"/>
                  </a:moveTo>
                  <a:cubicBezTo>
                    <a:pt x="8261" y="1"/>
                    <a:pt x="7292" y="1061"/>
                    <a:pt x="6742" y="2435"/>
                  </a:cubicBezTo>
                  <a:cubicBezTo>
                    <a:pt x="6116" y="3914"/>
                    <a:pt x="6141" y="4741"/>
                    <a:pt x="5965" y="6521"/>
                  </a:cubicBezTo>
                  <a:cubicBezTo>
                    <a:pt x="5907" y="5279"/>
                    <a:pt x="5473" y="4795"/>
                    <a:pt x="4956" y="4795"/>
                  </a:cubicBezTo>
                  <a:cubicBezTo>
                    <a:pt x="4357" y="4795"/>
                    <a:pt x="3647" y="5446"/>
                    <a:pt x="3284" y="6320"/>
                  </a:cubicBezTo>
                  <a:cubicBezTo>
                    <a:pt x="2632" y="7949"/>
                    <a:pt x="3960" y="11057"/>
                    <a:pt x="3960" y="11057"/>
                  </a:cubicBezTo>
                  <a:cubicBezTo>
                    <a:pt x="3960" y="11057"/>
                    <a:pt x="2898" y="9291"/>
                    <a:pt x="2033" y="9291"/>
                  </a:cubicBezTo>
                  <a:cubicBezTo>
                    <a:pt x="1756" y="9291"/>
                    <a:pt x="1499" y="9473"/>
                    <a:pt x="1304" y="9954"/>
                  </a:cubicBezTo>
                  <a:cubicBezTo>
                    <a:pt x="748" y="11353"/>
                    <a:pt x="2425" y="13998"/>
                    <a:pt x="3424" y="15388"/>
                  </a:cubicBezTo>
                  <a:lnTo>
                    <a:pt x="3424" y="15388"/>
                  </a:lnTo>
                  <a:cubicBezTo>
                    <a:pt x="3091" y="15037"/>
                    <a:pt x="2673" y="14717"/>
                    <a:pt x="2253" y="14717"/>
                  </a:cubicBezTo>
                  <a:cubicBezTo>
                    <a:pt x="1856" y="14717"/>
                    <a:pt x="1458" y="15003"/>
                    <a:pt x="1128" y="15819"/>
                  </a:cubicBezTo>
                  <a:cubicBezTo>
                    <a:pt x="0" y="18551"/>
                    <a:pt x="4136" y="21608"/>
                    <a:pt x="4136" y="21608"/>
                  </a:cubicBezTo>
                  <a:cubicBezTo>
                    <a:pt x="4136" y="21608"/>
                    <a:pt x="2707" y="20745"/>
                    <a:pt x="1975" y="20745"/>
                  </a:cubicBezTo>
                  <a:cubicBezTo>
                    <a:pt x="1782" y="20745"/>
                    <a:pt x="1637" y="20805"/>
                    <a:pt x="1579" y="20957"/>
                  </a:cubicBezTo>
                  <a:cubicBezTo>
                    <a:pt x="1406" y="21361"/>
                    <a:pt x="2662" y="22164"/>
                    <a:pt x="3758" y="22772"/>
                  </a:cubicBezTo>
                  <a:lnTo>
                    <a:pt x="3758" y="22772"/>
                  </a:lnTo>
                  <a:cubicBezTo>
                    <a:pt x="3347" y="22600"/>
                    <a:pt x="2931" y="22468"/>
                    <a:pt x="2620" y="22468"/>
                  </a:cubicBezTo>
                  <a:cubicBezTo>
                    <a:pt x="2237" y="22468"/>
                    <a:pt x="2013" y="22668"/>
                    <a:pt x="2156" y="23238"/>
                  </a:cubicBezTo>
                  <a:cubicBezTo>
                    <a:pt x="2607" y="25142"/>
                    <a:pt x="4838" y="25593"/>
                    <a:pt x="4838" y="25593"/>
                  </a:cubicBezTo>
                  <a:cubicBezTo>
                    <a:pt x="4838" y="25593"/>
                    <a:pt x="3835" y="25619"/>
                    <a:pt x="3785" y="25744"/>
                  </a:cubicBezTo>
                  <a:cubicBezTo>
                    <a:pt x="3735" y="25844"/>
                    <a:pt x="3359" y="26621"/>
                    <a:pt x="4762" y="27198"/>
                  </a:cubicBezTo>
                  <a:cubicBezTo>
                    <a:pt x="5485" y="27500"/>
                    <a:pt x="6179" y="27568"/>
                    <a:pt x="6785" y="27568"/>
                  </a:cubicBezTo>
                  <a:cubicBezTo>
                    <a:pt x="7283" y="27568"/>
                    <a:pt x="7721" y="27522"/>
                    <a:pt x="8065" y="27522"/>
                  </a:cubicBezTo>
                  <a:cubicBezTo>
                    <a:pt x="8101" y="27522"/>
                    <a:pt x="8137" y="27522"/>
                    <a:pt x="8171" y="27523"/>
                  </a:cubicBezTo>
                  <a:cubicBezTo>
                    <a:pt x="7695" y="27548"/>
                    <a:pt x="4913" y="27824"/>
                    <a:pt x="7143" y="28751"/>
                  </a:cubicBezTo>
                  <a:cubicBezTo>
                    <a:pt x="7653" y="28958"/>
                    <a:pt x="8470" y="29063"/>
                    <a:pt x="9431" y="29063"/>
                  </a:cubicBezTo>
                  <a:cubicBezTo>
                    <a:pt x="12674" y="29063"/>
                    <a:pt x="17561" y="27864"/>
                    <a:pt x="17870" y="25293"/>
                  </a:cubicBezTo>
                  <a:cubicBezTo>
                    <a:pt x="18296" y="21959"/>
                    <a:pt x="15138" y="20280"/>
                    <a:pt x="12557" y="16872"/>
                  </a:cubicBezTo>
                  <a:cubicBezTo>
                    <a:pt x="8522" y="11608"/>
                    <a:pt x="8422" y="5543"/>
                    <a:pt x="8998" y="3338"/>
                  </a:cubicBezTo>
                  <a:cubicBezTo>
                    <a:pt x="9574" y="1107"/>
                    <a:pt x="9299" y="155"/>
                    <a:pt x="8998" y="29"/>
                  </a:cubicBezTo>
                  <a:cubicBezTo>
                    <a:pt x="8951" y="10"/>
                    <a:pt x="8899" y="1"/>
                    <a:pt x="8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3"/>
            <p:cNvSpPr/>
            <p:nvPr/>
          </p:nvSpPr>
          <p:spPr>
            <a:xfrm>
              <a:off x="1086400" y="1445314"/>
              <a:ext cx="769068" cy="1090259"/>
            </a:xfrm>
            <a:custGeom>
              <a:avLst/>
              <a:gdLst/>
              <a:ahLst/>
              <a:cxnLst/>
              <a:rect l="l" t="t" r="r" b="b"/>
              <a:pathLst>
                <a:path w="18485" h="26205" extrusionOk="0">
                  <a:moveTo>
                    <a:pt x="5058" y="1"/>
                  </a:moveTo>
                  <a:cubicBezTo>
                    <a:pt x="4537" y="1"/>
                    <a:pt x="3832" y="1191"/>
                    <a:pt x="3591" y="2613"/>
                  </a:cubicBezTo>
                  <a:cubicBezTo>
                    <a:pt x="3340" y="4092"/>
                    <a:pt x="3516" y="4818"/>
                    <a:pt x="3716" y="6447"/>
                  </a:cubicBezTo>
                  <a:cubicBezTo>
                    <a:pt x="3449" y="5471"/>
                    <a:pt x="3034" y="5089"/>
                    <a:pt x="2620" y="5089"/>
                  </a:cubicBezTo>
                  <a:cubicBezTo>
                    <a:pt x="2025" y="5089"/>
                    <a:pt x="1433" y="5878"/>
                    <a:pt x="1285" y="6823"/>
                  </a:cubicBezTo>
                  <a:cubicBezTo>
                    <a:pt x="1010" y="8402"/>
                    <a:pt x="2839" y="10909"/>
                    <a:pt x="2839" y="10909"/>
                  </a:cubicBezTo>
                  <a:cubicBezTo>
                    <a:pt x="2839" y="10909"/>
                    <a:pt x="1684" y="9703"/>
                    <a:pt x="901" y="9703"/>
                  </a:cubicBezTo>
                  <a:cubicBezTo>
                    <a:pt x="583" y="9703"/>
                    <a:pt x="327" y="9901"/>
                    <a:pt x="233" y="10458"/>
                  </a:cubicBezTo>
                  <a:cubicBezTo>
                    <a:pt x="0" y="11833"/>
                    <a:pt x="2021" y="13857"/>
                    <a:pt x="3202" y="14907"/>
                  </a:cubicBezTo>
                  <a:lnTo>
                    <a:pt x="3202" y="14907"/>
                  </a:lnTo>
                  <a:cubicBezTo>
                    <a:pt x="2894" y="14702"/>
                    <a:pt x="2540" y="14532"/>
                    <a:pt x="2214" y="14532"/>
                  </a:cubicBezTo>
                  <a:cubicBezTo>
                    <a:pt x="1778" y="14532"/>
                    <a:pt x="1392" y="14836"/>
                    <a:pt x="1235" y="15771"/>
                  </a:cubicBezTo>
                  <a:cubicBezTo>
                    <a:pt x="784" y="18453"/>
                    <a:pt x="5120" y="20357"/>
                    <a:pt x="5120" y="20357"/>
                  </a:cubicBezTo>
                  <a:cubicBezTo>
                    <a:pt x="5120" y="20357"/>
                    <a:pt x="4026" y="19989"/>
                    <a:pt x="3304" y="19989"/>
                  </a:cubicBezTo>
                  <a:cubicBezTo>
                    <a:pt x="2978" y="19989"/>
                    <a:pt x="2728" y="20064"/>
                    <a:pt x="2689" y="20282"/>
                  </a:cubicBezTo>
                  <a:cubicBezTo>
                    <a:pt x="2617" y="20684"/>
                    <a:pt x="3896" y="21153"/>
                    <a:pt x="5000" y="21479"/>
                  </a:cubicBezTo>
                  <a:lnTo>
                    <a:pt x="5000" y="21479"/>
                  </a:lnTo>
                  <a:cubicBezTo>
                    <a:pt x="4745" y="21434"/>
                    <a:pt x="4492" y="21404"/>
                    <a:pt x="4271" y="21404"/>
                  </a:cubicBezTo>
                  <a:cubicBezTo>
                    <a:pt x="3715" y="21404"/>
                    <a:pt x="3357" y="21594"/>
                    <a:pt x="3666" y="22212"/>
                  </a:cubicBezTo>
                  <a:cubicBezTo>
                    <a:pt x="4422" y="23747"/>
                    <a:pt x="6334" y="23791"/>
                    <a:pt x="6553" y="23791"/>
                  </a:cubicBezTo>
                  <a:cubicBezTo>
                    <a:pt x="6566" y="23791"/>
                    <a:pt x="6573" y="23791"/>
                    <a:pt x="6573" y="23791"/>
                  </a:cubicBezTo>
                  <a:lnTo>
                    <a:pt x="6573" y="23791"/>
                  </a:lnTo>
                  <a:cubicBezTo>
                    <a:pt x="6573" y="23791"/>
                    <a:pt x="5671" y="24042"/>
                    <a:pt x="5646" y="24142"/>
                  </a:cubicBezTo>
                  <a:cubicBezTo>
                    <a:pt x="5621" y="24242"/>
                    <a:pt x="5421" y="25019"/>
                    <a:pt x="6799" y="25245"/>
                  </a:cubicBezTo>
                  <a:cubicBezTo>
                    <a:pt x="7068" y="25294"/>
                    <a:pt x="7327" y="25314"/>
                    <a:pt x="7574" y="25314"/>
                  </a:cubicBezTo>
                  <a:cubicBezTo>
                    <a:pt x="8591" y="25314"/>
                    <a:pt x="9408" y="24969"/>
                    <a:pt x="9932" y="24869"/>
                  </a:cubicBezTo>
                  <a:lnTo>
                    <a:pt x="9932" y="24869"/>
                  </a:lnTo>
                  <a:cubicBezTo>
                    <a:pt x="9506" y="24969"/>
                    <a:pt x="7075" y="25796"/>
                    <a:pt x="9255" y="26172"/>
                  </a:cubicBezTo>
                  <a:cubicBezTo>
                    <a:pt x="9392" y="26194"/>
                    <a:pt x="9547" y="26204"/>
                    <a:pt x="9718" y="26204"/>
                  </a:cubicBezTo>
                  <a:cubicBezTo>
                    <a:pt x="12305" y="26204"/>
                    <a:pt x="18485" y="23777"/>
                    <a:pt x="18203" y="20909"/>
                  </a:cubicBezTo>
                  <a:cubicBezTo>
                    <a:pt x="17902" y="17826"/>
                    <a:pt x="14744" y="16949"/>
                    <a:pt x="11736" y="14417"/>
                  </a:cubicBezTo>
                  <a:cubicBezTo>
                    <a:pt x="7025" y="10483"/>
                    <a:pt x="5721" y="5069"/>
                    <a:pt x="5797" y="2964"/>
                  </a:cubicBezTo>
                  <a:cubicBezTo>
                    <a:pt x="5872" y="858"/>
                    <a:pt x="5446" y="56"/>
                    <a:pt x="5120" y="6"/>
                  </a:cubicBezTo>
                  <a:cubicBezTo>
                    <a:pt x="5100" y="3"/>
                    <a:pt x="5079" y="1"/>
                    <a:pt x="5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3"/>
            <p:cNvSpPr/>
            <p:nvPr/>
          </p:nvSpPr>
          <p:spPr>
            <a:xfrm>
              <a:off x="1132542" y="1915845"/>
              <a:ext cx="975013" cy="1111894"/>
            </a:xfrm>
            <a:custGeom>
              <a:avLst/>
              <a:gdLst/>
              <a:ahLst/>
              <a:cxnLst/>
              <a:rect l="l" t="t" r="r" b="b"/>
              <a:pathLst>
                <a:path w="23435" h="26725" extrusionOk="0">
                  <a:moveTo>
                    <a:pt x="19951" y="1"/>
                  </a:moveTo>
                  <a:cubicBezTo>
                    <a:pt x="17795" y="1"/>
                    <a:pt x="16041" y="2156"/>
                    <a:pt x="15139" y="3459"/>
                  </a:cubicBezTo>
                  <a:cubicBezTo>
                    <a:pt x="12006" y="7093"/>
                    <a:pt x="10728" y="9550"/>
                    <a:pt x="10728" y="13259"/>
                  </a:cubicBezTo>
                  <a:cubicBezTo>
                    <a:pt x="10728" y="16968"/>
                    <a:pt x="7018" y="18848"/>
                    <a:pt x="5289" y="19800"/>
                  </a:cubicBezTo>
                  <a:cubicBezTo>
                    <a:pt x="3560" y="20753"/>
                    <a:pt x="1" y="23159"/>
                    <a:pt x="327" y="24337"/>
                  </a:cubicBezTo>
                  <a:cubicBezTo>
                    <a:pt x="497" y="24966"/>
                    <a:pt x="840" y="25174"/>
                    <a:pt x="1220" y="25174"/>
                  </a:cubicBezTo>
                  <a:cubicBezTo>
                    <a:pt x="1958" y="25174"/>
                    <a:pt x="2833" y="24387"/>
                    <a:pt x="2833" y="24387"/>
                  </a:cubicBezTo>
                  <a:lnTo>
                    <a:pt x="2833" y="24387"/>
                  </a:lnTo>
                  <a:cubicBezTo>
                    <a:pt x="2833" y="24387"/>
                    <a:pt x="2407" y="25515"/>
                    <a:pt x="3234" y="25590"/>
                  </a:cubicBezTo>
                  <a:cubicBezTo>
                    <a:pt x="3252" y="25591"/>
                    <a:pt x="3271" y="25591"/>
                    <a:pt x="3289" y="25591"/>
                  </a:cubicBezTo>
                  <a:cubicBezTo>
                    <a:pt x="4019" y="25591"/>
                    <a:pt x="4716" y="24729"/>
                    <a:pt x="4843" y="24564"/>
                  </a:cubicBezTo>
                  <a:lnTo>
                    <a:pt x="4843" y="24564"/>
                  </a:lnTo>
                  <a:cubicBezTo>
                    <a:pt x="4729" y="24721"/>
                    <a:pt x="4215" y="25525"/>
                    <a:pt x="5139" y="26066"/>
                  </a:cubicBezTo>
                  <a:cubicBezTo>
                    <a:pt x="5341" y="26190"/>
                    <a:pt x="5536" y="26241"/>
                    <a:pt x="5719" y="26241"/>
                  </a:cubicBezTo>
                  <a:cubicBezTo>
                    <a:pt x="6534" y="26241"/>
                    <a:pt x="7118" y="25239"/>
                    <a:pt x="7119" y="25239"/>
                  </a:cubicBezTo>
                  <a:lnTo>
                    <a:pt x="7119" y="25239"/>
                  </a:lnTo>
                  <a:cubicBezTo>
                    <a:pt x="7118" y="25239"/>
                    <a:pt x="6353" y="26725"/>
                    <a:pt x="7769" y="26725"/>
                  </a:cubicBezTo>
                  <a:cubicBezTo>
                    <a:pt x="7825" y="26725"/>
                    <a:pt x="7884" y="26722"/>
                    <a:pt x="7946" y="26718"/>
                  </a:cubicBezTo>
                  <a:cubicBezTo>
                    <a:pt x="10101" y="26542"/>
                    <a:pt x="12282" y="20803"/>
                    <a:pt x="12858" y="19750"/>
                  </a:cubicBezTo>
                  <a:cubicBezTo>
                    <a:pt x="13409" y="18723"/>
                    <a:pt x="15339" y="17921"/>
                    <a:pt x="16642" y="17344"/>
                  </a:cubicBezTo>
                  <a:cubicBezTo>
                    <a:pt x="20377" y="15941"/>
                    <a:pt x="20753" y="12532"/>
                    <a:pt x="20753" y="11304"/>
                  </a:cubicBezTo>
                  <a:cubicBezTo>
                    <a:pt x="20753" y="10076"/>
                    <a:pt x="20577" y="9700"/>
                    <a:pt x="20577" y="8522"/>
                  </a:cubicBezTo>
                  <a:cubicBezTo>
                    <a:pt x="20577" y="4387"/>
                    <a:pt x="22532" y="6066"/>
                    <a:pt x="22983" y="3484"/>
                  </a:cubicBezTo>
                  <a:cubicBezTo>
                    <a:pt x="23435" y="878"/>
                    <a:pt x="20903" y="1"/>
                    <a:pt x="19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3"/>
            <p:cNvSpPr/>
            <p:nvPr/>
          </p:nvSpPr>
          <p:spPr>
            <a:xfrm>
              <a:off x="1989722" y="2010750"/>
              <a:ext cx="24006" cy="24006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301" y="0"/>
                  </a:moveTo>
                  <a:cubicBezTo>
                    <a:pt x="126" y="0"/>
                    <a:pt x="0" y="126"/>
                    <a:pt x="0" y="301"/>
                  </a:cubicBezTo>
                  <a:cubicBezTo>
                    <a:pt x="0" y="452"/>
                    <a:pt x="126" y="577"/>
                    <a:pt x="301" y="577"/>
                  </a:cubicBezTo>
                  <a:cubicBezTo>
                    <a:pt x="452" y="577"/>
                    <a:pt x="577" y="452"/>
                    <a:pt x="577" y="301"/>
                  </a:cubicBezTo>
                  <a:cubicBezTo>
                    <a:pt x="577" y="126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3"/>
            <p:cNvSpPr/>
            <p:nvPr/>
          </p:nvSpPr>
          <p:spPr>
            <a:xfrm>
              <a:off x="2062700" y="2045159"/>
              <a:ext cx="97023" cy="64696"/>
            </a:xfrm>
            <a:custGeom>
              <a:avLst/>
              <a:gdLst/>
              <a:ahLst/>
              <a:cxnLst/>
              <a:rect l="l" t="t" r="r" b="b"/>
              <a:pathLst>
                <a:path w="2332" h="1555" extrusionOk="0">
                  <a:moveTo>
                    <a:pt x="602" y="0"/>
                  </a:moveTo>
                  <a:cubicBezTo>
                    <a:pt x="602" y="0"/>
                    <a:pt x="1" y="502"/>
                    <a:pt x="151" y="1554"/>
                  </a:cubicBezTo>
                  <a:cubicBezTo>
                    <a:pt x="753" y="1454"/>
                    <a:pt x="2332" y="1153"/>
                    <a:pt x="2332" y="1153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43"/>
          <p:cNvGrpSpPr/>
          <p:nvPr/>
        </p:nvGrpSpPr>
        <p:grpSpPr>
          <a:xfrm>
            <a:off x="7321725" y="1512591"/>
            <a:ext cx="823346" cy="1315405"/>
            <a:chOff x="6984225" y="1312962"/>
            <a:chExt cx="1073323" cy="1714776"/>
          </a:xfrm>
        </p:grpSpPr>
        <p:sp>
          <p:nvSpPr>
            <p:cNvPr id="1594" name="Google Shape;1594;p43"/>
            <p:cNvSpPr/>
            <p:nvPr/>
          </p:nvSpPr>
          <p:spPr>
            <a:xfrm flipH="1">
              <a:off x="7156295" y="1312962"/>
              <a:ext cx="761247" cy="1209208"/>
            </a:xfrm>
            <a:custGeom>
              <a:avLst/>
              <a:gdLst/>
              <a:ahLst/>
              <a:cxnLst/>
              <a:rect l="l" t="t" r="r" b="b"/>
              <a:pathLst>
                <a:path w="18297" h="29064" extrusionOk="0">
                  <a:moveTo>
                    <a:pt x="8844" y="1"/>
                  </a:moveTo>
                  <a:cubicBezTo>
                    <a:pt x="8261" y="1"/>
                    <a:pt x="7292" y="1061"/>
                    <a:pt x="6742" y="2435"/>
                  </a:cubicBezTo>
                  <a:cubicBezTo>
                    <a:pt x="6116" y="3914"/>
                    <a:pt x="6141" y="4741"/>
                    <a:pt x="5965" y="6521"/>
                  </a:cubicBezTo>
                  <a:cubicBezTo>
                    <a:pt x="5907" y="5279"/>
                    <a:pt x="5473" y="4795"/>
                    <a:pt x="4956" y="4795"/>
                  </a:cubicBezTo>
                  <a:cubicBezTo>
                    <a:pt x="4357" y="4795"/>
                    <a:pt x="3647" y="5446"/>
                    <a:pt x="3284" y="6320"/>
                  </a:cubicBezTo>
                  <a:cubicBezTo>
                    <a:pt x="2632" y="7949"/>
                    <a:pt x="3960" y="11057"/>
                    <a:pt x="3960" y="11057"/>
                  </a:cubicBezTo>
                  <a:cubicBezTo>
                    <a:pt x="3960" y="11057"/>
                    <a:pt x="2898" y="9291"/>
                    <a:pt x="2033" y="9291"/>
                  </a:cubicBezTo>
                  <a:cubicBezTo>
                    <a:pt x="1756" y="9291"/>
                    <a:pt x="1499" y="9473"/>
                    <a:pt x="1304" y="9954"/>
                  </a:cubicBezTo>
                  <a:cubicBezTo>
                    <a:pt x="748" y="11353"/>
                    <a:pt x="2425" y="13998"/>
                    <a:pt x="3424" y="15388"/>
                  </a:cubicBezTo>
                  <a:lnTo>
                    <a:pt x="3424" y="15388"/>
                  </a:lnTo>
                  <a:cubicBezTo>
                    <a:pt x="3091" y="15037"/>
                    <a:pt x="2673" y="14717"/>
                    <a:pt x="2253" y="14717"/>
                  </a:cubicBezTo>
                  <a:cubicBezTo>
                    <a:pt x="1856" y="14717"/>
                    <a:pt x="1458" y="15003"/>
                    <a:pt x="1128" y="15819"/>
                  </a:cubicBezTo>
                  <a:cubicBezTo>
                    <a:pt x="0" y="18551"/>
                    <a:pt x="4136" y="21608"/>
                    <a:pt x="4136" y="21608"/>
                  </a:cubicBezTo>
                  <a:cubicBezTo>
                    <a:pt x="4136" y="21608"/>
                    <a:pt x="2707" y="20745"/>
                    <a:pt x="1975" y="20745"/>
                  </a:cubicBezTo>
                  <a:cubicBezTo>
                    <a:pt x="1782" y="20745"/>
                    <a:pt x="1637" y="20805"/>
                    <a:pt x="1579" y="20957"/>
                  </a:cubicBezTo>
                  <a:cubicBezTo>
                    <a:pt x="1406" y="21361"/>
                    <a:pt x="2662" y="22164"/>
                    <a:pt x="3758" y="22772"/>
                  </a:cubicBezTo>
                  <a:lnTo>
                    <a:pt x="3758" y="22772"/>
                  </a:lnTo>
                  <a:cubicBezTo>
                    <a:pt x="3347" y="22600"/>
                    <a:pt x="2931" y="22468"/>
                    <a:pt x="2620" y="22468"/>
                  </a:cubicBezTo>
                  <a:cubicBezTo>
                    <a:pt x="2237" y="22468"/>
                    <a:pt x="2013" y="22668"/>
                    <a:pt x="2156" y="23238"/>
                  </a:cubicBezTo>
                  <a:cubicBezTo>
                    <a:pt x="2607" y="25142"/>
                    <a:pt x="4838" y="25593"/>
                    <a:pt x="4838" y="25593"/>
                  </a:cubicBezTo>
                  <a:cubicBezTo>
                    <a:pt x="4838" y="25593"/>
                    <a:pt x="3835" y="25619"/>
                    <a:pt x="3785" y="25744"/>
                  </a:cubicBezTo>
                  <a:cubicBezTo>
                    <a:pt x="3735" y="25844"/>
                    <a:pt x="3359" y="26621"/>
                    <a:pt x="4762" y="27198"/>
                  </a:cubicBezTo>
                  <a:cubicBezTo>
                    <a:pt x="5485" y="27500"/>
                    <a:pt x="6179" y="27568"/>
                    <a:pt x="6785" y="27568"/>
                  </a:cubicBezTo>
                  <a:cubicBezTo>
                    <a:pt x="7283" y="27568"/>
                    <a:pt x="7721" y="27522"/>
                    <a:pt x="8065" y="27522"/>
                  </a:cubicBezTo>
                  <a:cubicBezTo>
                    <a:pt x="8101" y="27522"/>
                    <a:pt x="8137" y="27522"/>
                    <a:pt x="8171" y="27523"/>
                  </a:cubicBezTo>
                  <a:cubicBezTo>
                    <a:pt x="7695" y="27548"/>
                    <a:pt x="4913" y="27824"/>
                    <a:pt x="7143" y="28751"/>
                  </a:cubicBezTo>
                  <a:cubicBezTo>
                    <a:pt x="7653" y="28958"/>
                    <a:pt x="8470" y="29063"/>
                    <a:pt x="9431" y="29063"/>
                  </a:cubicBezTo>
                  <a:cubicBezTo>
                    <a:pt x="12674" y="29063"/>
                    <a:pt x="17561" y="27864"/>
                    <a:pt x="17870" y="25293"/>
                  </a:cubicBezTo>
                  <a:cubicBezTo>
                    <a:pt x="18296" y="21959"/>
                    <a:pt x="15138" y="20280"/>
                    <a:pt x="12557" y="16872"/>
                  </a:cubicBezTo>
                  <a:cubicBezTo>
                    <a:pt x="8522" y="11608"/>
                    <a:pt x="8422" y="5543"/>
                    <a:pt x="8998" y="3338"/>
                  </a:cubicBezTo>
                  <a:cubicBezTo>
                    <a:pt x="9574" y="1107"/>
                    <a:pt x="9299" y="155"/>
                    <a:pt x="8998" y="29"/>
                  </a:cubicBezTo>
                  <a:cubicBezTo>
                    <a:pt x="8951" y="10"/>
                    <a:pt x="8899" y="1"/>
                    <a:pt x="8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3"/>
            <p:cNvSpPr/>
            <p:nvPr/>
          </p:nvSpPr>
          <p:spPr>
            <a:xfrm flipH="1">
              <a:off x="7288479" y="1445314"/>
              <a:ext cx="769068" cy="1090259"/>
            </a:xfrm>
            <a:custGeom>
              <a:avLst/>
              <a:gdLst/>
              <a:ahLst/>
              <a:cxnLst/>
              <a:rect l="l" t="t" r="r" b="b"/>
              <a:pathLst>
                <a:path w="18485" h="26205" extrusionOk="0">
                  <a:moveTo>
                    <a:pt x="5058" y="1"/>
                  </a:moveTo>
                  <a:cubicBezTo>
                    <a:pt x="4537" y="1"/>
                    <a:pt x="3832" y="1191"/>
                    <a:pt x="3591" y="2613"/>
                  </a:cubicBezTo>
                  <a:cubicBezTo>
                    <a:pt x="3340" y="4092"/>
                    <a:pt x="3516" y="4818"/>
                    <a:pt x="3716" y="6447"/>
                  </a:cubicBezTo>
                  <a:cubicBezTo>
                    <a:pt x="3449" y="5471"/>
                    <a:pt x="3034" y="5089"/>
                    <a:pt x="2620" y="5089"/>
                  </a:cubicBezTo>
                  <a:cubicBezTo>
                    <a:pt x="2025" y="5089"/>
                    <a:pt x="1433" y="5878"/>
                    <a:pt x="1285" y="6823"/>
                  </a:cubicBezTo>
                  <a:cubicBezTo>
                    <a:pt x="1010" y="8402"/>
                    <a:pt x="2839" y="10909"/>
                    <a:pt x="2839" y="10909"/>
                  </a:cubicBezTo>
                  <a:cubicBezTo>
                    <a:pt x="2839" y="10909"/>
                    <a:pt x="1684" y="9703"/>
                    <a:pt x="901" y="9703"/>
                  </a:cubicBezTo>
                  <a:cubicBezTo>
                    <a:pt x="583" y="9703"/>
                    <a:pt x="327" y="9901"/>
                    <a:pt x="233" y="10458"/>
                  </a:cubicBezTo>
                  <a:cubicBezTo>
                    <a:pt x="0" y="11833"/>
                    <a:pt x="2021" y="13857"/>
                    <a:pt x="3202" y="14907"/>
                  </a:cubicBezTo>
                  <a:lnTo>
                    <a:pt x="3202" y="14907"/>
                  </a:lnTo>
                  <a:cubicBezTo>
                    <a:pt x="2894" y="14702"/>
                    <a:pt x="2540" y="14532"/>
                    <a:pt x="2214" y="14532"/>
                  </a:cubicBezTo>
                  <a:cubicBezTo>
                    <a:pt x="1778" y="14532"/>
                    <a:pt x="1392" y="14836"/>
                    <a:pt x="1235" y="15771"/>
                  </a:cubicBezTo>
                  <a:cubicBezTo>
                    <a:pt x="784" y="18453"/>
                    <a:pt x="5120" y="20357"/>
                    <a:pt x="5120" y="20357"/>
                  </a:cubicBezTo>
                  <a:cubicBezTo>
                    <a:pt x="5120" y="20357"/>
                    <a:pt x="4026" y="19989"/>
                    <a:pt x="3304" y="19989"/>
                  </a:cubicBezTo>
                  <a:cubicBezTo>
                    <a:pt x="2978" y="19989"/>
                    <a:pt x="2728" y="20064"/>
                    <a:pt x="2689" y="20282"/>
                  </a:cubicBezTo>
                  <a:cubicBezTo>
                    <a:pt x="2617" y="20684"/>
                    <a:pt x="3896" y="21153"/>
                    <a:pt x="5000" y="21479"/>
                  </a:cubicBezTo>
                  <a:lnTo>
                    <a:pt x="5000" y="21479"/>
                  </a:lnTo>
                  <a:cubicBezTo>
                    <a:pt x="4745" y="21434"/>
                    <a:pt x="4492" y="21404"/>
                    <a:pt x="4271" y="21404"/>
                  </a:cubicBezTo>
                  <a:cubicBezTo>
                    <a:pt x="3715" y="21404"/>
                    <a:pt x="3357" y="21594"/>
                    <a:pt x="3666" y="22212"/>
                  </a:cubicBezTo>
                  <a:cubicBezTo>
                    <a:pt x="4422" y="23747"/>
                    <a:pt x="6334" y="23791"/>
                    <a:pt x="6553" y="23791"/>
                  </a:cubicBezTo>
                  <a:cubicBezTo>
                    <a:pt x="6566" y="23791"/>
                    <a:pt x="6573" y="23791"/>
                    <a:pt x="6573" y="23791"/>
                  </a:cubicBezTo>
                  <a:lnTo>
                    <a:pt x="6573" y="23791"/>
                  </a:lnTo>
                  <a:cubicBezTo>
                    <a:pt x="6573" y="23791"/>
                    <a:pt x="5671" y="24042"/>
                    <a:pt x="5646" y="24142"/>
                  </a:cubicBezTo>
                  <a:cubicBezTo>
                    <a:pt x="5621" y="24242"/>
                    <a:pt x="5421" y="25019"/>
                    <a:pt x="6799" y="25245"/>
                  </a:cubicBezTo>
                  <a:cubicBezTo>
                    <a:pt x="7068" y="25294"/>
                    <a:pt x="7327" y="25314"/>
                    <a:pt x="7574" y="25314"/>
                  </a:cubicBezTo>
                  <a:cubicBezTo>
                    <a:pt x="8591" y="25314"/>
                    <a:pt x="9408" y="24969"/>
                    <a:pt x="9932" y="24869"/>
                  </a:cubicBezTo>
                  <a:lnTo>
                    <a:pt x="9932" y="24869"/>
                  </a:lnTo>
                  <a:cubicBezTo>
                    <a:pt x="9506" y="24969"/>
                    <a:pt x="7075" y="25796"/>
                    <a:pt x="9255" y="26172"/>
                  </a:cubicBezTo>
                  <a:cubicBezTo>
                    <a:pt x="9392" y="26194"/>
                    <a:pt x="9547" y="26204"/>
                    <a:pt x="9718" y="26204"/>
                  </a:cubicBezTo>
                  <a:cubicBezTo>
                    <a:pt x="12305" y="26204"/>
                    <a:pt x="18485" y="23777"/>
                    <a:pt x="18203" y="20909"/>
                  </a:cubicBezTo>
                  <a:cubicBezTo>
                    <a:pt x="17902" y="17826"/>
                    <a:pt x="14744" y="16949"/>
                    <a:pt x="11736" y="14417"/>
                  </a:cubicBezTo>
                  <a:cubicBezTo>
                    <a:pt x="7025" y="10483"/>
                    <a:pt x="5721" y="5069"/>
                    <a:pt x="5797" y="2964"/>
                  </a:cubicBezTo>
                  <a:cubicBezTo>
                    <a:pt x="5872" y="858"/>
                    <a:pt x="5446" y="56"/>
                    <a:pt x="5120" y="6"/>
                  </a:cubicBezTo>
                  <a:cubicBezTo>
                    <a:pt x="5100" y="3"/>
                    <a:pt x="5079" y="1"/>
                    <a:pt x="5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3"/>
            <p:cNvSpPr/>
            <p:nvPr/>
          </p:nvSpPr>
          <p:spPr>
            <a:xfrm flipH="1">
              <a:off x="7036393" y="1915845"/>
              <a:ext cx="975013" cy="1111894"/>
            </a:xfrm>
            <a:custGeom>
              <a:avLst/>
              <a:gdLst/>
              <a:ahLst/>
              <a:cxnLst/>
              <a:rect l="l" t="t" r="r" b="b"/>
              <a:pathLst>
                <a:path w="23435" h="26725" extrusionOk="0">
                  <a:moveTo>
                    <a:pt x="19951" y="1"/>
                  </a:moveTo>
                  <a:cubicBezTo>
                    <a:pt x="17795" y="1"/>
                    <a:pt x="16041" y="2156"/>
                    <a:pt x="15139" y="3459"/>
                  </a:cubicBezTo>
                  <a:cubicBezTo>
                    <a:pt x="12006" y="7093"/>
                    <a:pt x="10728" y="9550"/>
                    <a:pt x="10728" y="13259"/>
                  </a:cubicBezTo>
                  <a:cubicBezTo>
                    <a:pt x="10728" y="16968"/>
                    <a:pt x="7018" y="18848"/>
                    <a:pt x="5289" y="19800"/>
                  </a:cubicBezTo>
                  <a:cubicBezTo>
                    <a:pt x="3560" y="20753"/>
                    <a:pt x="1" y="23159"/>
                    <a:pt x="327" y="24337"/>
                  </a:cubicBezTo>
                  <a:cubicBezTo>
                    <a:pt x="497" y="24966"/>
                    <a:pt x="840" y="25174"/>
                    <a:pt x="1220" y="25174"/>
                  </a:cubicBezTo>
                  <a:cubicBezTo>
                    <a:pt x="1958" y="25174"/>
                    <a:pt x="2833" y="24387"/>
                    <a:pt x="2833" y="24387"/>
                  </a:cubicBezTo>
                  <a:lnTo>
                    <a:pt x="2833" y="24387"/>
                  </a:lnTo>
                  <a:cubicBezTo>
                    <a:pt x="2833" y="24387"/>
                    <a:pt x="2407" y="25515"/>
                    <a:pt x="3234" y="25590"/>
                  </a:cubicBezTo>
                  <a:cubicBezTo>
                    <a:pt x="3252" y="25591"/>
                    <a:pt x="3271" y="25591"/>
                    <a:pt x="3289" y="25591"/>
                  </a:cubicBezTo>
                  <a:cubicBezTo>
                    <a:pt x="4019" y="25591"/>
                    <a:pt x="4716" y="24729"/>
                    <a:pt x="4843" y="24564"/>
                  </a:cubicBezTo>
                  <a:lnTo>
                    <a:pt x="4843" y="24564"/>
                  </a:lnTo>
                  <a:cubicBezTo>
                    <a:pt x="4729" y="24721"/>
                    <a:pt x="4215" y="25525"/>
                    <a:pt x="5139" y="26066"/>
                  </a:cubicBezTo>
                  <a:cubicBezTo>
                    <a:pt x="5341" y="26190"/>
                    <a:pt x="5536" y="26241"/>
                    <a:pt x="5719" y="26241"/>
                  </a:cubicBezTo>
                  <a:cubicBezTo>
                    <a:pt x="6534" y="26241"/>
                    <a:pt x="7118" y="25239"/>
                    <a:pt x="7119" y="25239"/>
                  </a:cubicBezTo>
                  <a:lnTo>
                    <a:pt x="7119" y="25239"/>
                  </a:lnTo>
                  <a:cubicBezTo>
                    <a:pt x="7118" y="25239"/>
                    <a:pt x="6353" y="26725"/>
                    <a:pt x="7769" y="26725"/>
                  </a:cubicBezTo>
                  <a:cubicBezTo>
                    <a:pt x="7825" y="26725"/>
                    <a:pt x="7884" y="26722"/>
                    <a:pt x="7946" y="26718"/>
                  </a:cubicBezTo>
                  <a:cubicBezTo>
                    <a:pt x="10101" y="26542"/>
                    <a:pt x="12282" y="20803"/>
                    <a:pt x="12858" y="19750"/>
                  </a:cubicBezTo>
                  <a:cubicBezTo>
                    <a:pt x="13409" y="18723"/>
                    <a:pt x="15339" y="17921"/>
                    <a:pt x="16642" y="17344"/>
                  </a:cubicBezTo>
                  <a:cubicBezTo>
                    <a:pt x="20377" y="15941"/>
                    <a:pt x="20753" y="12532"/>
                    <a:pt x="20753" y="11304"/>
                  </a:cubicBezTo>
                  <a:cubicBezTo>
                    <a:pt x="20753" y="10076"/>
                    <a:pt x="20577" y="9700"/>
                    <a:pt x="20577" y="8522"/>
                  </a:cubicBezTo>
                  <a:cubicBezTo>
                    <a:pt x="20577" y="4387"/>
                    <a:pt x="22532" y="6066"/>
                    <a:pt x="22983" y="3484"/>
                  </a:cubicBezTo>
                  <a:cubicBezTo>
                    <a:pt x="23435" y="878"/>
                    <a:pt x="20903" y="1"/>
                    <a:pt x="19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3"/>
            <p:cNvSpPr/>
            <p:nvPr/>
          </p:nvSpPr>
          <p:spPr>
            <a:xfrm flipH="1">
              <a:off x="7130220" y="2010750"/>
              <a:ext cx="24006" cy="24006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301" y="0"/>
                  </a:moveTo>
                  <a:cubicBezTo>
                    <a:pt x="126" y="0"/>
                    <a:pt x="0" y="126"/>
                    <a:pt x="0" y="301"/>
                  </a:cubicBezTo>
                  <a:cubicBezTo>
                    <a:pt x="0" y="452"/>
                    <a:pt x="126" y="577"/>
                    <a:pt x="301" y="577"/>
                  </a:cubicBezTo>
                  <a:cubicBezTo>
                    <a:pt x="452" y="577"/>
                    <a:pt x="577" y="452"/>
                    <a:pt x="577" y="301"/>
                  </a:cubicBezTo>
                  <a:cubicBezTo>
                    <a:pt x="577" y="126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3"/>
            <p:cNvSpPr/>
            <p:nvPr/>
          </p:nvSpPr>
          <p:spPr>
            <a:xfrm flipH="1">
              <a:off x="6984225" y="2045159"/>
              <a:ext cx="97023" cy="64696"/>
            </a:xfrm>
            <a:custGeom>
              <a:avLst/>
              <a:gdLst/>
              <a:ahLst/>
              <a:cxnLst/>
              <a:rect l="l" t="t" r="r" b="b"/>
              <a:pathLst>
                <a:path w="2332" h="1555" extrusionOk="0">
                  <a:moveTo>
                    <a:pt x="602" y="0"/>
                  </a:moveTo>
                  <a:cubicBezTo>
                    <a:pt x="602" y="0"/>
                    <a:pt x="1" y="502"/>
                    <a:pt x="151" y="1554"/>
                  </a:cubicBezTo>
                  <a:cubicBezTo>
                    <a:pt x="753" y="1454"/>
                    <a:pt x="2332" y="1153"/>
                    <a:pt x="2332" y="1153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519;p39"/>
          <p:cNvSpPr txBox="1">
            <a:spLocks/>
          </p:cNvSpPr>
          <p:nvPr/>
        </p:nvSpPr>
        <p:spPr>
          <a:xfrm>
            <a:off x="1465065" y="503173"/>
            <a:ext cx="7523147" cy="34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0" i="0" u="none" strike="noStrike" cap="none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pPr lvl="0" algn="l"/>
            <a:r>
              <a:rPr lang="es-ES" sz="2800" dirty="0">
                <a:latin typeface="Rockwell" panose="02060603020205020403" pitchFamily="18" charset="0"/>
              </a:rPr>
              <a:t>Las Enseñanzas de Jesús hacia nosotros</a:t>
            </a:r>
          </a:p>
        </p:txBody>
      </p:sp>
    </p:spTree>
    <p:extLst>
      <p:ext uri="{BB962C8B-B14F-4D97-AF65-F5344CB8AC3E}">
        <p14:creationId xmlns:p14="http://schemas.microsoft.com/office/powerpoint/2010/main" val="233235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43"/>
          <p:cNvSpPr txBox="1">
            <a:spLocks noGrp="1"/>
          </p:cNvSpPr>
          <p:nvPr>
            <p:ph type="subTitle" idx="1"/>
          </p:nvPr>
        </p:nvSpPr>
        <p:spPr>
          <a:xfrm>
            <a:off x="2335112" y="1975063"/>
            <a:ext cx="4381800" cy="998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u="sng" dirty="0"/>
              <a:t>Tener fe en </a:t>
            </a:r>
            <a:r>
              <a:rPr lang="en-US" b="1" u="sng" dirty="0" smtClean="0"/>
              <a:t>Jesucristo </a:t>
            </a:r>
          </a:p>
          <a:p>
            <a:endParaRPr lang="en-US" b="1" u="sng" dirty="0"/>
          </a:p>
          <a:p>
            <a:pPr marL="0" indent="0"/>
            <a:r>
              <a:rPr lang="es-ES" dirty="0" smtClean="0"/>
              <a:t>Juan 3:16: Creer en él y sus enseñanzas</a:t>
            </a: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87" name="Google Shape;1587;p43"/>
          <p:cNvGrpSpPr/>
          <p:nvPr/>
        </p:nvGrpSpPr>
        <p:grpSpPr>
          <a:xfrm>
            <a:off x="998929" y="1512591"/>
            <a:ext cx="823346" cy="1315405"/>
            <a:chOff x="1086400" y="1312962"/>
            <a:chExt cx="1073323" cy="1714776"/>
          </a:xfrm>
        </p:grpSpPr>
        <p:sp>
          <p:nvSpPr>
            <p:cNvPr id="1588" name="Google Shape;1588;p43"/>
            <p:cNvSpPr/>
            <p:nvPr/>
          </p:nvSpPr>
          <p:spPr>
            <a:xfrm>
              <a:off x="1226406" y="1312962"/>
              <a:ext cx="761247" cy="1209208"/>
            </a:xfrm>
            <a:custGeom>
              <a:avLst/>
              <a:gdLst/>
              <a:ahLst/>
              <a:cxnLst/>
              <a:rect l="l" t="t" r="r" b="b"/>
              <a:pathLst>
                <a:path w="18297" h="29064" extrusionOk="0">
                  <a:moveTo>
                    <a:pt x="8844" y="1"/>
                  </a:moveTo>
                  <a:cubicBezTo>
                    <a:pt x="8261" y="1"/>
                    <a:pt x="7292" y="1061"/>
                    <a:pt x="6742" y="2435"/>
                  </a:cubicBezTo>
                  <a:cubicBezTo>
                    <a:pt x="6116" y="3914"/>
                    <a:pt x="6141" y="4741"/>
                    <a:pt x="5965" y="6521"/>
                  </a:cubicBezTo>
                  <a:cubicBezTo>
                    <a:pt x="5907" y="5279"/>
                    <a:pt x="5473" y="4795"/>
                    <a:pt x="4956" y="4795"/>
                  </a:cubicBezTo>
                  <a:cubicBezTo>
                    <a:pt x="4357" y="4795"/>
                    <a:pt x="3647" y="5446"/>
                    <a:pt x="3284" y="6320"/>
                  </a:cubicBezTo>
                  <a:cubicBezTo>
                    <a:pt x="2632" y="7949"/>
                    <a:pt x="3960" y="11057"/>
                    <a:pt x="3960" y="11057"/>
                  </a:cubicBezTo>
                  <a:cubicBezTo>
                    <a:pt x="3960" y="11057"/>
                    <a:pt x="2898" y="9291"/>
                    <a:pt x="2033" y="9291"/>
                  </a:cubicBezTo>
                  <a:cubicBezTo>
                    <a:pt x="1756" y="9291"/>
                    <a:pt x="1499" y="9473"/>
                    <a:pt x="1304" y="9954"/>
                  </a:cubicBezTo>
                  <a:cubicBezTo>
                    <a:pt x="748" y="11353"/>
                    <a:pt x="2425" y="13998"/>
                    <a:pt x="3424" y="15388"/>
                  </a:cubicBezTo>
                  <a:lnTo>
                    <a:pt x="3424" y="15388"/>
                  </a:lnTo>
                  <a:cubicBezTo>
                    <a:pt x="3091" y="15037"/>
                    <a:pt x="2673" y="14717"/>
                    <a:pt x="2253" y="14717"/>
                  </a:cubicBezTo>
                  <a:cubicBezTo>
                    <a:pt x="1856" y="14717"/>
                    <a:pt x="1458" y="15003"/>
                    <a:pt x="1128" y="15819"/>
                  </a:cubicBezTo>
                  <a:cubicBezTo>
                    <a:pt x="0" y="18551"/>
                    <a:pt x="4136" y="21608"/>
                    <a:pt x="4136" y="21608"/>
                  </a:cubicBezTo>
                  <a:cubicBezTo>
                    <a:pt x="4136" y="21608"/>
                    <a:pt x="2707" y="20745"/>
                    <a:pt x="1975" y="20745"/>
                  </a:cubicBezTo>
                  <a:cubicBezTo>
                    <a:pt x="1782" y="20745"/>
                    <a:pt x="1637" y="20805"/>
                    <a:pt x="1579" y="20957"/>
                  </a:cubicBezTo>
                  <a:cubicBezTo>
                    <a:pt x="1406" y="21361"/>
                    <a:pt x="2662" y="22164"/>
                    <a:pt x="3758" y="22772"/>
                  </a:cubicBezTo>
                  <a:lnTo>
                    <a:pt x="3758" y="22772"/>
                  </a:lnTo>
                  <a:cubicBezTo>
                    <a:pt x="3347" y="22600"/>
                    <a:pt x="2931" y="22468"/>
                    <a:pt x="2620" y="22468"/>
                  </a:cubicBezTo>
                  <a:cubicBezTo>
                    <a:pt x="2237" y="22468"/>
                    <a:pt x="2013" y="22668"/>
                    <a:pt x="2156" y="23238"/>
                  </a:cubicBezTo>
                  <a:cubicBezTo>
                    <a:pt x="2607" y="25142"/>
                    <a:pt x="4838" y="25593"/>
                    <a:pt x="4838" y="25593"/>
                  </a:cubicBezTo>
                  <a:cubicBezTo>
                    <a:pt x="4838" y="25593"/>
                    <a:pt x="3835" y="25619"/>
                    <a:pt x="3785" y="25744"/>
                  </a:cubicBezTo>
                  <a:cubicBezTo>
                    <a:pt x="3735" y="25844"/>
                    <a:pt x="3359" y="26621"/>
                    <a:pt x="4762" y="27198"/>
                  </a:cubicBezTo>
                  <a:cubicBezTo>
                    <a:pt x="5485" y="27500"/>
                    <a:pt x="6179" y="27568"/>
                    <a:pt x="6785" y="27568"/>
                  </a:cubicBezTo>
                  <a:cubicBezTo>
                    <a:pt x="7283" y="27568"/>
                    <a:pt x="7721" y="27522"/>
                    <a:pt x="8065" y="27522"/>
                  </a:cubicBezTo>
                  <a:cubicBezTo>
                    <a:pt x="8101" y="27522"/>
                    <a:pt x="8137" y="27522"/>
                    <a:pt x="8171" y="27523"/>
                  </a:cubicBezTo>
                  <a:cubicBezTo>
                    <a:pt x="7695" y="27548"/>
                    <a:pt x="4913" y="27824"/>
                    <a:pt x="7143" y="28751"/>
                  </a:cubicBezTo>
                  <a:cubicBezTo>
                    <a:pt x="7653" y="28958"/>
                    <a:pt x="8470" y="29063"/>
                    <a:pt x="9431" y="29063"/>
                  </a:cubicBezTo>
                  <a:cubicBezTo>
                    <a:pt x="12674" y="29063"/>
                    <a:pt x="17561" y="27864"/>
                    <a:pt x="17870" y="25293"/>
                  </a:cubicBezTo>
                  <a:cubicBezTo>
                    <a:pt x="18296" y="21959"/>
                    <a:pt x="15138" y="20280"/>
                    <a:pt x="12557" y="16872"/>
                  </a:cubicBezTo>
                  <a:cubicBezTo>
                    <a:pt x="8522" y="11608"/>
                    <a:pt x="8422" y="5543"/>
                    <a:pt x="8998" y="3338"/>
                  </a:cubicBezTo>
                  <a:cubicBezTo>
                    <a:pt x="9574" y="1107"/>
                    <a:pt x="9299" y="155"/>
                    <a:pt x="8998" y="29"/>
                  </a:cubicBezTo>
                  <a:cubicBezTo>
                    <a:pt x="8951" y="10"/>
                    <a:pt x="8899" y="1"/>
                    <a:pt x="8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3"/>
            <p:cNvSpPr/>
            <p:nvPr/>
          </p:nvSpPr>
          <p:spPr>
            <a:xfrm>
              <a:off x="1086400" y="1445314"/>
              <a:ext cx="769068" cy="1090259"/>
            </a:xfrm>
            <a:custGeom>
              <a:avLst/>
              <a:gdLst/>
              <a:ahLst/>
              <a:cxnLst/>
              <a:rect l="l" t="t" r="r" b="b"/>
              <a:pathLst>
                <a:path w="18485" h="26205" extrusionOk="0">
                  <a:moveTo>
                    <a:pt x="5058" y="1"/>
                  </a:moveTo>
                  <a:cubicBezTo>
                    <a:pt x="4537" y="1"/>
                    <a:pt x="3832" y="1191"/>
                    <a:pt x="3591" y="2613"/>
                  </a:cubicBezTo>
                  <a:cubicBezTo>
                    <a:pt x="3340" y="4092"/>
                    <a:pt x="3516" y="4818"/>
                    <a:pt x="3716" y="6447"/>
                  </a:cubicBezTo>
                  <a:cubicBezTo>
                    <a:pt x="3449" y="5471"/>
                    <a:pt x="3034" y="5089"/>
                    <a:pt x="2620" y="5089"/>
                  </a:cubicBezTo>
                  <a:cubicBezTo>
                    <a:pt x="2025" y="5089"/>
                    <a:pt x="1433" y="5878"/>
                    <a:pt x="1285" y="6823"/>
                  </a:cubicBezTo>
                  <a:cubicBezTo>
                    <a:pt x="1010" y="8402"/>
                    <a:pt x="2839" y="10909"/>
                    <a:pt x="2839" y="10909"/>
                  </a:cubicBezTo>
                  <a:cubicBezTo>
                    <a:pt x="2839" y="10909"/>
                    <a:pt x="1684" y="9703"/>
                    <a:pt x="901" y="9703"/>
                  </a:cubicBezTo>
                  <a:cubicBezTo>
                    <a:pt x="583" y="9703"/>
                    <a:pt x="327" y="9901"/>
                    <a:pt x="233" y="10458"/>
                  </a:cubicBezTo>
                  <a:cubicBezTo>
                    <a:pt x="0" y="11833"/>
                    <a:pt x="2021" y="13857"/>
                    <a:pt x="3202" y="14907"/>
                  </a:cubicBezTo>
                  <a:lnTo>
                    <a:pt x="3202" y="14907"/>
                  </a:lnTo>
                  <a:cubicBezTo>
                    <a:pt x="2894" y="14702"/>
                    <a:pt x="2540" y="14532"/>
                    <a:pt x="2214" y="14532"/>
                  </a:cubicBezTo>
                  <a:cubicBezTo>
                    <a:pt x="1778" y="14532"/>
                    <a:pt x="1392" y="14836"/>
                    <a:pt x="1235" y="15771"/>
                  </a:cubicBezTo>
                  <a:cubicBezTo>
                    <a:pt x="784" y="18453"/>
                    <a:pt x="5120" y="20357"/>
                    <a:pt x="5120" y="20357"/>
                  </a:cubicBezTo>
                  <a:cubicBezTo>
                    <a:pt x="5120" y="20357"/>
                    <a:pt x="4026" y="19989"/>
                    <a:pt x="3304" y="19989"/>
                  </a:cubicBezTo>
                  <a:cubicBezTo>
                    <a:pt x="2978" y="19989"/>
                    <a:pt x="2728" y="20064"/>
                    <a:pt x="2689" y="20282"/>
                  </a:cubicBezTo>
                  <a:cubicBezTo>
                    <a:pt x="2617" y="20684"/>
                    <a:pt x="3896" y="21153"/>
                    <a:pt x="5000" y="21479"/>
                  </a:cubicBezTo>
                  <a:lnTo>
                    <a:pt x="5000" y="21479"/>
                  </a:lnTo>
                  <a:cubicBezTo>
                    <a:pt x="4745" y="21434"/>
                    <a:pt x="4492" y="21404"/>
                    <a:pt x="4271" y="21404"/>
                  </a:cubicBezTo>
                  <a:cubicBezTo>
                    <a:pt x="3715" y="21404"/>
                    <a:pt x="3357" y="21594"/>
                    <a:pt x="3666" y="22212"/>
                  </a:cubicBezTo>
                  <a:cubicBezTo>
                    <a:pt x="4422" y="23747"/>
                    <a:pt x="6334" y="23791"/>
                    <a:pt x="6553" y="23791"/>
                  </a:cubicBezTo>
                  <a:cubicBezTo>
                    <a:pt x="6566" y="23791"/>
                    <a:pt x="6573" y="23791"/>
                    <a:pt x="6573" y="23791"/>
                  </a:cubicBezTo>
                  <a:lnTo>
                    <a:pt x="6573" y="23791"/>
                  </a:lnTo>
                  <a:cubicBezTo>
                    <a:pt x="6573" y="23791"/>
                    <a:pt x="5671" y="24042"/>
                    <a:pt x="5646" y="24142"/>
                  </a:cubicBezTo>
                  <a:cubicBezTo>
                    <a:pt x="5621" y="24242"/>
                    <a:pt x="5421" y="25019"/>
                    <a:pt x="6799" y="25245"/>
                  </a:cubicBezTo>
                  <a:cubicBezTo>
                    <a:pt x="7068" y="25294"/>
                    <a:pt x="7327" y="25314"/>
                    <a:pt x="7574" y="25314"/>
                  </a:cubicBezTo>
                  <a:cubicBezTo>
                    <a:pt x="8591" y="25314"/>
                    <a:pt x="9408" y="24969"/>
                    <a:pt x="9932" y="24869"/>
                  </a:cubicBezTo>
                  <a:lnTo>
                    <a:pt x="9932" y="24869"/>
                  </a:lnTo>
                  <a:cubicBezTo>
                    <a:pt x="9506" y="24969"/>
                    <a:pt x="7075" y="25796"/>
                    <a:pt x="9255" y="26172"/>
                  </a:cubicBezTo>
                  <a:cubicBezTo>
                    <a:pt x="9392" y="26194"/>
                    <a:pt x="9547" y="26204"/>
                    <a:pt x="9718" y="26204"/>
                  </a:cubicBezTo>
                  <a:cubicBezTo>
                    <a:pt x="12305" y="26204"/>
                    <a:pt x="18485" y="23777"/>
                    <a:pt x="18203" y="20909"/>
                  </a:cubicBezTo>
                  <a:cubicBezTo>
                    <a:pt x="17902" y="17826"/>
                    <a:pt x="14744" y="16949"/>
                    <a:pt x="11736" y="14417"/>
                  </a:cubicBezTo>
                  <a:cubicBezTo>
                    <a:pt x="7025" y="10483"/>
                    <a:pt x="5721" y="5069"/>
                    <a:pt x="5797" y="2964"/>
                  </a:cubicBezTo>
                  <a:cubicBezTo>
                    <a:pt x="5872" y="858"/>
                    <a:pt x="5446" y="56"/>
                    <a:pt x="5120" y="6"/>
                  </a:cubicBezTo>
                  <a:cubicBezTo>
                    <a:pt x="5100" y="3"/>
                    <a:pt x="5079" y="1"/>
                    <a:pt x="5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3"/>
            <p:cNvSpPr/>
            <p:nvPr/>
          </p:nvSpPr>
          <p:spPr>
            <a:xfrm>
              <a:off x="1132542" y="1915845"/>
              <a:ext cx="975013" cy="1111894"/>
            </a:xfrm>
            <a:custGeom>
              <a:avLst/>
              <a:gdLst/>
              <a:ahLst/>
              <a:cxnLst/>
              <a:rect l="l" t="t" r="r" b="b"/>
              <a:pathLst>
                <a:path w="23435" h="26725" extrusionOk="0">
                  <a:moveTo>
                    <a:pt x="19951" y="1"/>
                  </a:moveTo>
                  <a:cubicBezTo>
                    <a:pt x="17795" y="1"/>
                    <a:pt x="16041" y="2156"/>
                    <a:pt x="15139" y="3459"/>
                  </a:cubicBezTo>
                  <a:cubicBezTo>
                    <a:pt x="12006" y="7093"/>
                    <a:pt x="10728" y="9550"/>
                    <a:pt x="10728" y="13259"/>
                  </a:cubicBezTo>
                  <a:cubicBezTo>
                    <a:pt x="10728" y="16968"/>
                    <a:pt x="7018" y="18848"/>
                    <a:pt x="5289" y="19800"/>
                  </a:cubicBezTo>
                  <a:cubicBezTo>
                    <a:pt x="3560" y="20753"/>
                    <a:pt x="1" y="23159"/>
                    <a:pt x="327" y="24337"/>
                  </a:cubicBezTo>
                  <a:cubicBezTo>
                    <a:pt x="497" y="24966"/>
                    <a:pt x="840" y="25174"/>
                    <a:pt x="1220" y="25174"/>
                  </a:cubicBezTo>
                  <a:cubicBezTo>
                    <a:pt x="1958" y="25174"/>
                    <a:pt x="2833" y="24387"/>
                    <a:pt x="2833" y="24387"/>
                  </a:cubicBezTo>
                  <a:lnTo>
                    <a:pt x="2833" y="24387"/>
                  </a:lnTo>
                  <a:cubicBezTo>
                    <a:pt x="2833" y="24387"/>
                    <a:pt x="2407" y="25515"/>
                    <a:pt x="3234" y="25590"/>
                  </a:cubicBezTo>
                  <a:cubicBezTo>
                    <a:pt x="3252" y="25591"/>
                    <a:pt x="3271" y="25591"/>
                    <a:pt x="3289" y="25591"/>
                  </a:cubicBezTo>
                  <a:cubicBezTo>
                    <a:pt x="4019" y="25591"/>
                    <a:pt x="4716" y="24729"/>
                    <a:pt x="4843" y="24564"/>
                  </a:cubicBezTo>
                  <a:lnTo>
                    <a:pt x="4843" y="24564"/>
                  </a:lnTo>
                  <a:cubicBezTo>
                    <a:pt x="4729" y="24721"/>
                    <a:pt x="4215" y="25525"/>
                    <a:pt x="5139" y="26066"/>
                  </a:cubicBezTo>
                  <a:cubicBezTo>
                    <a:pt x="5341" y="26190"/>
                    <a:pt x="5536" y="26241"/>
                    <a:pt x="5719" y="26241"/>
                  </a:cubicBezTo>
                  <a:cubicBezTo>
                    <a:pt x="6534" y="26241"/>
                    <a:pt x="7118" y="25239"/>
                    <a:pt x="7119" y="25239"/>
                  </a:cubicBezTo>
                  <a:lnTo>
                    <a:pt x="7119" y="25239"/>
                  </a:lnTo>
                  <a:cubicBezTo>
                    <a:pt x="7118" y="25239"/>
                    <a:pt x="6353" y="26725"/>
                    <a:pt x="7769" y="26725"/>
                  </a:cubicBezTo>
                  <a:cubicBezTo>
                    <a:pt x="7825" y="26725"/>
                    <a:pt x="7884" y="26722"/>
                    <a:pt x="7946" y="26718"/>
                  </a:cubicBezTo>
                  <a:cubicBezTo>
                    <a:pt x="10101" y="26542"/>
                    <a:pt x="12282" y="20803"/>
                    <a:pt x="12858" y="19750"/>
                  </a:cubicBezTo>
                  <a:cubicBezTo>
                    <a:pt x="13409" y="18723"/>
                    <a:pt x="15339" y="17921"/>
                    <a:pt x="16642" y="17344"/>
                  </a:cubicBezTo>
                  <a:cubicBezTo>
                    <a:pt x="20377" y="15941"/>
                    <a:pt x="20753" y="12532"/>
                    <a:pt x="20753" y="11304"/>
                  </a:cubicBezTo>
                  <a:cubicBezTo>
                    <a:pt x="20753" y="10076"/>
                    <a:pt x="20577" y="9700"/>
                    <a:pt x="20577" y="8522"/>
                  </a:cubicBezTo>
                  <a:cubicBezTo>
                    <a:pt x="20577" y="4387"/>
                    <a:pt x="22532" y="6066"/>
                    <a:pt x="22983" y="3484"/>
                  </a:cubicBezTo>
                  <a:cubicBezTo>
                    <a:pt x="23435" y="878"/>
                    <a:pt x="20903" y="1"/>
                    <a:pt x="19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3"/>
            <p:cNvSpPr/>
            <p:nvPr/>
          </p:nvSpPr>
          <p:spPr>
            <a:xfrm>
              <a:off x="1989722" y="2010750"/>
              <a:ext cx="24006" cy="24006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301" y="0"/>
                  </a:moveTo>
                  <a:cubicBezTo>
                    <a:pt x="126" y="0"/>
                    <a:pt x="0" y="126"/>
                    <a:pt x="0" y="301"/>
                  </a:cubicBezTo>
                  <a:cubicBezTo>
                    <a:pt x="0" y="452"/>
                    <a:pt x="126" y="577"/>
                    <a:pt x="301" y="577"/>
                  </a:cubicBezTo>
                  <a:cubicBezTo>
                    <a:pt x="452" y="577"/>
                    <a:pt x="577" y="452"/>
                    <a:pt x="577" y="301"/>
                  </a:cubicBezTo>
                  <a:cubicBezTo>
                    <a:pt x="577" y="126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3"/>
            <p:cNvSpPr/>
            <p:nvPr/>
          </p:nvSpPr>
          <p:spPr>
            <a:xfrm>
              <a:off x="2062700" y="2045159"/>
              <a:ext cx="97023" cy="64696"/>
            </a:xfrm>
            <a:custGeom>
              <a:avLst/>
              <a:gdLst/>
              <a:ahLst/>
              <a:cxnLst/>
              <a:rect l="l" t="t" r="r" b="b"/>
              <a:pathLst>
                <a:path w="2332" h="1555" extrusionOk="0">
                  <a:moveTo>
                    <a:pt x="602" y="0"/>
                  </a:moveTo>
                  <a:cubicBezTo>
                    <a:pt x="602" y="0"/>
                    <a:pt x="1" y="502"/>
                    <a:pt x="151" y="1554"/>
                  </a:cubicBezTo>
                  <a:cubicBezTo>
                    <a:pt x="753" y="1454"/>
                    <a:pt x="2332" y="1153"/>
                    <a:pt x="2332" y="1153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43"/>
          <p:cNvGrpSpPr/>
          <p:nvPr/>
        </p:nvGrpSpPr>
        <p:grpSpPr>
          <a:xfrm>
            <a:off x="7321725" y="1512591"/>
            <a:ext cx="823346" cy="1315405"/>
            <a:chOff x="6984225" y="1312962"/>
            <a:chExt cx="1073323" cy="1714776"/>
          </a:xfrm>
        </p:grpSpPr>
        <p:sp>
          <p:nvSpPr>
            <p:cNvPr id="1594" name="Google Shape;1594;p43"/>
            <p:cNvSpPr/>
            <p:nvPr/>
          </p:nvSpPr>
          <p:spPr>
            <a:xfrm flipH="1">
              <a:off x="7156295" y="1312962"/>
              <a:ext cx="761247" cy="1209208"/>
            </a:xfrm>
            <a:custGeom>
              <a:avLst/>
              <a:gdLst/>
              <a:ahLst/>
              <a:cxnLst/>
              <a:rect l="l" t="t" r="r" b="b"/>
              <a:pathLst>
                <a:path w="18297" h="29064" extrusionOk="0">
                  <a:moveTo>
                    <a:pt x="8844" y="1"/>
                  </a:moveTo>
                  <a:cubicBezTo>
                    <a:pt x="8261" y="1"/>
                    <a:pt x="7292" y="1061"/>
                    <a:pt x="6742" y="2435"/>
                  </a:cubicBezTo>
                  <a:cubicBezTo>
                    <a:pt x="6116" y="3914"/>
                    <a:pt x="6141" y="4741"/>
                    <a:pt x="5965" y="6521"/>
                  </a:cubicBezTo>
                  <a:cubicBezTo>
                    <a:pt x="5907" y="5279"/>
                    <a:pt x="5473" y="4795"/>
                    <a:pt x="4956" y="4795"/>
                  </a:cubicBezTo>
                  <a:cubicBezTo>
                    <a:pt x="4357" y="4795"/>
                    <a:pt x="3647" y="5446"/>
                    <a:pt x="3284" y="6320"/>
                  </a:cubicBezTo>
                  <a:cubicBezTo>
                    <a:pt x="2632" y="7949"/>
                    <a:pt x="3960" y="11057"/>
                    <a:pt x="3960" y="11057"/>
                  </a:cubicBezTo>
                  <a:cubicBezTo>
                    <a:pt x="3960" y="11057"/>
                    <a:pt x="2898" y="9291"/>
                    <a:pt x="2033" y="9291"/>
                  </a:cubicBezTo>
                  <a:cubicBezTo>
                    <a:pt x="1756" y="9291"/>
                    <a:pt x="1499" y="9473"/>
                    <a:pt x="1304" y="9954"/>
                  </a:cubicBezTo>
                  <a:cubicBezTo>
                    <a:pt x="748" y="11353"/>
                    <a:pt x="2425" y="13998"/>
                    <a:pt x="3424" y="15388"/>
                  </a:cubicBezTo>
                  <a:lnTo>
                    <a:pt x="3424" y="15388"/>
                  </a:lnTo>
                  <a:cubicBezTo>
                    <a:pt x="3091" y="15037"/>
                    <a:pt x="2673" y="14717"/>
                    <a:pt x="2253" y="14717"/>
                  </a:cubicBezTo>
                  <a:cubicBezTo>
                    <a:pt x="1856" y="14717"/>
                    <a:pt x="1458" y="15003"/>
                    <a:pt x="1128" y="15819"/>
                  </a:cubicBezTo>
                  <a:cubicBezTo>
                    <a:pt x="0" y="18551"/>
                    <a:pt x="4136" y="21608"/>
                    <a:pt x="4136" y="21608"/>
                  </a:cubicBezTo>
                  <a:cubicBezTo>
                    <a:pt x="4136" y="21608"/>
                    <a:pt x="2707" y="20745"/>
                    <a:pt x="1975" y="20745"/>
                  </a:cubicBezTo>
                  <a:cubicBezTo>
                    <a:pt x="1782" y="20745"/>
                    <a:pt x="1637" y="20805"/>
                    <a:pt x="1579" y="20957"/>
                  </a:cubicBezTo>
                  <a:cubicBezTo>
                    <a:pt x="1406" y="21361"/>
                    <a:pt x="2662" y="22164"/>
                    <a:pt x="3758" y="22772"/>
                  </a:cubicBezTo>
                  <a:lnTo>
                    <a:pt x="3758" y="22772"/>
                  </a:lnTo>
                  <a:cubicBezTo>
                    <a:pt x="3347" y="22600"/>
                    <a:pt x="2931" y="22468"/>
                    <a:pt x="2620" y="22468"/>
                  </a:cubicBezTo>
                  <a:cubicBezTo>
                    <a:pt x="2237" y="22468"/>
                    <a:pt x="2013" y="22668"/>
                    <a:pt x="2156" y="23238"/>
                  </a:cubicBezTo>
                  <a:cubicBezTo>
                    <a:pt x="2607" y="25142"/>
                    <a:pt x="4838" y="25593"/>
                    <a:pt x="4838" y="25593"/>
                  </a:cubicBezTo>
                  <a:cubicBezTo>
                    <a:pt x="4838" y="25593"/>
                    <a:pt x="3835" y="25619"/>
                    <a:pt x="3785" y="25744"/>
                  </a:cubicBezTo>
                  <a:cubicBezTo>
                    <a:pt x="3735" y="25844"/>
                    <a:pt x="3359" y="26621"/>
                    <a:pt x="4762" y="27198"/>
                  </a:cubicBezTo>
                  <a:cubicBezTo>
                    <a:pt x="5485" y="27500"/>
                    <a:pt x="6179" y="27568"/>
                    <a:pt x="6785" y="27568"/>
                  </a:cubicBezTo>
                  <a:cubicBezTo>
                    <a:pt x="7283" y="27568"/>
                    <a:pt x="7721" y="27522"/>
                    <a:pt x="8065" y="27522"/>
                  </a:cubicBezTo>
                  <a:cubicBezTo>
                    <a:pt x="8101" y="27522"/>
                    <a:pt x="8137" y="27522"/>
                    <a:pt x="8171" y="27523"/>
                  </a:cubicBezTo>
                  <a:cubicBezTo>
                    <a:pt x="7695" y="27548"/>
                    <a:pt x="4913" y="27824"/>
                    <a:pt x="7143" y="28751"/>
                  </a:cubicBezTo>
                  <a:cubicBezTo>
                    <a:pt x="7653" y="28958"/>
                    <a:pt x="8470" y="29063"/>
                    <a:pt x="9431" y="29063"/>
                  </a:cubicBezTo>
                  <a:cubicBezTo>
                    <a:pt x="12674" y="29063"/>
                    <a:pt x="17561" y="27864"/>
                    <a:pt x="17870" y="25293"/>
                  </a:cubicBezTo>
                  <a:cubicBezTo>
                    <a:pt x="18296" y="21959"/>
                    <a:pt x="15138" y="20280"/>
                    <a:pt x="12557" y="16872"/>
                  </a:cubicBezTo>
                  <a:cubicBezTo>
                    <a:pt x="8522" y="11608"/>
                    <a:pt x="8422" y="5543"/>
                    <a:pt x="8998" y="3338"/>
                  </a:cubicBezTo>
                  <a:cubicBezTo>
                    <a:pt x="9574" y="1107"/>
                    <a:pt x="9299" y="155"/>
                    <a:pt x="8998" y="29"/>
                  </a:cubicBezTo>
                  <a:cubicBezTo>
                    <a:pt x="8951" y="10"/>
                    <a:pt x="8899" y="1"/>
                    <a:pt x="8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3"/>
            <p:cNvSpPr/>
            <p:nvPr/>
          </p:nvSpPr>
          <p:spPr>
            <a:xfrm flipH="1">
              <a:off x="7288479" y="1445314"/>
              <a:ext cx="769068" cy="1090259"/>
            </a:xfrm>
            <a:custGeom>
              <a:avLst/>
              <a:gdLst/>
              <a:ahLst/>
              <a:cxnLst/>
              <a:rect l="l" t="t" r="r" b="b"/>
              <a:pathLst>
                <a:path w="18485" h="26205" extrusionOk="0">
                  <a:moveTo>
                    <a:pt x="5058" y="1"/>
                  </a:moveTo>
                  <a:cubicBezTo>
                    <a:pt x="4537" y="1"/>
                    <a:pt x="3832" y="1191"/>
                    <a:pt x="3591" y="2613"/>
                  </a:cubicBezTo>
                  <a:cubicBezTo>
                    <a:pt x="3340" y="4092"/>
                    <a:pt x="3516" y="4818"/>
                    <a:pt x="3716" y="6447"/>
                  </a:cubicBezTo>
                  <a:cubicBezTo>
                    <a:pt x="3449" y="5471"/>
                    <a:pt x="3034" y="5089"/>
                    <a:pt x="2620" y="5089"/>
                  </a:cubicBezTo>
                  <a:cubicBezTo>
                    <a:pt x="2025" y="5089"/>
                    <a:pt x="1433" y="5878"/>
                    <a:pt x="1285" y="6823"/>
                  </a:cubicBezTo>
                  <a:cubicBezTo>
                    <a:pt x="1010" y="8402"/>
                    <a:pt x="2839" y="10909"/>
                    <a:pt x="2839" y="10909"/>
                  </a:cubicBezTo>
                  <a:cubicBezTo>
                    <a:pt x="2839" y="10909"/>
                    <a:pt x="1684" y="9703"/>
                    <a:pt x="901" y="9703"/>
                  </a:cubicBezTo>
                  <a:cubicBezTo>
                    <a:pt x="583" y="9703"/>
                    <a:pt x="327" y="9901"/>
                    <a:pt x="233" y="10458"/>
                  </a:cubicBezTo>
                  <a:cubicBezTo>
                    <a:pt x="0" y="11833"/>
                    <a:pt x="2021" y="13857"/>
                    <a:pt x="3202" y="14907"/>
                  </a:cubicBezTo>
                  <a:lnTo>
                    <a:pt x="3202" y="14907"/>
                  </a:lnTo>
                  <a:cubicBezTo>
                    <a:pt x="2894" y="14702"/>
                    <a:pt x="2540" y="14532"/>
                    <a:pt x="2214" y="14532"/>
                  </a:cubicBezTo>
                  <a:cubicBezTo>
                    <a:pt x="1778" y="14532"/>
                    <a:pt x="1392" y="14836"/>
                    <a:pt x="1235" y="15771"/>
                  </a:cubicBezTo>
                  <a:cubicBezTo>
                    <a:pt x="784" y="18453"/>
                    <a:pt x="5120" y="20357"/>
                    <a:pt x="5120" y="20357"/>
                  </a:cubicBezTo>
                  <a:cubicBezTo>
                    <a:pt x="5120" y="20357"/>
                    <a:pt x="4026" y="19989"/>
                    <a:pt x="3304" y="19989"/>
                  </a:cubicBezTo>
                  <a:cubicBezTo>
                    <a:pt x="2978" y="19989"/>
                    <a:pt x="2728" y="20064"/>
                    <a:pt x="2689" y="20282"/>
                  </a:cubicBezTo>
                  <a:cubicBezTo>
                    <a:pt x="2617" y="20684"/>
                    <a:pt x="3896" y="21153"/>
                    <a:pt x="5000" y="21479"/>
                  </a:cubicBezTo>
                  <a:lnTo>
                    <a:pt x="5000" y="21479"/>
                  </a:lnTo>
                  <a:cubicBezTo>
                    <a:pt x="4745" y="21434"/>
                    <a:pt x="4492" y="21404"/>
                    <a:pt x="4271" y="21404"/>
                  </a:cubicBezTo>
                  <a:cubicBezTo>
                    <a:pt x="3715" y="21404"/>
                    <a:pt x="3357" y="21594"/>
                    <a:pt x="3666" y="22212"/>
                  </a:cubicBezTo>
                  <a:cubicBezTo>
                    <a:pt x="4422" y="23747"/>
                    <a:pt x="6334" y="23791"/>
                    <a:pt x="6553" y="23791"/>
                  </a:cubicBezTo>
                  <a:cubicBezTo>
                    <a:pt x="6566" y="23791"/>
                    <a:pt x="6573" y="23791"/>
                    <a:pt x="6573" y="23791"/>
                  </a:cubicBezTo>
                  <a:lnTo>
                    <a:pt x="6573" y="23791"/>
                  </a:lnTo>
                  <a:cubicBezTo>
                    <a:pt x="6573" y="23791"/>
                    <a:pt x="5671" y="24042"/>
                    <a:pt x="5646" y="24142"/>
                  </a:cubicBezTo>
                  <a:cubicBezTo>
                    <a:pt x="5621" y="24242"/>
                    <a:pt x="5421" y="25019"/>
                    <a:pt x="6799" y="25245"/>
                  </a:cubicBezTo>
                  <a:cubicBezTo>
                    <a:pt x="7068" y="25294"/>
                    <a:pt x="7327" y="25314"/>
                    <a:pt x="7574" y="25314"/>
                  </a:cubicBezTo>
                  <a:cubicBezTo>
                    <a:pt x="8591" y="25314"/>
                    <a:pt x="9408" y="24969"/>
                    <a:pt x="9932" y="24869"/>
                  </a:cubicBezTo>
                  <a:lnTo>
                    <a:pt x="9932" y="24869"/>
                  </a:lnTo>
                  <a:cubicBezTo>
                    <a:pt x="9506" y="24969"/>
                    <a:pt x="7075" y="25796"/>
                    <a:pt x="9255" y="26172"/>
                  </a:cubicBezTo>
                  <a:cubicBezTo>
                    <a:pt x="9392" y="26194"/>
                    <a:pt x="9547" y="26204"/>
                    <a:pt x="9718" y="26204"/>
                  </a:cubicBezTo>
                  <a:cubicBezTo>
                    <a:pt x="12305" y="26204"/>
                    <a:pt x="18485" y="23777"/>
                    <a:pt x="18203" y="20909"/>
                  </a:cubicBezTo>
                  <a:cubicBezTo>
                    <a:pt x="17902" y="17826"/>
                    <a:pt x="14744" y="16949"/>
                    <a:pt x="11736" y="14417"/>
                  </a:cubicBezTo>
                  <a:cubicBezTo>
                    <a:pt x="7025" y="10483"/>
                    <a:pt x="5721" y="5069"/>
                    <a:pt x="5797" y="2964"/>
                  </a:cubicBezTo>
                  <a:cubicBezTo>
                    <a:pt x="5872" y="858"/>
                    <a:pt x="5446" y="56"/>
                    <a:pt x="5120" y="6"/>
                  </a:cubicBezTo>
                  <a:cubicBezTo>
                    <a:pt x="5100" y="3"/>
                    <a:pt x="5079" y="1"/>
                    <a:pt x="5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3"/>
            <p:cNvSpPr/>
            <p:nvPr/>
          </p:nvSpPr>
          <p:spPr>
            <a:xfrm flipH="1">
              <a:off x="7036393" y="1915845"/>
              <a:ext cx="975013" cy="1111894"/>
            </a:xfrm>
            <a:custGeom>
              <a:avLst/>
              <a:gdLst/>
              <a:ahLst/>
              <a:cxnLst/>
              <a:rect l="l" t="t" r="r" b="b"/>
              <a:pathLst>
                <a:path w="23435" h="26725" extrusionOk="0">
                  <a:moveTo>
                    <a:pt x="19951" y="1"/>
                  </a:moveTo>
                  <a:cubicBezTo>
                    <a:pt x="17795" y="1"/>
                    <a:pt x="16041" y="2156"/>
                    <a:pt x="15139" y="3459"/>
                  </a:cubicBezTo>
                  <a:cubicBezTo>
                    <a:pt x="12006" y="7093"/>
                    <a:pt x="10728" y="9550"/>
                    <a:pt x="10728" y="13259"/>
                  </a:cubicBezTo>
                  <a:cubicBezTo>
                    <a:pt x="10728" y="16968"/>
                    <a:pt x="7018" y="18848"/>
                    <a:pt x="5289" y="19800"/>
                  </a:cubicBezTo>
                  <a:cubicBezTo>
                    <a:pt x="3560" y="20753"/>
                    <a:pt x="1" y="23159"/>
                    <a:pt x="327" y="24337"/>
                  </a:cubicBezTo>
                  <a:cubicBezTo>
                    <a:pt x="497" y="24966"/>
                    <a:pt x="840" y="25174"/>
                    <a:pt x="1220" y="25174"/>
                  </a:cubicBezTo>
                  <a:cubicBezTo>
                    <a:pt x="1958" y="25174"/>
                    <a:pt x="2833" y="24387"/>
                    <a:pt x="2833" y="24387"/>
                  </a:cubicBezTo>
                  <a:lnTo>
                    <a:pt x="2833" y="24387"/>
                  </a:lnTo>
                  <a:cubicBezTo>
                    <a:pt x="2833" y="24387"/>
                    <a:pt x="2407" y="25515"/>
                    <a:pt x="3234" y="25590"/>
                  </a:cubicBezTo>
                  <a:cubicBezTo>
                    <a:pt x="3252" y="25591"/>
                    <a:pt x="3271" y="25591"/>
                    <a:pt x="3289" y="25591"/>
                  </a:cubicBezTo>
                  <a:cubicBezTo>
                    <a:pt x="4019" y="25591"/>
                    <a:pt x="4716" y="24729"/>
                    <a:pt x="4843" y="24564"/>
                  </a:cubicBezTo>
                  <a:lnTo>
                    <a:pt x="4843" y="24564"/>
                  </a:lnTo>
                  <a:cubicBezTo>
                    <a:pt x="4729" y="24721"/>
                    <a:pt x="4215" y="25525"/>
                    <a:pt x="5139" y="26066"/>
                  </a:cubicBezTo>
                  <a:cubicBezTo>
                    <a:pt x="5341" y="26190"/>
                    <a:pt x="5536" y="26241"/>
                    <a:pt x="5719" y="26241"/>
                  </a:cubicBezTo>
                  <a:cubicBezTo>
                    <a:pt x="6534" y="26241"/>
                    <a:pt x="7118" y="25239"/>
                    <a:pt x="7119" y="25239"/>
                  </a:cubicBezTo>
                  <a:lnTo>
                    <a:pt x="7119" y="25239"/>
                  </a:lnTo>
                  <a:cubicBezTo>
                    <a:pt x="7118" y="25239"/>
                    <a:pt x="6353" y="26725"/>
                    <a:pt x="7769" y="26725"/>
                  </a:cubicBezTo>
                  <a:cubicBezTo>
                    <a:pt x="7825" y="26725"/>
                    <a:pt x="7884" y="26722"/>
                    <a:pt x="7946" y="26718"/>
                  </a:cubicBezTo>
                  <a:cubicBezTo>
                    <a:pt x="10101" y="26542"/>
                    <a:pt x="12282" y="20803"/>
                    <a:pt x="12858" y="19750"/>
                  </a:cubicBezTo>
                  <a:cubicBezTo>
                    <a:pt x="13409" y="18723"/>
                    <a:pt x="15339" y="17921"/>
                    <a:pt x="16642" y="17344"/>
                  </a:cubicBezTo>
                  <a:cubicBezTo>
                    <a:pt x="20377" y="15941"/>
                    <a:pt x="20753" y="12532"/>
                    <a:pt x="20753" y="11304"/>
                  </a:cubicBezTo>
                  <a:cubicBezTo>
                    <a:pt x="20753" y="10076"/>
                    <a:pt x="20577" y="9700"/>
                    <a:pt x="20577" y="8522"/>
                  </a:cubicBezTo>
                  <a:cubicBezTo>
                    <a:pt x="20577" y="4387"/>
                    <a:pt x="22532" y="6066"/>
                    <a:pt x="22983" y="3484"/>
                  </a:cubicBezTo>
                  <a:cubicBezTo>
                    <a:pt x="23435" y="878"/>
                    <a:pt x="20903" y="1"/>
                    <a:pt x="19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3"/>
            <p:cNvSpPr/>
            <p:nvPr/>
          </p:nvSpPr>
          <p:spPr>
            <a:xfrm flipH="1">
              <a:off x="7130220" y="2010750"/>
              <a:ext cx="24006" cy="24006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301" y="0"/>
                  </a:moveTo>
                  <a:cubicBezTo>
                    <a:pt x="126" y="0"/>
                    <a:pt x="0" y="126"/>
                    <a:pt x="0" y="301"/>
                  </a:cubicBezTo>
                  <a:cubicBezTo>
                    <a:pt x="0" y="452"/>
                    <a:pt x="126" y="577"/>
                    <a:pt x="301" y="577"/>
                  </a:cubicBezTo>
                  <a:cubicBezTo>
                    <a:pt x="452" y="577"/>
                    <a:pt x="577" y="452"/>
                    <a:pt x="577" y="301"/>
                  </a:cubicBezTo>
                  <a:cubicBezTo>
                    <a:pt x="577" y="126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3"/>
            <p:cNvSpPr/>
            <p:nvPr/>
          </p:nvSpPr>
          <p:spPr>
            <a:xfrm flipH="1">
              <a:off x="6984225" y="2045159"/>
              <a:ext cx="97023" cy="64696"/>
            </a:xfrm>
            <a:custGeom>
              <a:avLst/>
              <a:gdLst/>
              <a:ahLst/>
              <a:cxnLst/>
              <a:rect l="l" t="t" r="r" b="b"/>
              <a:pathLst>
                <a:path w="2332" h="1555" extrusionOk="0">
                  <a:moveTo>
                    <a:pt x="602" y="0"/>
                  </a:moveTo>
                  <a:cubicBezTo>
                    <a:pt x="602" y="0"/>
                    <a:pt x="1" y="502"/>
                    <a:pt x="151" y="1554"/>
                  </a:cubicBezTo>
                  <a:cubicBezTo>
                    <a:pt x="753" y="1454"/>
                    <a:pt x="2332" y="1153"/>
                    <a:pt x="2332" y="1153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519;p39"/>
          <p:cNvSpPr txBox="1">
            <a:spLocks/>
          </p:cNvSpPr>
          <p:nvPr/>
        </p:nvSpPr>
        <p:spPr>
          <a:xfrm>
            <a:off x="1465065" y="503173"/>
            <a:ext cx="7523147" cy="34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0" i="0" u="none" strike="noStrike" cap="none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pPr lvl="0" algn="l"/>
            <a:r>
              <a:rPr lang="es-ES" sz="2800" dirty="0">
                <a:latin typeface="Rockwell" panose="02060603020205020403" pitchFamily="18" charset="0"/>
              </a:rPr>
              <a:t>Las Enseñanzas de Jesús hacia nosotros</a:t>
            </a:r>
          </a:p>
        </p:txBody>
      </p:sp>
    </p:spTree>
    <p:extLst>
      <p:ext uri="{BB962C8B-B14F-4D97-AF65-F5344CB8AC3E}">
        <p14:creationId xmlns:p14="http://schemas.microsoft.com/office/powerpoint/2010/main" val="382758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43"/>
          <p:cNvSpPr txBox="1">
            <a:spLocks noGrp="1"/>
          </p:cNvSpPr>
          <p:nvPr>
            <p:ph type="subTitle" idx="1"/>
          </p:nvPr>
        </p:nvSpPr>
        <p:spPr>
          <a:xfrm>
            <a:off x="2149402" y="1975063"/>
            <a:ext cx="4753219" cy="9103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 smtClean="0"/>
              <a:t>Comunicación sincera con Dios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u="sng" dirty="0"/>
          </a:p>
          <a:p>
            <a:pPr marL="0" lvl="0" indent="0"/>
            <a:r>
              <a:rPr lang="es-ES" dirty="0" smtClean="0"/>
              <a:t>Jesús nos enseño orar a Dios a través de su ejemplo</a:t>
            </a:r>
            <a:endParaRPr lang="en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87" name="Google Shape;1587;p43"/>
          <p:cNvGrpSpPr/>
          <p:nvPr/>
        </p:nvGrpSpPr>
        <p:grpSpPr>
          <a:xfrm>
            <a:off x="998929" y="1512591"/>
            <a:ext cx="823346" cy="1315405"/>
            <a:chOff x="1086400" y="1312962"/>
            <a:chExt cx="1073323" cy="1714776"/>
          </a:xfrm>
        </p:grpSpPr>
        <p:sp>
          <p:nvSpPr>
            <p:cNvPr id="1588" name="Google Shape;1588;p43"/>
            <p:cNvSpPr/>
            <p:nvPr/>
          </p:nvSpPr>
          <p:spPr>
            <a:xfrm>
              <a:off x="1226406" y="1312962"/>
              <a:ext cx="761247" cy="1209208"/>
            </a:xfrm>
            <a:custGeom>
              <a:avLst/>
              <a:gdLst/>
              <a:ahLst/>
              <a:cxnLst/>
              <a:rect l="l" t="t" r="r" b="b"/>
              <a:pathLst>
                <a:path w="18297" h="29064" extrusionOk="0">
                  <a:moveTo>
                    <a:pt x="8844" y="1"/>
                  </a:moveTo>
                  <a:cubicBezTo>
                    <a:pt x="8261" y="1"/>
                    <a:pt x="7292" y="1061"/>
                    <a:pt x="6742" y="2435"/>
                  </a:cubicBezTo>
                  <a:cubicBezTo>
                    <a:pt x="6116" y="3914"/>
                    <a:pt x="6141" y="4741"/>
                    <a:pt x="5965" y="6521"/>
                  </a:cubicBezTo>
                  <a:cubicBezTo>
                    <a:pt x="5907" y="5279"/>
                    <a:pt x="5473" y="4795"/>
                    <a:pt x="4956" y="4795"/>
                  </a:cubicBezTo>
                  <a:cubicBezTo>
                    <a:pt x="4357" y="4795"/>
                    <a:pt x="3647" y="5446"/>
                    <a:pt x="3284" y="6320"/>
                  </a:cubicBezTo>
                  <a:cubicBezTo>
                    <a:pt x="2632" y="7949"/>
                    <a:pt x="3960" y="11057"/>
                    <a:pt x="3960" y="11057"/>
                  </a:cubicBezTo>
                  <a:cubicBezTo>
                    <a:pt x="3960" y="11057"/>
                    <a:pt x="2898" y="9291"/>
                    <a:pt x="2033" y="9291"/>
                  </a:cubicBezTo>
                  <a:cubicBezTo>
                    <a:pt x="1756" y="9291"/>
                    <a:pt x="1499" y="9473"/>
                    <a:pt x="1304" y="9954"/>
                  </a:cubicBezTo>
                  <a:cubicBezTo>
                    <a:pt x="748" y="11353"/>
                    <a:pt x="2425" y="13998"/>
                    <a:pt x="3424" y="15388"/>
                  </a:cubicBezTo>
                  <a:lnTo>
                    <a:pt x="3424" y="15388"/>
                  </a:lnTo>
                  <a:cubicBezTo>
                    <a:pt x="3091" y="15037"/>
                    <a:pt x="2673" y="14717"/>
                    <a:pt x="2253" y="14717"/>
                  </a:cubicBezTo>
                  <a:cubicBezTo>
                    <a:pt x="1856" y="14717"/>
                    <a:pt x="1458" y="15003"/>
                    <a:pt x="1128" y="15819"/>
                  </a:cubicBezTo>
                  <a:cubicBezTo>
                    <a:pt x="0" y="18551"/>
                    <a:pt x="4136" y="21608"/>
                    <a:pt x="4136" y="21608"/>
                  </a:cubicBezTo>
                  <a:cubicBezTo>
                    <a:pt x="4136" y="21608"/>
                    <a:pt x="2707" y="20745"/>
                    <a:pt x="1975" y="20745"/>
                  </a:cubicBezTo>
                  <a:cubicBezTo>
                    <a:pt x="1782" y="20745"/>
                    <a:pt x="1637" y="20805"/>
                    <a:pt x="1579" y="20957"/>
                  </a:cubicBezTo>
                  <a:cubicBezTo>
                    <a:pt x="1406" y="21361"/>
                    <a:pt x="2662" y="22164"/>
                    <a:pt x="3758" y="22772"/>
                  </a:cubicBezTo>
                  <a:lnTo>
                    <a:pt x="3758" y="22772"/>
                  </a:lnTo>
                  <a:cubicBezTo>
                    <a:pt x="3347" y="22600"/>
                    <a:pt x="2931" y="22468"/>
                    <a:pt x="2620" y="22468"/>
                  </a:cubicBezTo>
                  <a:cubicBezTo>
                    <a:pt x="2237" y="22468"/>
                    <a:pt x="2013" y="22668"/>
                    <a:pt x="2156" y="23238"/>
                  </a:cubicBezTo>
                  <a:cubicBezTo>
                    <a:pt x="2607" y="25142"/>
                    <a:pt x="4838" y="25593"/>
                    <a:pt x="4838" y="25593"/>
                  </a:cubicBezTo>
                  <a:cubicBezTo>
                    <a:pt x="4838" y="25593"/>
                    <a:pt x="3835" y="25619"/>
                    <a:pt x="3785" y="25744"/>
                  </a:cubicBezTo>
                  <a:cubicBezTo>
                    <a:pt x="3735" y="25844"/>
                    <a:pt x="3359" y="26621"/>
                    <a:pt x="4762" y="27198"/>
                  </a:cubicBezTo>
                  <a:cubicBezTo>
                    <a:pt x="5485" y="27500"/>
                    <a:pt x="6179" y="27568"/>
                    <a:pt x="6785" y="27568"/>
                  </a:cubicBezTo>
                  <a:cubicBezTo>
                    <a:pt x="7283" y="27568"/>
                    <a:pt x="7721" y="27522"/>
                    <a:pt x="8065" y="27522"/>
                  </a:cubicBezTo>
                  <a:cubicBezTo>
                    <a:pt x="8101" y="27522"/>
                    <a:pt x="8137" y="27522"/>
                    <a:pt x="8171" y="27523"/>
                  </a:cubicBezTo>
                  <a:cubicBezTo>
                    <a:pt x="7695" y="27548"/>
                    <a:pt x="4913" y="27824"/>
                    <a:pt x="7143" y="28751"/>
                  </a:cubicBezTo>
                  <a:cubicBezTo>
                    <a:pt x="7653" y="28958"/>
                    <a:pt x="8470" y="29063"/>
                    <a:pt x="9431" y="29063"/>
                  </a:cubicBezTo>
                  <a:cubicBezTo>
                    <a:pt x="12674" y="29063"/>
                    <a:pt x="17561" y="27864"/>
                    <a:pt x="17870" y="25293"/>
                  </a:cubicBezTo>
                  <a:cubicBezTo>
                    <a:pt x="18296" y="21959"/>
                    <a:pt x="15138" y="20280"/>
                    <a:pt x="12557" y="16872"/>
                  </a:cubicBezTo>
                  <a:cubicBezTo>
                    <a:pt x="8522" y="11608"/>
                    <a:pt x="8422" y="5543"/>
                    <a:pt x="8998" y="3338"/>
                  </a:cubicBezTo>
                  <a:cubicBezTo>
                    <a:pt x="9574" y="1107"/>
                    <a:pt x="9299" y="155"/>
                    <a:pt x="8998" y="29"/>
                  </a:cubicBezTo>
                  <a:cubicBezTo>
                    <a:pt x="8951" y="10"/>
                    <a:pt x="8899" y="1"/>
                    <a:pt x="8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3"/>
            <p:cNvSpPr/>
            <p:nvPr/>
          </p:nvSpPr>
          <p:spPr>
            <a:xfrm>
              <a:off x="1086400" y="1445314"/>
              <a:ext cx="769068" cy="1090259"/>
            </a:xfrm>
            <a:custGeom>
              <a:avLst/>
              <a:gdLst/>
              <a:ahLst/>
              <a:cxnLst/>
              <a:rect l="l" t="t" r="r" b="b"/>
              <a:pathLst>
                <a:path w="18485" h="26205" extrusionOk="0">
                  <a:moveTo>
                    <a:pt x="5058" y="1"/>
                  </a:moveTo>
                  <a:cubicBezTo>
                    <a:pt x="4537" y="1"/>
                    <a:pt x="3832" y="1191"/>
                    <a:pt x="3591" y="2613"/>
                  </a:cubicBezTo>
                  <a:cubicBezTo>
                    <a:pt x="3340" y="4092"/>
                    <a:pt x="3516" y="4818"/>
                    <a:pt x="3716" y="6447"/>
                  </a:cubicBezTo>
                  <a:cubicBezTo>
                    <a:pt x="3449" y="5471"/>
                    <a:pt x="3034" y="5089"/>
                    <a:pt x="2620" y="5089"/>
                  </a:cubicBezTo>
                  <a:cubicBezTo>
                    <a:pt x="2025" y="5089"/>
                    <a:pt x="1433" y="5878"/>
                    <a:pt x="1285" y="6823"/>
                  </a:cubicBezTo>
                  <a:cubicBezTo>
                    <a:pt x="1010" y="8402"/>
                    <a:pt x="2839" y="10909"/>
                    <a:pt x="2839" y="10909"/>
                  </a:cubicBezTo>
                  <a:cubicBezTo>
                    <a:pt x="2839" y="10909"/>
                    <a:pt x="1684" y="9703"/>
                    <a:pt x="901" y="9703"/>
                  </a:cubicBezTo>
                  <a:cubicBezTo>
                    <a:pt x="583" y="9703"/>
                    <a:pt x="327" y="9901"/>
                    <a:pt x="233" y="10458"/>
                  </a:cubicBezTo>
                  <a:cubicBezTo>
                    <a:pt x="0" y="11833"/>
                    <a:pt x="2021" y="13857"/>
                    <a:pt x="3202" y="14907"/>
                  </a:cubicBezTo>
                  <a:lnTo>
                    <a:pt x="3202" y="14907"/>
                  </a:lnTo>
                  <a:cubicBezTo>
                    <a:pt x="2894" y="14702"/>
                    <a:pt x="2540" y="14532"/>
                    <a:pt x="2214" y="14532"/>
                  </a:cubicBezTo>
                  <a:cubicBezTo>
                    <a:pt x="1778" y="14532"/>
                    <a:pt x="1392" y="14836"/>
                    <a:pt x="1235" y="15771"/>
                  </a:cubicBezTo>
                  <a:cubicBezTo>
                    <a:pt x="784" y="18453"/>
                    <a:pt x="5120" y="20357"/>
                    <a:pt x="5120" y="20357"/>
                  </a:cubicBezTo>
                  <a:cubicBezTo>
                    <a:pt x="5120" y="20357"/>
                    <a:pt x="4026" y="19989"/>
                    <a:pt x="3304" y="19989"/>
                  </a:cubicBezTo>
                  <a:cubicBezTo>
                    <a:pt x="2978" y="19989"/>
                    <a:pt x="2728" y="20064"/>
                    <a:pt x="2689" y="20282"/>
                  </a:cubicBezTo>
                  <a:cubicBezTo>
                    <a:pt x="2617" y="20684"/>
                    <a:pt x="3896" y="21153"/>
                    <a:pt x="5000" y="21479"/>
                  </a:cubicBezTo>
                  <a:lnTo>
                    <a:pt x="5000" y="21479"/>
                  </a:lnTo>
                  <a:cubicBezTo>
                    <a:pt x="4745" y="21434"/>
                    <a:pt x="4492" y="21404"/>
                    <a:pt x="4271" y="21404"/>
                  </a:cubicBezTo>
                  <a:cubicBezTo>
                    <a:pt x="3715" y="21404"/>
                    <a:pt x="3357" y="21594"/>
                    <a:pt x="3666" y="22212"/>
                  </a:cubicBezTo>
                  <a:cubicBezTo>
                    <a:pt x="4422" y="23747"/>
                    <a:pt x="6334" y="23791"/>
                    <a:pt x="6553" y="23791"/>
                  </a:cubicBezTo>
                  <a:cubicBezTo>
                    <a:pt x="6566" y="23791"/>
                    <a:pt x="6573" y="23791"/>
                    <a:pt x="6573" y="23791"/>
                  </a:cubicBezTo>
                  <a:lnTo>
                    <a:pt x="6573" y="23791"/>
                  </a:lnTo>
                  <a:cubicBezTo>
                    <a:pt x="6573" y="23791"/>
                    <a:pt x="5671" y="24042"/>
                    <a:pt x="5646" y="24142"/>
                  </a:cubicBezTo>
                  <a:cubicBezTo>
                    <a:pt x="5621" y="24242"/>
                    <a:pt x="5421" y="25019"/>
                    <a:pt x="6799" y="25245"/>
                  </a:cubicBezTo>
                  <a:cubicBezTo>
                    <a:pt x="7068" y="25294"/>
                    <a:pt x="7327" y="25314"/>
                    <a:pt x="7574" y="25314"/>
                  </a:cubicBezTo>
                  <a:cubicBezTo>
                    <a:pt x="8591" y="25314"/>
                    <a:pt x="9408" y="24969"/>
                    <a:pt x="9932" y="24869"/>
                  </a:cubicBezTo>
                  <a:lnTo>
                    <a:pt x="9932" y="24869"/>
                  </a:lnTo>
                  <a:cubicBezTo>
                    <a:pt x="9506" y="24969"/>
                    <a:pt x="7075" y="25796"/>
                    <a:pt x="9255" y="26172"/>
                  </a:cubicBezTo>
                  <a:cubicBezTo>
                    <a:pt x="9392" y="26194"/>
                    <a:pt x="9547" y="26204"/>
                    <a:pt x="9718" y="26204"/>
                  </a:cubicBezTo>
                  <a:cubicBezTo>
                    <a:pt x="12305" y="26204"/>
                    <a:pt x="18485" y="23777"/>
                    <a:pt x="18203" y="20909"/>
                  </a:cubicBezTo>
                  <a:cubicBezTo>
                    <a:pt x="17902" y="17826"/>
                    <a:pt x="14744" y="16949"/>
                    <a:pt x="11736" y="14417"/>
                  </a:cubicBezTo>
                  <a:cubicBezTo>
                    <a:pt x="7025" y="10483"/>
                    <a:pt x="5721" y="5069"/>
                    <a:pt x="5797" y="2964"/>
                  </a:cubicBezTo>
                  <a:cubicBezTo>
                    <a:pt x="5872" y="858"/>
                    <a:pt x="5446" y="56"/>
                    <a:pt x="5120" y="6"/>
                  </a:cubicBezTo>
                  <a:cubicBezTo>
                    <a:pt x="5100" y="3"/>
                    <a:pt x="5079" y="1"/>
                    <a:pt x="5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3"/>
            <p:cNvSpPr/>
            <p:nvPr/>
          </p:nvSpPr>
          <p:spPr>
            <a:xfrm>
              <a:off x="1132542" y="1915845"/>
              <a:ext cx="975013" cy="1111894"/>
            </a:xfrm>
            <a:custGeom>
              <a:avLst/>
              <a:gdLst/>
              <a:ahLst/>
              <a:cxnLst/>
              <a:rect l="l" t="t" r="r" b="b"/>
              <a:pathLst>
                <a:path w="23435" h="26725" extrusionOk="0">
                  <a:moveTo>
                    <a:pt x="19951" y="1"/>
                  </a:moveTo>
                  <a:cubicBezTo>
                    <a:pt x="17795" y="1"/>
                    <a:pt x="16041" y="2156"/>
                    <a:pt x="15139" y="3459"/>
                  </a:cubicBezTo>
                  <a:cubicBezTo>
                    <a:pt x="12006" y="7093"/>
                    <a:pt x="10728" y="9550"/>
                    <a:pt x="10728" y="13259"/>
                  </a:cubicBezTo>
                  <a:cubicBezTo>
                    <a:pt x="10728" y="16968"/>
                    <a:pt x="7018" y="18848"/>
                    <a:pt x="5289" y="19800"/>
                  </a:cubicBezTo>
                  <a:cubicBezTo>
                    <a:pt x="3560" y="20753"/>
                    <a:pt x="1" y="23159"/>
                    <a:pt x="327" y="24337"/>
                  </a:cubicBezTo>
                  <a:cubicBezTo>
                    <a:pt x="497" y="24966"/>
                    <a:pt x="840" y="25174"/>
                    <a:pt x="1220" y="25174"/>
                  </a:cubicBezTo>
                  <a:cubicBezTo>
                    <a:pt x="1958" y="25174"/>
                    <a:pt x="2833" y="24387"/>
                    <a:pt x="2833" y="24387"/>
                  </a:cubicBezTo>
                  <a:lnTo>
                    <a:pt x="2833" y="24387"/>
                  </a:lnTo>
                  <a:cubicBezTo>
                    <a:pt x="2833" y="24387"/>
                    <a:pt x="2407" y="25515"/>
                    <a:pt x="3234" y="25590"/>
                  </a:cubicBezTo>
                  <a:cubicBezTo>
                    <a:pt x="3252" y="25591"/>
                    <a:pt x="3271" y="25591"/>
                    <a:pt x="3289" y="25591"/>
                  </a:cubicBezTo>
                  <a:cubicBezTo>
                    <a:pt x="4019" y="25591"/>
                    <a:pt x="4716" y="24729"/>
                    <a:pt x="4843" y="24564"/>
                  </a:cubicBezTo>
                  <a:lnTo>
                    <a:pt x="4843" y="24564"/>
                  </a:lnTo>
                  <a:cubicBezTo>
                    <a:pt x="4729" y="24721"/>
                    <a:pt x="4215" y="25525"/>
                    <a:pt x="5139" y="26066"/>
                  </a:cubicBezTo>
                  <a:cubicBezTo>
                    <a:pt x="5341" y="26190"/>
                    <a:pt x="5536" y="26241"/>
                    <a:pt x="5719" y="26241"/>
                  </a:cubicBezTo>
                  <a:cubicBezTo>
                    <a:pt x="6534" y="26241"/>
                    <a:pt x="7118" y="25239"/>
                    <a:pt x="7119" y="25239"/>
                  </a:cubicBezTo>
                  <a:lnTo>
                    <a:pt x="7119" y="25239"/>
                  </a:lnTo>
                  <a:cubicBezTo>
                    <a:pt x="7118" y="25239"/>
                    <a:pt x="6353" y="26725"/>
                    <a:pt x="7769" y="26725"/>
                  </a:cubicBezTo>
                  <a:cubicBezTo>
                    <a:pt x="7825" y="26725"/>
                    <a:pt x="7884" y="26722"/>
                    <a:pt x="7946" y="26718"/>
                  </a:cubicBezTo>
                  <a:cubicBezTo>
                    <a:pt x="10101" y="26542"/>
                    <a:pt x="12282" y="20803"/>
                    <a:pt x="12858" y="19750"/>
                  </a:cubicBezTo>
                  <a:cubicBezTo>
                    <a:pt x="13409" y="18723"/>
                    <a:pt x="15339" y="17921"/>
                    <a:pt x="16642" y="17344"/>
                  </a:cubicBezTo>
                  <a:cubicBezTo>
                    <a:pt x="20377" y="15941"/>
                    <a:pt x="20753" y="12532"/>
                    <a:pt x="20753" y="11304"/>
                  </a:cubicBezTo>
                  <a:cubicBezTo>
                    <a:pt x="20753" y="10076"/>
                    <a:pt x="20577" y="9700"/>
                    <a:pt x="20577" y="8522"/>
                  </a:cubicBezTo>
                  <a:cubicBezTo>
                    <a:pt x="20577" y="4387"/>
                    <a:pt x="22532" y="6066"/>
                    <a:pt x="22983" y="3484"/>
                  </a:cubicBezTo>
                  <a:cubicBezTo>
                    <a:pt x="23435" y="878"/>
                    <a:pt x="20903" y="1"/>
                    <a:pt x="19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3"/>
            <p:cNvSpPr/>
            <p:nvPr/>
          </p:nvSpPr>
          <p:spPr>
            <a:xfrm>
              <a:off x="1989722" y="2010750"/>
              <a:ext cx="24006" cy="24006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301" y="0"/>
                  </a:moveTo>
                  <a:cubicBezTo>
                    <a:pt x="126" y="0"/>
                    <a:pt x="0" y="126"/>
                    <a:pt x="0" y="301"/>
                  </a:cubicBezTo>
                  <a:cubicBezTo>
                    <a:pt x="0" y="452"/>
                    <a:pt x="126" y="577"/>
                    <a:pt x="301" y="577"/>
                  </a:cubicBezTo>
                  <a:cubicBezTo>
                    <a:pt x="452" y="577"/>
                    <a:pt x="577" y="452"/>
                    <a:pt x="577" y="301"/>
                  </a:cubicBezTo>
                  <a:cubicBezTo>
                    <a:pt x="577" y="126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3"/>
            <p:cNvSpPr/>
            <p:nvPr/>
          </p:nvSpPr>
          <p:spPr>
            <a:xfrm>
              <a:off x="2062700" y="2045159"/>
              <a:ext cx="97023" cy="64696"/>
            </a:xfrm>
            <a:custGeom>
              <a:avLst/>
              <a:gdLst/>
              <a:ahLst/>
              <a:cxnLst/>
              <a:rect l="l" t="t" r="r" b="b"/>
              <a:pathLst>
                <a:path w="2332" h="1555" extrusionOk="0">
                  <a:moveTo>
                    <a:pt x="602" y="0"/>
                  </a:moveTo>
                  <a:cubicBezTo>
                    <a:pt x="602" y="0"/>
                    <a:pt x="1" y="502"/>
                    <a:pt x="151" y="1554"/>
                  </a:cubicBezTo>
                  <a:cubicBezTo>
                    <a:pt x="753" y="1454"/>
                    <a:pt x="2332" y="1153"/>
                    <a:pt x="2332" y="1153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43"/>
          <p:cNvGrpSpPr/>
          <p:nvPr/>
        </p:nvGrpSpPr>
        <p:grpSpPr>
          <a:xfrm>
            <a:off x="7321725" y="1512591"/>
            <a:ext cx="823346" cy="1315405"/>
            <a:chOff x="6984225" y="1312962"/>
            <a:chExt cx="1073323" cy="1714776"/>
          </a:xfrm>
        </p:grpSpPr>
        <p:sp>
          <p:nvSpPr>
            <p:cNvPr id="1594" name="Google Shape;1594;p43"/>
            <p:cNvSpPr/>
            <p:nvPr/>
          </p:nvSpPr>
          <p:spPr>
            <a:xfrm flipH="1">
              <a:off x="7156295" y="1312962"/>
              <a:ext cx="761247" cy="1209208"/>
            </a:xfrm>
            <a:custGeom>
              <a:avLst/>
              <a:gdLst/>
              <a:ahLst/>
              <a:cxnLst/>
              <a:rect l="l" t="t" r="r" b="b"/>
              <a:pathLst>
                <a:path w="18297" h="29064" extrusionOk="0">
                  <a:moveTo>
                    <a:pt x="8844" y="1"/>
                  </a:moveTo>
                  <a:cubicBezTo>
                    <a:pt x="8261" y="1"/>
                    <a:pt x="7292" y="1061"/>
                    <a:pt x="6742" y="2435"/>
                  </a:cubicBezTo>
                  <a:cubicBezTo>
                    <a:pt x="6116" y="3914"/>
                    <a:pt x="6141" y="4741"/>
                    <a:pt x="5965" y="6521"/>
                  </a:cubicBezTo>
                  <a:cubicBezTo>
                    <a:pt x="5907" y="5279"/>
                    <a:pt x="5473" y="4795"/>
                    <a:pt x="4956" y="4795"/>
                  </a:cubicBezTo>
                  <a:cubicBezTo>
                    <a:pt x="4357" y="4795"/>
                    <a:pt x="3647" y="5446"/>
                    <a:pt x="3284" y="6320"/>
                  </a:cubicBezTo>
                  <a:cubicBezTo>
                    <a:pt x="2632" y="7949"/>
                    <a:pt x="3960" y="11057"/>
                    <a:pt x="3960" y="11057"/>
                  </a:cubicBezTo>
                  <a:cubicBezTo>
                    <a:pt x="3960" y="11057"/>
                    <a:pt x="2898" y="9291"/>
                    <a:pt x="2033" y="9291"/>
                  </a:cubicBezTo>
                  <a:cubicBezTo>
                    <a:pt x="1756" y="9291"/>
                    <a:pt x="1499" y="9473"/>
                    <a:pt x="1304" y="9954"/>
                  </a:cubicBezTo>
                  <a:cubicBezTo>
                    <a:pt x="748" y="11353"/>
                    <a:pt x="2425" y="13998"/>
                    <a:pt x="3424" y="15388"/>
                  </a:cubicBezTo>
                  <a:lnTo>
                    <a:pt x="3424" y="15388"/>
                  </a:lnTo>
                  <a:cubicBezTo>
                    <a:pt x="3091" y="15037"/>
                    <a:pt x="2673" y="14717"/>
                    <a:pt x="2253" y="14717"/>
                  </a:cubicBezTo>
                  <a:cubicBezTo>
                    <a:pt x="1856" y="14717"/>
                    <a:pt x="1458" y="15003"/>
                    <a:pt x="1128" y="15819"/>
                  </a:cubicBezTo>
                  <a:cubicBezTo>
                    <a:pt x="0" y="18551"/>
                    <a:pt x="4136" y="21608"/>
                    <a:pt x="4136" y="21608"/>
                  </a:cubicBezTo>
                  <a:cubicBezTo>
                    <a:pt x="4136" y="21608"/>
                    <a:pt x="2707" y="20745"/>
                    <a:pt x="1975" y="20745"/>
                  </a:cubicBezTo>
                  <a:cubicBezTo>
                    <a:pt x="1782" y="20745"/>
                    <a:pt x="1637" y="20805"/>
                    <a:pt x="1579" y="20957"/>
                  </a:cubicBezTo>
                  <a:cubicBezTo>
                    <a:pt x="1406" y="21361"/>
                    <a:pt x="2662" y="22164"/>
                    <a:pt x="3758" y="22772"/>
                  </a:cubicBezTo>
                  <a:lnTo>
                    <a:pt x="3758" y="22772"/>
                  </a:lnTo>
                  <a:cubicBezTo>
                    <a:pt x="3347" y="22600"/>
                    <a:pt x="2931" y="22468"/>
                    <a:pt x="2620" y="22468"/>
                  </a:cubicBezTo>
                  <a:cubicBezTo>
                    <a:pt x="2237" y="22468"/>
                    <a:pt x="2013" y="22668"/>
                    <a:pt x="2156" y="23238"/>
                  </a:cubicBezTo>
                  <a:cubicBezTo>
                    <a:pt x="2607" y="25142"/>
                    <a:pt x="4838" y="25593"/>
                    <a:pt x="4838" y="25593"/>
                  </a:cubicBezTo>
                  <a:cubicBezTo>
                    <a:pt x="4838" y="25593"/>
                    <a:pt x="3835" y="25619"/>
                    <a:pt x="3785" y="25744"/>
                  </a:cubicBezTo>
                  <a:cubicBezTo>
                    <a:pt x="3735" y="25844"/>
                    <a:pt x="3359" y="26621"/>
                    <a:pt x="4762" y="27198"/>
                  </a:cubicBezTo>
                  <a:cubicBezTo>
                    <a:pt x="5485" y="27500"/>
                    <a:pt x="6179" y="27568"/>
                    <a:pt x="6785" y="27568"/>
                  </a:cubicBezTo>
                  <a:cubicBezTo>
                    <a:pt x="7283" y="27568"/>
                    <a:pt x="7721" y="27522"/>
                    <a:pt x="8065" y="27522"/>
                  </a:cubicBezTo>
                  <a:cubicBezTo>
                    <a:pt x="8101" y="27522"/>
                    <a:pt x="8137" y="27522"/>
                    <a:pt x="8171" y="27523"/>
                  </a:cubicBezTo>
                  <a:cubicBezTo>
                    <a:pt x="7695" y="27548"/>
                    <a:pt x="4913" y="27824"/>
                    <a:pt x="7143" y="28751"/>
                  </a:cubicBezTo>
                  <a:cubicBezTo>
                    <a:pt x="7653" y="28958"/>
                    <a:pt x="8470" y="29063"/>
                    <a:pt x="9431" y="29063"/>
                  </a:cubicBezTo>
                  <a:cubicBezTo>
                    <a:pt x="12674" y="29063"/>
                    <a:pt x="17561" y="27864"/>
                    <a:pt x="17870" y="25293"/>
                  </a:cubicBezTo>
                  <a:cubicBezTo>
                    <a:pt x="18296" y="21959"/>
                    <a:pt x="15138" y="20280"/>
                    <a:pt x="12557" y="16872"/>
                  </a:cubicBezTo>
                  <a:cubicBezTo>
                    <a:pt x="8522" y="11608"/>
                    <a:pt x="8422" y="5543"/>
                    <a:pt x="8998" y="3338"/>
                  </a:cubicBezTo>
                  <a:cubicBezTo>
                    <a:pt x="9574" y="1107"/>
                    <a:pt x="9299" y="155"/>
                    <a:pt x="8998" y="29"/>
                  </a:cubicBezTo>
                  <a:cubicBezTo>
                    <a:pt x="8951" y="10"/>
                    <a:pt x="8899" y="1"/>
                    <a:pt x="8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3"/>
            <p:cNvSpPr/>
            <p:nvPr/>
          </p:nvSpPr>
          <p:spPr>
            <a:xfrm flipH="1">
              <a:off x="7288479" y="1445314"/>
              <a:ext cx="769068" cy="1090259"/>
            </a:xfrm>
            <a:custGeom>
              <a:avLst/>
              <a:gdLst/>
              <a:ahLst/>
              <a:cxnLst/>
              <a:rect l="l" t="t" r="r" b="b"/>
              <a:pathLst>
                <a:path w="18485" h="26205" extrusionOk="0">
                  <a:moveTo>
                    <a:pt x="5058" y="1"/>
                  </a:moveTo>
                  <a:cubicBezTo>
                    <a:pt x="4537" y="1"/>
                    <a:pt x="3832" y="1191"/>
                    <a:pt x="3591" y="2613"/>
                  </a:cubicBezTo>
                  <a:cubicBezTo>
                    <a:pt x="3340" y="4092"/>
                    <a:pt x="3516" y="4818"/>
                    <a:pt x="3716" y="6447"/>
                  </a:cubicBezTo>
                  <a:cubicBezTo>
                    <a:pt x="3449" y="5471"/>
                    <a:pt x="3034" y="5089"/>
                    <a:pt x="2620" y="5089"/>
                  </a:cubicBezTo>
                  <a:cubicBezTo>
                    <a:pt x="2025" y="5089"/>
                    <a:pt x="1433" y="5878"/>
                    <a:pt x="1285" y="6823"/>
                  </a:cubicBezTo>
                  <a:cubicBezTo>
                    <a:pt x="1010" y="8402"/>
                    <a:pt x="2839" y="10909"/>
                    <a:pt x="2839" y="10909"/>
                  </a:cubicBezTo>
                  <a:cubicBezTo>
                    <a:pt x="2839" y="10909"/>
                    <a:pt x="1684" y="9703"/>
                    <a:pt x="901" y="9703"/>
                  </a:cubicBezTo>
                  <a:cubicBezTo>
                    <a:pt x="583" y="9703"/>
                    <a:pt x="327" y="9901"/>
                    <a:pt x="233" y="10458"/>
                  </a:cubicBezTo>
                  <a:cubicBezTo>
                    <a:pt x="0" y="11833"/>
                    <a:pt x="2021" y="13857"/>
                    <a:pt x="3202" y="14907"/>
                  </a:cubicBezTo>
                  <a:lnTo>
                    <a:pt x="3202" y="14907"/>
                  </a:lnTo>
                  <a:cubicBezTo>
                    <a:pt x="2894" y="14702"/>
                    <a:pt x="2540" y="14532"/>
                    <a:pt x="2214" y="14532"/>
                  </a:cubicBezTo>
                  <a:cubicBezTo>
                    <a:pt x="1778" y="14532"/>
                    <a:pt x="1392" y="14836"/>
                    <a:pt x="1235" y="15771"/>
                  </a:cubicBezTo>
                  <a:cubicBezTo>
                    <a:pt x="784" y="18453"/>
                    <a:pt x="5120" y="20357"/>
                    <a:pt x="5120" y="20357"/>
                  </a:cubicBezTo>
                  <a:cubicBezTo>
                    <a:pt x="5120" y="20357"/>
                    <a:pt x="4026" y="19989"/>
                    <a:pt x="3304" y="19989"/>
                  </a:cubicBezTo>
                  <a:cubicBezTo>
                    <a:pt x="2978" y="19989"/>
                    <a:pt x="2728" y="20064"/>
                    <a:pt x="2689" y="20282"/>
                  </a:cubicBezTo>
                  <a:cubicBezTo>
                    <a:pt x="2617" y="20684"/>
                    <a:pt x="3896" y="21153"/>
                    <a:pt x="5000" y="21479"/>
                  </a:cubicBezTo>
                  <a:lnTo>
                    <a:pt x="5000" y="21479"/>
                  </a:lnTo>
                  <a:cubicBezTo>
                    <a:pt x="4745" y="21434"/>
                    <a:pt x="4492" y="21404"/>
                    <a:pt x="4271" y="21404"/>
                  </a:cubicBezTo>
                  <a:cubicBezTo>
                    <a:pt x="3715" y="21404"/>
                    <a:pt x="3357" y="21594"/>
                    <a:pt x="3666" y="22212"/>
                  </a:cubicBezTo>
                  <a:cubicBezTo>
                    <a:pt x="4422" y="23747"/>
                    <a:pt x="6334" y="23791"/>
                    <a:pt x="6553" y="23791"/>
                  </a:cubicBezTo>
                  <a:cubicBezTo>
                    <a:pt x="6566" y="23791"/>
                    <a:pt x="6573" y="23791"/>
                    <a:pt x="6573" y="23791"/>
                  </a:cubicBezTo>
                  <a:lnTo>
                    <a:pt x="6573" y="23791"/>
                  </a:lnTo>
                  <a:cubicBezTo>
                    <a:pt x="6573" y="23791"/>
                    <a:pt x="5671" y="24042"/>
                    <a:pt x="5646" y="24142"/>
                  </a:cubicBezTo>
                  <a:cubicBezTo>
                    <a:pt x="5621" y="24242"/>
                    <a:pt x="5421" y="25019"/>
                    <a:pt x="6799" y="25245"/>
                  </a:cubicBezTo>
                  <a:cubicBezTo>
                    <a:pt x="7068" y="25294"/>
                    <a:pt x="7327" y="25314"/>
                    <a:pt x="7574" y="25314"/>
                  </a:cubicBezTo>
                  <a:cubicBezTo>
                    <a:pt x="8591" y="25314"/>
                    <a:pt x="9408" y="24969"/>
                    <a:pt x="9932" y="24869"/>
                  </a:cubicBezTo>
                  <a:lnTo>
                    <a:pt x="9932" y="24869"/>
                  </a:lnTo>
                  <a:cubicBezTo>
                    <a:pt x="9506" y="24969"/>
                    <a:pt x="7075" y="25796"/>
                    <a:pt x="9255" y="26172"/>
                  </a:cubicBezTo>
                  <a:cubicBezTo>
                    <a:pt x="9392" y="26194"/>
                    <a:pt x="9547" y="26204"/>
                    <a:pt x="9718" y="26204"/>
                  </a:cubicBezTo>
                  <a:cubicBezTo>
                    <a:pt x="12305" y="26204"/>
                    <a:pt x="18485" y="23777"/>
                    <a:pt x="18203" y="20909"/>
                  </a:cubicBezTo>
                  <a:cubicBezTo>
                    <a:pt x="17902" y="17826"/>
                    <a:pt x="14744" y="16949"/>
                    <a:pt x="11736" y="14417"/>
                  </a:cubicBezTo>
                  <a:cubicBezTo>
                    <a:pt x="7025" y="10483"/>
                    <a:pt x="5721" y="5069"/>
                    <a:pt x="5797" y="2964"/>
                  </a:cubicBezTo>
                  <a:cubicBezTo>
                    <a:pt x="5872" y="858"/>
                    <a:pt x="5446" y="56"/>
                    <a:pt x="5120" y="6"/>
                  </a:cubicBezTo>
                  <a:cubicBezTo>
                    <a:pt x="5100" y="3"/>
                    <a:pt x="5079" y="1"/>
                    <a:pt x="5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3"/>
            <p:cNvSpPr/>
            <p:nvPr/>
          </p:nvSpPr>
          <p:spPr>
            <a:xfrm flipH="1">
              <a:off x="7036393" y="1915845"/>
              <a:ext cx="975013" cy="1111894"/>
            </a:xfrm>
            <a:custGeom>
              <a:avLst/>
              <a:gdLst/>
              <a:ahLst/>
              <a:cxnLst/>
              <a:rect l="l" t="t" r="r" b="b"/>
              <a:pathLst>
                <a:path w="23435" h="26725" extrusionOk="0">
                  <a:moveTo>
                    <a:pt x="19951" y="1"/>
                  </a:moveTo>
                  <a:cubicBezTo>
                    <a:pt x="17795" y="1"/>
                    <a:pt x="16041" y="2156"/>
                    <a:pt x="15139" y="3459"/>
                  </a:cubicBezTo>
                  <a:cubicBezTo>
                    <a:pt x="12006" y="7093"/>
                    <a:pt x="10728" y="9550"/>
                    <a:pt x="10728" y="13259"/>
                  </a:cubicBezTo>
                  <a:cubicBezTo>
                    <a:pt x="10728" y="16968"/>
                    <a:pt x="7018" y="18848"/>
                    <a:pt x="5289" y="19800"/>
                  </a:cubicBezTo>
                  <a:cubicBezTo>
                    <a:pt x="3560" y="20753"/>
                    <a:pt x="1" y="23159"/>
                    <a:pt x="327" y="24337"/>
                  </a:cubicBezTo>
                  <a:cubicBezTo>
                    <a:pt x="497" y="24966"/>
                    <a:pt x="840" y="25174"/>
                    <a:pt x="1220" y="25174"/>
                  </a:cubicBezTo>
                  <a:cubicBezTo>
                    <a:pt x="1958" y="25174"/>
                    <a:pt x="2833" y="24387"/>
                    <a:pt x="2833" y="24387"/>
                  </a:cubicBezTo>
                  <a:lnTo>
                    <a:pt x="2833" y="24387"/>
                  </a:lnTo>
                  <a:cubicBezTo>
                    <a:pt x="2833" y="24387"/>
                    <a:pt x="2407" y="25515"/>
                    <a:pt x="3234" y="25590"/>
                  </a:cubicBezTo>
                  <a:cubicBezTo>
                    <a:pt x="3252" y="25591"/>
                    <a:pt x="3271" y="25591"/>
                    <a:pt x="3289" y="25591"/>
                  </a:cubicBezTo>
                  <a:cubicBezTo>
                    <a:pt x="4019" y="25591"/>
                    <a:pt x="4716" y="24729"/>
                    <a:pt x="4843" y="24564"/>
                  </a:cubicBezTo>
                  <a:lnTo>
                    <a:pt x="4843" y="24564"/>
                  </a:lnTo>
                  <a:cubicBezTo>
                    <a:pt x="4729" y="24721"/>
                    <a:pt x="4215" y="25525"/>
                    <a:pt x="5139" y="26066"/>
                  </a:cubicBezTo>
                  <a:cubicBezTo>
                    <a:pt x="5341" y="26190"/>
                    <a:pt x="5536" y="26241"/>
                    <a:pt x="5719" y="26241"/>
                  </a:cubicBezTo>
                  <a:cubicBezTo>
                    <a:pt x="6534" y="26241"/>
                    <a:pt x="7118" y="25239"/>
                    <a:pt x="7119" y="25239"/>
                  </a:cubicBezTo>
                  <a:lnTo>
                    <a:pt x="7119" y="25239"/>
                  </a:lnTo>
                  <a:cubicBezTo>
                    <a:pt x="7118" y="25239"/>
                    <a:pt x="6353" y="26725"/>
                    <a:pt x="7769" y="26725"/>
                  </a:cubicBezTo>
                  <a:cubicBezTo>
                    <a:pt x="7825" y="26725"/>
                    <a:pt x="7884" y="26722"/>
                    <a:pt x="7946" y="26718"/>
                  </a:cubicBezTo>
                  <a:cubicBezTo>
                    <a:pt x="10101" y="26542"/>
                    <a:pt x="12282" y="20803"/>
                    <a:pt x="12858" y="19750"/>
                  </a:cubicBezTo>
                  <a:cubicBezTo>
                    <a:pt x="13409" y="18723"/>
                    <a:pt x="15339" y="17921"/>
                    <a:pt x="16642" y="17344"/>
                  </a:cubicBezTo>
                  <a:cubicBezTo>
                    <a:pt x="20377" y="15941"/>
                    <a:pt x="20753" y="12532"/>
                    <a:pt x="20753" y="11304"/>
                  </a:cubicBezTo>
                  <a:cubicBezTo>
                    <a:pt x="20753" y="10076"/>
                    <a:pt x="20577" y="9700"/>
                    <a:pt x="20577" y="8522"/>
                  </a:cubicBezTo>
                  <a:cubicBezTo>
                    <a:pt x="20577" y="4387"/>
                    <a:pt x="22532" y="6066"/>
                    <a:pt x="22983" y="3484"/>
                  </a:cubicBezTo>
                  <a:cubicBezTo>
                    <a:pt x="23435" y="878"/>
                    <a:pt x="20903" y="1"/>
                    <a:pt x="19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3"/>
            <p:cNvSpPr/>
            <p:nvPr/>
          </p:nvSpPr>
          <p:spPr>
            <a:xfrm flipH="1">
              <a:off x="7130220" y="2010750"/>
              <a:ext cx="24006" cy="24006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301" y="0"/>
                  </a:moveTo>
                  <a:cubicBezTo>
                    <a:pt x="126" y="0"/>
                    <a:pt x="0" y="126"/>
                    <a:pt x="0" y="301"/>
                  </a:cubicBezTo>
                  <a:cubicBezTo>
                    <a:pt x="0" y="452"/>
                    <a:pt x="126" y="577"/>
                    <a:pt x="301" y="577"/>
                  </a:cubicBezTo>
                  <a:cubicBezTo>
                    <a:pt x="452" y="577"/>
                    <a:pt x="577" y="452"/>
                    <a:pt x="577" y="301"/>
                  </a:cubicBezTo>
                  <a:cubicBezTo>
                    <a:pt x="577" y="126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3"/>
            <p:cNvSpPr/>
            <p:nvPr/>
          </p:nvSpPr>
          <p:spPr>
            <a:xfrm flipH="1">
              <a:off x="6984225" y="2045159"/>
              <a:ext cx="97023" cy="64696"/>
            </a:xfrm>
            <a:custGeom>
              <a:avLst/>
              <a:gdLst/>
              <a:ahLst/>
              <a:cxnLst/>
              <a:rect l="l" t="t" r="r" b="b"/>
              <a:pathLst>
                <a:path w="2332" h="1555" extrusionOk="0">
                  <a:moveTo>
                    <a:pt x="602" y="0"/>
                  </a:moveTo>
                  <a:cubicBezTo>
                    <a:pt x="602" y="0"/>
                    <a:pt x="1" y="502"/>
                    <a:pt x="151" y="1554"/>
                  </a:cubicBezTo>
                  <a:cubicBezTo>
                    <a:pt x="753" y="1454"/>
                    <a:pt x="2332" y="1153"/>
                    <a:pt x="2332" y="1153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519;p39"/>
          <p:cNvSpPr txBox="1">
            <a:spLocks/>
          </p:cNvSpPr>
          <p:nvPr/>
        </p:nvSpPr>
        <p:spPr>
          <a:xfrm>
            <a:off x="1465065" y="503173"/>
            <a:ext cx="7523147" cy="34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0" i="0" u="none" strike="noStrike" cap="none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pPr lvl="0" algn="l"/>
            <a:r>
              <a:rPr lang="es-ES" sz="2800" dirty="0">
                <a:latin typeface="Rockwell" panose="02060603020205020403" pitchFamily="18" charset="0"/>
              </a:rPr>
              <a:t>Las Enseñanzas de Jesús hacia nosotros</a:t>
            </a:r>
          </a:p>
        </p:txBody>
      </p:sp>
    </p:spTree>
    <p:extLst>
      <p:ext uri="{BB962C8B-B14F-4D97-AF65-F5344CB8AC3E}">
        <p14:creationId xmlns:p14="http://schemas.microsoft.com/office/powerpoint/2010/main" val="400700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43"/>
          <p:cNvSpPr txBox="1">
            <a:spLocks noGrp="1"/>
          </p:cNvSpPr>
          <p:nvPr>
            <p:ph type="subTitle" idx="1"/>
          </p:nvPr>
        </p:nvSpPr>
        <p:spPr>
          <a:xfrm>
            <a:off x="2175381" y="1771863"/>
            <a:ext cx="4753219" cy="16825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 smtClean="0"/>
              <a:t>El perdón liberal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u="sng" dirty="0"/>
          </a:p>
          <a:p>
            <a:pPr marL="0" indent="0"/>
            <a:r>
              <a:rPr lang="en-US" dirty="0"/>
              <a:t>Mateo 18: </a:t>
            </a:r>
            <a:r>
              <a:rPr lang="en-US" dirty="0" smtClean="0"/>
              <a:t>21-22: ofrecimiento de nuestro perdón por nuestras malas acciones</a:t>
            </a:r>
            <a:endParaRPr lang="es-ES" dirty="0" smtClean="0"/>
          </a:p>
        </p:txBody>
      </p:sp>
      <p:grpSp>
        <p:nvGrpSpPr>
          <p:cNvPr id="1587" name="Google Shape;1587;p43"/>
          <p:cNvGrpSpPr/>
          <p:nvPr/>
        </p:nvGrpSpPr>
        <p:grpSpPr>
          <a:xfrm>
            <a:off x="998929" y="1512591"/>
            <a:ext cx="823346" cy="1315405"/>
            <a:chOff x="1086400" y="1312962"/>
            <a:chExt cx="1073323" cy="1714776"/>
          </a:xfrm>
        </p:grpSpPr>
        <p:sp>
          <p:nvSpPr>
            <p:cNvPr id="1588" name="Google Shape;1588;p43"/>
            <p:cNvSpPr/>
            <p:nvPr/>
          </p:nvSpPr>
          <p:spPr>
            <a:xfrm>
              <a:off x="1226406" y="1312962"/>
              <a:ext cx="761247" cy="1209208"/>
            </a:xfrm>
            <a:custGeom>
              <a:avLst/>
              <a:gdLst/>
              <a:ahLst/>
              <a:cxnLst/>
              <a:rect l="l" t="t" r="r" b="b"/>
              <a:pathLst>
                <a:path w="18297" h="29064" extrusionOk="0">
                  <a:moveTo>
                    <a:pt x="8844" y="1"/>
                  </a:moveTo>
                  <a:cubicBezTo>
                    <a:pt x="8261" y="1"/>
                    <a:pt x="7292" y="1061"/>
                    <a:pt x="6742" y="2435"/>
                  </a:cubicBezTo>
                  <a:cubicBezTo>
                    <a:pt x="6116" y="3914"/>
                    <a:pt x="6141" y="4741"/>
                    <a:pt x="5965" y="6521"/>
                  </a:cubicBezTo>
                  <a:cubicBezTo>
                    <a:pt x="5907" y="5279"/>
                    <a:pt x="5473" y="4795"/>
                    <a:pt x="4956" y="4795"/>
                  </a:cubicBezTo>
                  <a:cubicBezTo>
                    <a:pt x="4357" y="4795"/>
                    <a:pt x="3647" y="5446"/>
                    <a:pt x="3284" y="6320"/>
                  </a:cubicBezTo>
                  <a:cubicBezTo>
                    <a:pt x="2632" y="7949"/>
                    <a:pt x="3960" y="11057"/>
                    <a:pt x="3960" y="11057"/>
                  </a:cubicBezTo>
                  <a:cubicBezTo>
                    <a:pt x="3960" y="11057"/>
                    <a:pt x="2898" y="9291"/>
                    <a:pt x="2033" y="9291"/>
                  </a:cubicBezTo>
                  <a:cubicBezTo>
                    <a:pt x="1756" y="9291"/>
                    <a:pt x="1499" y="9473"/>
                    <a:pt x="1304" y="9954"/>
                  </a:cubicBezTo>
                  <a:cubicBezTo>
                    <a:pt x="748" y="11353"/>
                    <a:pt x="2425" y="13998"/>
                    <a:pt x="3424" y="15388"/>
                  </a:cubicBezTo>
                  <a:lnTo>
                    <a:pt x="3424" y="15388"/>
                  </a:lnTo>
                  <a:cubicBezTo>
                    <a:pt x="3091" y="15037"/>
                    <a:pt x="2673" y="14717"/>
                    <a:pt x="2253" y="14717"/>
                  </a:cubicBezTo>
                  <a:cubicBezTo>
                    <a:pt x="1856" y="14717"/>
                    <a:pt x="1458" y="15003"/>
                    <a:pt x="1128" y="15819"/>
                  </a:cubicBezTo>
                  <a:cubicBezTo>
                    <a:pt x="0" y="18551"/>
                    <a:pt x="4136" y="21608"/>
                    <a:pt x="4136" y="21608"/>
                  </a:cubicBezTo>
                  <a:cubicBezTo>
                    <a:pt x="4136" y="21608"/>
                    <a:pt x="2707" y="20745"/>
                    <a:pt x="1975" y="20745"/>
                  </a:cubicBezTo>
                  <a:cubicBezTo>
                    <a:pt x="1782" y="20745"/>
                    <a:pt x="1637" y="20805"/>
                    <a:pt x="1579" y="20957"/>
                  </a:cubicBezTo>
                  <a:cubicBezTo>
                    <a:pt x="1406" y="21361"/>
                    <a:pt x="2662" y="22164"/>
                    <a:pt x="3758" y="22772"/>
                  </a:cubicBezTo>
                  <a:lnTo>
                    <a:pt x="3758" y="22772"/>
                  </a:lnTo>
                  <a:cubicBezTo>
                    <a:pt x="3347" y="22600"/>
                    <a:pt x="2931" y="22468"/>
                    <a:pt x="2620" y="22468"/>
                  </a:cubicBezTo>
                  <a:cubicBezTo>
                    <a:pt x="2237" y="22468"/>
                    <a:pt x="2013" y="22668"/>
                    <a:pt x="2156" y="23238"/>
                  </a:cubicBezTo>
                  <a:cubicBezTo>
                    <a:pt x="2607" y="25142"/>
                    <a:pt x="4838" y="25593"/>
                    <a:pt x="4838" y="25593"/>
                  </a:cubicBezTo>
                  <a:cubicBezTo>
                    <a:pt x="4838" y="25593"/>
                    <a:pt x="3835" y="25619"/>
                    <a:pt x="3785" y="25744"/>
                  </a:cubicBezTo>
                  <a:cubicBezTo>
                    <a:pt x="3735" y="25844"/>
                    <a:pt x="3359" y="26621"/>
                    <a:pt x="4762" y="27198"/>
                  </a:cubicBezTo>
                  <a:cubicBezTo>
                    <a:pt x="5485" y="27500"/>
                    <a:pt x="6179" y="27568"/>
                    <a:pt x="6785" y="27568"/>
                  </a:cubicBezTo>
                  <a:cubicBezTo>
                    <a:pt x="7283" y="27568"/>
                    <a:pt x="7721" y="27522"/>
                    <a:pt x="8065" y="27522"/>
                  </a:cubicBezTo>
                  <a:cubicBezTo>
                    <a:pt x="8101" y="27522"/>
                    <a:pt x="8137" y="27522"/>
                    <a:pt x="8171" y="27523"/>
                  </a:cubicBezTo>
                  <a:cubicBezTo>
                    <a:pt x="7695" y="27548"/>
                    <a:pt x="4913" y="27824"/>
                    <a:pt x="7143" y="28751"/>
                  </a:cubicBezTo>
                  <a:cubicBezTo>
                    <a:pt x="7653" y="28958"/>
                    <a:pt x="8470" y="29063"/>
                    <a:pt x="9431" y="29063"/>
                  </a:cubicBezTo>
                  <a:cubicBezTo>
                    <a:pt x="12674" y="29063"/>
                    <a:pt x="17561" y="27864"/>
                    <a:pt x="17870" y="25293"/>
                  </a:cubicBezTo>
                  <a:cubicBezTo>
                    <a:pt x="18296" y="21959"/>
                    <a:pt x="15138" y="20280"/>
                    <a:pt x="12557" y="16872"/>
                  </a:cubicBezTo>
                  <a:cubicBezTo>
                    <a:pt x="8522" y="11608"/>
                    <a:pt x="8422" y="5543"/>
                    <a:pt x="8998" y="3338"/>
                  </a:cubicBezTo>
                  <a:cubicBezTo>
                    <a:pt x="9574" y="1107"/>
                    <a:pt x="9299" y="155"/>
                    <a:pt x="8998" y="29"/>
                  </a:cubicBezTo>
                  <a:cubicBezTo>
                    <a:pt x="8951" y="10"/>
                    <a:pt x="8899" y="1"/>
                    <a:pt x="8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3"/>
            <p:cNvSpPr/>
            <p:nvPr/>
          </p:nvSpPr>
          <p:spPr>
            <a:xfrm>
              <a:off x="1086400" y="1445314"/>
              <a:ext cx="769068" cy="1090259"/>
            </a:xfrm>
            <a:custGeom>
              <a:avLst/>
              <a:gdLst/>
              <a:ahLst/>
              <a:cxnLst/>
              <a:rect l="l" t="t" r="r" b="b"/>
              <a:pathLst>
                <a:path w="18485" h="26205" extrusionOk="0">
                  <a:moveTo>
                    <a:pt x="5058" y="1"/>
                  </a:moveTo>
                  <a:cubicBezTo>
                    <a:pt x="4537" y="1"/>
                    <a:pt x="3832" y="1191"/>
                    <a:pt x="3591" y="2613"/>
                  </a:cubicBezTo>
                  <a:cubicBezTo>
                    <a:pt x="3340" y="4092"/>
                    <a:pt x="3516" y="4818"/>
                    <a:pt x="3716" y="6447"/>
                  </a:cubicBezTo>
                  <a:cubicBezTo>
                    <a:pt x="3449" y="5471"/>
                    <a:pt x="3034" y="5089"/>
                    <a:pt x="2620" y="5089"/>
                  </a:cubicBezTo>
                  <a:cubicBezTo>
                    <a:pt x="2025" y="5089"/>
                    <a:pt x="1433" y="5878"/>
                    <a:pt x="1285" y="6823"/>
                  </a:cubicBezTo>
                  <a:cubicBezTo>
                    <a:pt x="1010" y="8402"/>
                    <a:pt x="2839" y="10909"/>
                    <a:pt x="2839" y="10909"/>
                  </a:cubicBezTo>
                  <a:cubicBezTo>
                    <a:pt x="2839" y="10909"/>
                    <a:pt x="1684" y="9703"/>
                    <a:pt x="901" y="9703"/>
                  </a:cubicBezTo>
                  <a:cubicBezTo>
                    <a:pt x="583" y="9703"/>
                    <a:pt x="327" y="9901"/>
                    <a:pt x="233" y="10458"/>
                  </a:cubicBezTo>
                  <a:cubicBezTo>
                    <a:pt x="0" y="11833"/>
                    <a:pt x="2021" y="13857"/>
                    <a:pt x="3202" y="14907"/>
                  </a:cubicBezTo>
                  <a:lnTo>
                    <a:pt x="3202" y="14907"/>
                  </a:lnTo>
                  <a:cubicBezTo>
                    <a:pt x="2894" y="14702"/>
                    <a:pt x="2540" y="14532"/>
                    <a:pt x="2214" y="14532"/>
                  </a:cubicBezTo>
                  <a:cubicBezTo>
                    <a:pt x="1778" y="14532"/>
                    <a:pt x="1392" y="14836"/>
                    <a:pt x="1235" y="15771"/>
                  </a:cubicBezTo>
                  <a:cubicBezTo>
                    <a:pt x="784" y="18453"/>
                    <a:pt x="5120" y="20357"/>
                    <a:pt x="5120" y="20357"/>
                  </a:cubicBezTo>
                  <a:cubicBezTo>
                    <a:pt x="5120" y="20357"/>
                    <a:pt x="4026" y="19989"/>
                    <a:pt x="3304" y="19989"/>
                  </a:cubicBezTo>
                  <a:cubicBezTo>
                    <a:pt x="2978" y="19989"/>
                    <a:pt x="2728" y="20064"/>
                    <a:pt x="2689" y="20282"/>
                  </a:cubicBezTo>
                  <a:cubicBezTo>
                    <a:pt x="2617" y="20684"/>
                    <a:pt x="3896" y="21153"/>
                    <a:pt x="5000" y="21479"/>
                  </a:cubicBezTo>
                  <a:lnTo>
                    <a:pt x="5000" y="21479"/>
                  </a:lnTo>
                  <a:cubicBezTo>
                    <a:pt x="4745" y="21434"/>
                    <a:pt x="4492" y="21404"/>
                    <a:pt x="4271" y="21404"/>
                  </a:cubicBezTo>
                  <a:cubicBezTo>
                    <a:pt x="3715" y="21404"/>
                    <a:pt x="3357" y="21594"/>
                    <a:pt x="3666" y="22212"/>
                  </a:cubicBezTo>
                  <a:cubicBezTo>
                    <a:pt x="4422" y="23747"/>
                    <a:pt x="6334" y="23791"/>
                    <a:pt x="6553" y="23791"/>
                  </a:cubicBezTo>
                  <a:cubicBezTo>
                    <a:pt x="6566" y="23791"/>
                    <a:pt x="6573" y="23791"/>
                    <a:pt x="6573" y="23791"/>
                  </a:cubicBezTo>
                  <a:lnTo>
                    <a:pt x="6573" y="23791"/>
                  </a:lnTo>
                  <a:cubicBezTo>
                    <a:pt x="6573" y="23791"/>
                    <a:pt x="5671" y="24042"/>
                    <a:pt x="5646" y="24142"/>
                  </a:cubicBezTo>
                  <a:cubicBezTo>
                    <a:pt x="5621" y="24242"/>
                    <a:pt x="5421" y="25019"/>
                    <a:pt x="6799" y="25245"/>
                  </a:cubicBezTo>
                  <a:cubicBezTo>
                    <a:pt x="7068" y="25294"/>
                    <a:pt x="7327" y="25314"/>
                    <a:pt x="7574" y="25314"/>
                  </a:cubicBezTo>
                  <a:cubicBezTo>
                    <a:pt x="8591" y="25314"/>
                    <a:pt x="9408" y="24969"/>
                    <a:pt x="9932" y="24869"/>
                  </a:cubicBezTo>
                  <a:lnTo>
                    <a:pt x="9932" y="24869"/>
                  </a:lnTo>
                  <a:cubicBezTo>
                    <a:pt x="9506" y="24969"/>
                    <a:pt x="7075" y="25796"/>
                    <a:pt x="9255" y="26172"/>
                  </a:cubicBezTo>
                  <a:cubicBezTo>
                    <a:pt x="9392" y="26194"/>
                    <a:pt x="9547" y="26204"/>
                    <a:pt x="9718" y="26204"/>
                  </a:cubicBezTo>
                  <a:cubicBezTo>
                    <a:pt x="12305" y="26204"/>
                    <a:pt x="18485" y="23777"/>
                    <a:pt x="18203" y="20909"/>
                  </a:cubicBezTo>
                  <a:cubicBezTo>
                    <a:pt x="17902" y="17826"/>
                    <a:pt x="14744" y="16949"/>
                    <a:pt x="11736" y="14417"/>
                  </a:cubicBezTo>
                  <a:cubicBezTo>
                    <a:pt x="7025" y="10483"/>
                    <a:pt x="5721" y="5069"/>
                    <a:pt x="5797" y="2964"/>
                  </a:cubicBezTo>
                  <a:cubicBezTo>
                    <a:pt x="5872" y="858"/>
                    <a:pt x="5446" y="56"/>
                    <a:pt x="5120" y="6"/>
                  </a:cubicBezTo>
                  <a:cubicBezTo>
                    <a:pt x="5100" y="3"/>
                    <a:pt x="5079" y="1"/>
                    <a:pt x="5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3"/>
            <p:cNvSpPr/>
            <p:nvPr/>
          </p:nvSpPr>
          <p:spPr>
            <a:xfrm>
              <a:off x="1132542" y="1915845"/>
              <a:ext cx="975013" cy="1111894"/>
            </a:xfrm>
            <a:custGeom>
              <a:avLst/>
              <a:gdLst/>
              <a:ahLst/>
              <a:cxnLst/>
              <a:rect l="l" t="t" r="r" b="b"/>
              <a:pathLst>
                <a:path w="23435" h="26725" extrusionOk="0">
                  <a:moveTo>
                    <a:pt x="19951" y="1"/>
                  </a:moveTo>
                  <a:cubicBezTo>
                    <a:pt x="17795" y="1"/>
                    <a:pt x="16041" y="2156"/>
                    <a:pt x="15139" y="3459"/>
                  </a:cubicBezTo>
                  <a:cubicBezTo>
                    <a:pt x="12006" y="7093"/>
                    <a:pt x="10728" y="9550"/>
                    <a:pt x="10728" y="13259"/>
                  </a:cubicBezTo>
                  <a:cubicBezTo>
                    <a:pt x="10728" y="16968"/>
                    <a:pt x="7018" y="18848"/>
                    <a:pt x="5289" y="19800"/>
                  </a:cubicBezTo>
                  <a:cubicBezTo>
                    <a:pt x="3560" y="20753"/>
                    <a:pt x="1" y="23159"/>
                    <a:pt x="327" y="24337"/>
                  </a:cubicBezTo>
                  <a:cubicBezTo>
                    <a:pt x="497" y="24966"/>
                    <a:pt x="840" y="25174"/>
                    <a:pt x="1220" y="25174"/>
                  </a:cubicBezTo>
                  <a:cubicBezTo>
                    <a:pt x="1958" y="25174"/>
                    <a:pt x="2833" y="24387"/>
                    <a:pt x="2833" y="24387"/>
                  </a:cubicBezTo>
                  <a:lnTo>
                    <a:pt x="2833" y="24387"/>
                  </a:lnTo>
                  <a:cubicBezTo>
                    <a:pt x="2833" y="24387"/>
                    <a:pt x="2407" y="25515"/>
                    <a:pt x="3234" y="25590"/>
                  </a:cubicBezTo>
                  <a:cubicBezTo>
                    <a:pt x="3252" y="25591"/>
                    <a:pt x="3271" y="25591"/>
                    <a:pt x="3289" y="25591"/>
                  </a:cubicBezTo>
                  <a:cubicBezTo>
                    <a:pt x="4019" y="25591"/>
                    <a:pt x="4716" y="24729"/>
                    <a:pt x="4843" y="24564"/>
                  </a:cubicBezTo>
                  <a:lnTo>
                    <a:pt x="4843" y="24564"/>
                  </a:lnTo>
                  <a:cubicBezTo>
                    <a:pt x="4729" y="24721"/>
                    <a:pt x="4215" y="25525"/>
                    <a:pt x="5139" y="26066"/>
                  </a:cubicBezTo>
                  <a:cubicBezTo>
                    <a:pt x="5341" y="26190"/>
                    <a:pt x="5536" y="26241"/>
                    <a:pt x="5719" y="26241"/>
                  </a:cubicBezTo>
                  <a:cubicBezTo>
                    <a:pt x="6534" y="26241"/>
                    <a:pt x="7118" y="25239"/>
                    <a:pt x="7119" y="25239"/>
                  </a:cubicBezTo>
                  <a:lnTo>
                    <a:pt x="7119" y="25239"/>
                  </a:lnTo>
                  <a:cubicBezTo>
                    <a:pt x="7118" y="25239"/>
                    <a:pt x="6353" y="26725"/>
                    <a:pt x="7769" y="26725"/>
                  </a:cubicBezTo>
                  <a:cubicBezTo>
                    <a:pt x="7825" y="26725"/>
                    <a:pt x="7884" y="26722"/>
                    <a:pt x="7946" y="26718"/>
                  </a:cubicBezTo>
                  <a:cubicBezTo>
                    <a:pt x="10101" y="26542"/>
                    <a:pt x="12282" y="20803"/>
                    <a:pt x="12858" y="19750"/>
                  </a:cubicBezTo>
                  <a:cubicBezTo>
                    <a:pt x="13409" y="18723"/>
                    <a:pt x="15339" y="17921"/>
                    <a:pt x="16642" y="17344"/>
                  </a:cubicBezTo>
                  <a:cubicBezTo>
                    <a:pt x="20377" y="15941"/>
                    <a:pt x="20753" y="12532"/>
                    <a:pt x="20753" y="11304"/>
                  </a:cubicBezTo>
                  <a:cubicBezTo>
                    <a:pt x="20753" y="10076"/>
                    <a:pt x="20577" y="9700"/>
                    <a:pt x="20577" y="8522"/>
                  </a:cubicBezTo>
                  <a:cubicBezTo>
                    <a:pt x="20577" y="4387"/>
                    <a:pt x="22532" y="6066"/>
                    <a:pt x="22983" y="3484"/>
                  </a:cubicBezTo>
                  <a:cubicBezTo>
                    <a:pt x="23435" y="878"/>
                    <a:pt x="20903" y="1"/>
                    <a:pt x="19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3"/>
            <p:cNvSpPr/>
            <p:nvPr/>
          </p:nvSpPr>
          <p:spPr>
            <a:xfrm>
              <a:off x="1989722" y="2010750"/>
              <a:ext cx="24006" cy="24006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301" y="0"/>
                  </a:moveTo>
                  <a:cubicBezTo>
                    <a:pt x="126" y="0"/>
                    <a:pt x="0" y="126"/>
                    <a:pt x="0" y="301"/>
                  </a:cubicBezTo>
                  <a:cubicBezTo>
                    <a:pt x="0" y="452"/>
                    <a:pt x="126" y="577"/>
                    <a:pt x="301" y="577"/>
                  </a:cubicBezTo>
                  <a:cubicBezTo>
                    <a:pt x="452" y="577"/>
                    <a:pt x="577" y="452"/>
                    <a:pt x="577" y="301"/>
                  </a:cubicBezTo>
                  <a:cubicBezTo>
                    <a:pt x="577" y="126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3"/>
            <p:cNvSpPr/>
            <p:nvPr/>
          </p:nvSpPr>
          <p:spPr>
            <a:xfrm>
              <a:off x="2062700" y="2045159"/>
              <a:ext cx="97023" cy="64696"/>
            </a:xfrm>
            <a:custGeom>
              <a:avLst/>
              <a:gdLst/>
              <a:ahLst/>
              <a:cxnLst/>
              <a:rect l="l" t="t" r="r" b="b"/>
              <a:pathLst>
                <a:path w="2332" h="1555" extrusionOk="0">
                  <a:moveTo>
                    <a:pt x="602" y="0"/>
                  </a:moveTo>
                  <a:cubicBezTo>
                    <a:pt x="602" y="0"/>
                    <a:pt x="1" y="502"/>
                    <a:pt x="151" y="1554"/>
                  </a:cubicBezTo>
                  <a:cubicBezTo>
                    <a:pt x="753" y="1454"/>
                    <a:pt x="2332" y="1153"/>
                    <a:pt x="2332" y="1153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43"/>
          <p:cNvGrpSpPr/>
          <p:nvPr/>
        </p:nvGrpSpPr>
        <p:grpSpPr>
          <a:xfrm>
            <a:off x="7321725" y="1512591"/>
            <a:ext cx="823346" cy="1315405"/>
            <a:chOff x="6984225" y="1312962"/>
            <a:chExt cx="1073323" cy="1714776"/>
          </a:xfrm>
        </p:grpSpPr>
        <p:sp>
          <p:nvSpPr>
            <p:cNvPr id="1594" name="Google Shape;1594;p43"/>
            <p:cNvSpPr/>
            <p:nvPr/>
          </p:nvSpPr>
          <p:spPr>
            <a:xfrm flipH="1">
              <a:off x="7156295" y="1312962"/>
              <a:ext cx="761247" cy="1209208"/>
            </a:xfrm>
            <a:custGeom>
              <a:avLst/>
              <a:gdLst/>
              <a:ahLst/>
              <a:cxnLst/>
              <a:rect l="l" t="t" r="r" b="b"/>
              <a:pathLst>
                <a:path w="18297" h="29064" extrusionOk="0">
                  <a:moveTo>
                    <a:pt x="8844" y="1"/>
                  </a:moveTo>
                  <a:cubicBezTo>
                    <a:pt x="8261" y="1"/>
                    <a:pt x="7292" y="1061"/>
                    <a:pt x="6742" y="2435"/>
                  </a:cubicBezTo>
                  <a:cubicBezTo>
                    <a:pt x="6116" y="3914"/>
                    <a:pt x="6141" y="4741"/>
                    <a:pt x="5965" y="6521"/>
                  </a:cubicBezTo>
                  <a:cubicBezTo>
                    <a:pt x="5907" y="5279"/>
                    <a:pt x="5473" y="4795"/>
                    <a:pt x="4956" y="4795"/>
                  </a:cubicBezTo>
                  <a:cubicBezTo>
                    <a:pt x="4357" y="4795"/>
                    <a:pt x="3647" y="5446"/>
                    <a:pt x="3284" y="6320"/>
                  </a:cubicBezTo>
                  <a:cubicBezTo>
                    <a:pt x="2632" y="7949"/>
                    <a:pt x="3960" y="11057"/>
                    <a:pt x="3960" y="11057"/>
                  </a:cubicBezTo>
                  <a:cubicBezTo>
                    <a:pt x="3960" y="11057"/>
                    <a:pt x="2898" y="9291"/>
                    <a:pt x="2033" y="9291"/>
                  </a:cubicBezTo>
                  <a:cubicBezTo>
                    <a:pt x="1756" y="9291"/>
                    <a:pt x="1499" y="9473"/>
                    <a:pt x="1304" y="9954"/>
                  </a:cubicBezTo>
                  <a:cubicBezTo>
                    <a:pt x="748" y="11353"/>
                    <a:pt x="2425" y="13998"/>
                    <a:pt x="3424" y="15388"/>
                  </a:cubicBezTo>
                  <a:lnTo>
                    <a:pt x="3424" y="15388"/>
                  </a:lnTo>
                  <a:cubicBezTo>
                    <a:pt x="3091" y="15037"/>
                    <a:pt x="2673" y="14717"/>
                    <a:pt x="2253" y="14717"/>
                  </a:cubicBezTo>
                  <a:cubicBezTo>
                    <a:pt x="1856" y="14717"/>
                    <a:pt x="1458" y="15003"/>
                    <a:pt x="1128" y="15819"/>
                  </a:cubicBezTo>
                  <a:cubicBezTo>
                    <a:pt x="0" y="18551"/>
                    <a:pt x="4136" y="21608"/>
                    <a:pt x="4136" y="21608"/>
                  </a:cubicBezTo>
                  <a:cubicBezTo>
                    <a:pt x="4136" y="21608"/>
                    <a:pt x="2707" y="20745"/>
                    <a:pt x="1975" y="20745"/>
                  </a:cubicBezTo>
                  <a:cubicBezTo>
                    <a:pt x="1782" y="20745"/>
                    <a:pt x="1637" y="20805"/>
                    <a:pt x="1579" y="20957"/>
                  </a:cubicBezTo>
                  <a:cubicBezTo>
                    <a:pt x="1406" y="21361"/>
                    <a:pt x="2662" y="22164"/>
                    <a:pt x="3758" y="22772"/>
                  </a:cubicBezTo>
                  <a:lnTo>
                    <a:pt x="3758" y="22772"/>
                  </a:lnTo>
                  <a:cubicBezTo>
                    <a:pt x="3347" y="22600"/>
                    <a:pt x="2931" y="22468"/>
                    <a:pt x="2620" y="22468"/>
                  </a:cubicBezTo>
                  <a:cubicBezTo>
                    <a:pt x="2237" y="22468"/>
                    <a:pt x="2013" y="22668"/>
                    <a:pt x="2156" y="23238"/>
                  </a:cubicBezTo>
                  <a:cubicBezTo>
                    <a:pt x="2607" y="25142"/>
                    <a:pt x="4838" y="25593"/>
                    <a:pt x="4838" y="25593"/>
                  </a:cubicBezTo>
                  <a:cubicBezTo>
                    <a:pt x="4838" y="25593"/>
                    <a:pt x="3835" y="25619"/>
                    <a:pt x="3785" y="25744"/>
                  </a:cubicBezTo>
                  <a:cubicBezTo>
                    <a:pt x="3735" y="25844"/>
                    <a:pt x="3359" y="26621"/>
                    <a:pt x="4762" y="27198"/>
                  </a:cubicBezTo>
                  <a:cubicBezTo>
                    <a:pt x="5485" y="27500"/>
                    <a:pt x="6179" y="27568"/>
                    <a:pt x="6785" y="27568"/>
                  </a:cubicBezTo>
                  <a:cubicBezTo>
                    <a:pt x="7283" y="27568"/>
                    <a:pt x="7721" y="27522"/>
                    <a:pt x="8065" y="27522"/>
                  </a:cubicBezTo>
                  <a:cubicBezTo>
                    <a:pt x="8101" y="27522"/>
                    <a:pt x="8137" y="27522"/>
                    <a:pt x="8171" y="27523"/>
                  </a:cubicBezTo>
                  <a:cubicBezTo>
                    <a:pt x="7695" y="27548"/>
                    <a:pt x="4913" y="27824"/>
                    <a:pt x="7143" y="28751"/>
                  </a:cubicBezTo>
                  <a:cubicBezTo>
                    <a:pt x="7653" y="28958"/>
                    <a:pt x="8470" y="29063"/>
                    <a:pt x="9431" y="29063"/>
                  </a:cubicBezTo>
                  <a:cubicBezTo>
                    <a:pt x="12674" y="29063"/>
                    <a:pt x="17561" y="27864"/>
                    <a:pt x="17870" y="25293"/>
                  </a:cubicBezTo>
                  <a:cubicBezTo>
                    <a:pt x="18296" y="21959"/>
                    <a:pt x="15138" y="20280"/>
                    <a:pt x="12557" y="16872"/>
                  </a:cubicBezTo>
                  <a:cubicBezTo>
                    <a:pt x="8522" y="11608"/>
                    <a:pt x="8422" y="5543"/>
                    <a:pt x="8998" y="3338"/>
                  </a:cubicBezTo>
                  <a:cubicBezTo>
                    <a:pt x="9574" y="1107"/>
                    <a:pt x="9299" y="155"/>
                    <a:pt x="8998" y="29"/>
                  </a:cubicBezTo>
                  <a:cubicBezTo>
                    <a:pt x="8951" y="10"/>
                    <a:pt x="8899" y="1"/>
                    <a:pt x="8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3"/>
            <p:cNvSpPr/>
            <p:nvPr/>
          </p:nvSpPr>
          <p:spPr>
            <a:xfrm flipH="1">
              <a:off x="7288479" y="1445314"/>
              <a:ext cx="769068" cy="1090259"/>
            </a:xfrm>
            <a:custGeom>
              <a:avLst/>
              <a:gdLst/>
              <a:ahLst/>
              <a:cxnLst/>
              <a:rect l="l" t="t" r="r" b="b"/>
              <a:pathLst>
                <a:path w="18485" h="26205" extrusionOk="0">
                  <a:moveTo>
                    <a:pt x="5058" y="1"/>
                  </a:moveTo>
                  <a:cubicBezTo>
                    <a:pt x="4537" y="1"/>
                    <a:pt x="3832" y="1191"/>
                    <a:pt x="3591" y="2613"/>
                  </a:cubicBezTo>
                  <a:cubicBezTo>
                    <a:pt x="3340" y="4092"/>
                    <a:pt x="3516" y="4818"/>
                    <a:pt x="3716" y="6447"/>
                  </a:cubicBezTo>
                  <a:cubicBezTo>
                    <a:pt x="3449" y="5471"/>
                    <a:pt x="3034" y="5089"/>
                    <a:pt x="2620" y="5089"/>
                  </a:cubicBezTo>
                  <a:cubicBezTo>
                    <a:pt x="2025" y="5089"/>
                    <a:pt x="1433" y="5878"/>
                    <a:pt x="1285" y="6823"/>
                  </a:cubicBezTo>
                  <a:cubicBezTo>
                    <a:pt x="1010" y="8402"/>
                    <a:pt x="2839" y="10909"/>
                    <a:pt x="2839" y="10909"/>
                  </a:cubicBezTo>
                  <a:cubicBezTo>
                    <a:pt x="2839" y="10909"/>
                    <a:pt x="1684" y="9703"/>
                    <a:pt x="901" y="9703"/>
                  </a:cubicBezTo>
                  <a:cubicBezTo>
                    <a:pt x="583" y="9703"/>
                    <a:pt x="327" y="9901"/>
                    <a:pt x="233" y="10458"/>
                  </a:cubicBezTo>
                  <a:cubicBezTo>
                    <a:pt x="0" y="11833"/>
                    <a:pt x="2021" y="13857"/>
                    <a:pt x="3202" y="14907"/>
                  </a:cubicBezTo>
                  <a:lnTo>
                    <a:pt x="3202" y="14907"/>
                  </a:lnTo>
                  <a:cubicBezTo>
                    <a:pt x="2894" y="14702"/>
                    <a:pt x="2540" y="14532"/>
                    <a:pt x="2214" y="14532"/>
                  </a:cubicBezTo>
                  <a:cubicBezTo>
                    <a:pt x="1778" y="14532"/>
                    <a:pt x="1392" y="14836"/>
                    <a:pt x="1235" y="15771"/>
                  </a:cubicBezTo>
                  <a:cubicBezTo>
                    <a:pt x="784" y="18453"/>
                    <a:pt x="5120" y="20357"/>
                    <a:pt x="5120" y="20357"/>
                  </a:cubicBezTo>
                  <a:cubicBezTo>
                    <a:pt x="5120" y="20357"/>
                    <a:pt x="4026" y="19989"/>
                    <a:pt x="3304" y="19989"/>
                  </a:cubicBezTo>
                  <a:cubicBezTo>
                    <a:pt x="2978" y="19989"/>
                    <a:pt x="2728" y="20064"/>
                    <a:pt x="2689" y="20282"/>
                  </a:cubicBezTo>
                  <a:cubicBezTo>
                    <a:pt x="2617" y="20684"/>
                    <a:pt x="3896" y="21153"/>
                    <a:pt x="5000" y="21479"/>
                  </a:cubicBezTo>
                  <a:lnTo>
                    <a:pt x="5000" y="21479"/>
                  </a:lnTo>
                  <a:cubicBezTo>
                    <a:pt x="4745" y="21434"/>
                    <a:pt x="4492" y="21404"/>
                    <a:pt x="4271" y="21404"/>
                  </a:cubicBezTo>
                  <a:cubicBezTo>
                    <a:pt x="3715" y="21404"/>
                    <a:pt x="3357" y="21594"/>
                    <a:pt x="3666" y="22212"/>
                  </a:cubicBezTo>
                  <a:cubicBezTo>
                    <a:pt x="4422" y="23747"/>
                    <a:pt x="6334" y="23791"/>
                    <a:pt x="6553" y="23791"/>
                  </a:cubicBezTo>
                  <a:cubicBezTo>
                    <a:pt x="6566" y="23791"/>
                    <a:pt x="6573" y="23791"/>
                    <a:pt x="6573" y="23791"/>
                  </a:cubicBezTo>
                  <a:lnTo>
                    <a:pt x="6573" y="23791"/>
                  </a:lnTo>
                  <a:cubicBezTo>
                    <a:pt x="6573" y="23791"/>
                    <a:pt x="5671" y="24042"/>
                    <a:pt x="5646" y="24142"/>
                  </a:cubicBezTo>
                  <a:cubicBezTo>
                    <a:pt x="5621" y="24242"/>
                    <a:pt x="5421" y="25019"/>
                    <a:pt x="6799" y="25245"/>
                  </a:cubicBezTo>
                  <a:cubicBezTo>
                    <a:pt x="7068" y="25294"/>
                    <a:pt x="7327" y="25314"/>
                    <a:pt x="7574" y="25314"/>
                  </a:cubicBezTo>
                  <a:cubicBezTo>
                    <a:pt x="8591" y="25314"/>
                    <a:pt x="9408" y="24969"/>
                    <a:pt x="9932" y="24869"/>
                  </a:cubicBezTo>
                  <a:lnTo>
                    <a:pt x="9932" y="24869"/>
                  </a:lnTo>
                  <a:cubicBezTo>
                    <a:pt x="9506" y="24969"/>
                    <a:pt x="7075" y="25796"/>
                    <a:pt x="9255" y="26172"/>
                  </a:cubicBezTo>
                  <a:cubicBezTo>
                    <a:pt x="9392" y="26194"/>
                    <a:pt x="9547" y="26204"/>
                    <a:pt x="9718" y="26204"/>
                  </a:cubicBezTo>
                  <a:cubicBezTo>
                    <a:pt x="12305" y="26204"/>
                    <a:pt x="18485" y="23777"/>
                    <a:pt x="18203" y="20909"/>
                  </a:cubicBezTo>
                  <a:cubicBezTo>
                    <a:pt x="17902" y="17826"/>
                    <a:pt x="14744" y="16949"/>
                    <a:pt x="11736" y="14417"/>
                  </a:cubicBezTo>
                  <a:cubicBezTo>
                    <a:pt x="7025" y="10483"/>
                    <a:pt x="5721" y="5069"/>
                    <a:pt x="5797" y="2964"/>
                  </a:cubicBezTo>
                  <a:cubicBezTo>
                    <a:pt x="5872" y="858"/>
                    <a:pt x="5446" y="56"/>
                    <a:pt x="5120" y="6"/>
                  </a:cubicBezTo>
                  <a:cubicBezTo>
                    <a:pt x="5100" y="3"/>
                    <a:pt x="5079" y="1"/>
                    <a:pt x="5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3"/>
            <p:cNvSpPr/>
            <p:nvPr/>
          </p:nvSpPr>
          <p:spPr>
            <a:xfrm flipH="1">
              <a:off x="7036393" y="1915845"/>
              <a:ext cx="975013" cy="1111894"/>
            </a:xfrm>
            <a:custGeom>
              <a:avLst/>
              <a:gdLst/>
              <a:ahLst/>
              <a:cxnLst/>
              <a:rect l="l" t="t" r="r" b="b"/>
              <a:pathLst>
                <a:path w="23435" h="26725" extrusionOk="0">
                  <a:moveTo>
                    <a:pt x="19951" y="1"/>
                  </a:moveTo>
                  <a:cubicBezTo>
                    <a:pt x="17795" y="1"/>
                    <a:pt x="16041" y="2156"/>
                    <a:pt x="15139" y="3459"/>
                  </a:cubicBezTo>
                  <a:cubicBezTo>
                    <a:pt x="12006" y="7093"/>
                    <a:pt x="10728" y="9550"/>
                    <a:pt x="10728" y="13259"/>
                  </a:cubicBezTo>
                  <a:cubicBezTo>
                    <a:pt x="10728" y="16968"/>
                    <a:pt x="7018" y="18848"/>
                    <a:pt x="5289" y="19800"/>
                  </a:cubicBezTo>
                  <a:cubicBezTo>
                    <a:pt x="3560" y="20753"/>
                    <a:pt x="1" y="23159"/>
                    <a:pt x="327" y="24337"/>
                  </a:cubicBezTo>
                  <a:cubicBezTo>
                    <a:pt x="497" y="24966"/>
                    <a:pt x="840" y="25174"/>
                    <a:pt x="1220" y="25174"/>
                  </a:cubicBezTo>
                  <a:cubicBezTo>
                    <a:pt x="1958" y="25174"/>
                    <a:pt x="2833" y="24387"/>
                    <a:pt x="2833" y="24387"/>
                  </a:cubicBezTo>
                  <a:lnTo>
                    <a:pt x="2833" y="24387"/>
                  </a:lnTo>
                  <a:cubicBezTo>
                    <a:pt x="2833" y="24387"/>
                    <a:pt x="2407" y="25515"/>
                    <a:pt x="3234" y="25590"/>
                  </a:cubicBezTo>
                  <a:cubicBezTo>
                    <a:pt x="3252" y="25591"/>
                    <a:pt x="3271" y="25591"/>
                    <a:pt x="3289" y="25591"/>
                  </a:cubicBezTo>
                  <a:cubicBezTo>
                    <a:pt x="4019" y="25591"/>
                    <a:pt x="4716" y="24729"/>
                    <a:pt x="4843" y="24564"/>
                  </a:cubicBezTo>
                  <a:lnTo>
                    <a:pt x="4843" y="24564"/>
                  </a:lnTo>
                  <a:cubicBezTo>
                    <a:pt x="4729" y="24721"/>
                    <a:pt x="4215" y="25525"/>
                    <a:pt x="5139" y="26066"/>
                  </a:cubicBezTo>
                  <a:cubicBezTo>
                    <a:pt x="5341" y="26190"/>
                    <a:pt x="5536" y="26241"/>
                    <a:pt x="5719" y="26241"/>
                  </a:cubicBezTo>
                  <a:cubicBezTo>
                    <a:pt x="6534" y="26241"/>
                    <a:pt x="7118" y="25239"/>
                    <a:pt x="7119" y="25239"/>
                  </a:cubicBezTo>
                  <a:lnTo>
                    <a:pt x="7119" y="25239"/>
                  </a:lnTo>
                  <a:cubicBezTo>
                    <a:pt x="7118" y="25239"/>
                    <a:pt x="6353" y="26725"/>
                    <a:pt x="7769" y="26725"/>
                  </a:cubicBezTo>
                  <a:cubicBezTo>
                    <a:pt x="7825" y="26725"/>
                    <a:pt x="7884" y="26722"/>
                    <a:pt x="7946" y="26718"/>
                  </a:cubicBezTo>
                  <a:cubicBezTo>
                    <a:pt x="10101" y="26542"/>
                    <a:pt x="12282" y="20803"/>
                    <a:pt x="12858" y="19750"/>
                  </a:cubicBezTo>
                  <a:cubicBezTo>
                    <a:pt x="13409" y="18723"/>
                    <a:pt x="15339" y="17921"/>
                    <a:pt x="16642" y="17344"/>
                  </a:cubicBezTo>
                  <a:cubicBezTo>
                    <a:pt x="20377" y="15941"/>
                    <a:pt x="20753" y="12532"/>
                    <a:pt x="20753" y="11304"/>
                  </a:cubicBezTo>
                  <a:cubicBezTo>
                    <a:pt x="20753" y="10076"/>
                    <a:pt x="20577" y="9700"/>
                    <a:pt x="20577" y="8522"/>
                  </a:cubicBezTo>
                  <a:cubicBezTo>
                    <a:pt x="20577" y="4387"/>
                    <a:pt x="22532" y="6066"/>
                    <a:pt x="22983" y="3484"/>
                  </a:cubicBezTo>
                  <a:cubicBezTo>
                    <a:pt x="23435" y="878"/>
                    <a:pt x="20903" y="1"/>
                    <a:pt x="199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3"/>
            <p:cNvSpPr/>
            <p:nvPr/>
          </p:nvSpPr>
          <p:spPr>
            <a:xfrm flipH="1">
              <a:off x="7130220" y="2010750"/>
              <a:ext cx="24006" cy="24006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301" y="0"/>
                  </a:moveTo>
                  <a:cubicBezTo>
                    <a:pt x="126" y="0"/>
                    <a:pt x="0" y="126"/>
                    <a:pt x="0" y="301"/>
                  </a:cubicBezTo>
                  <a:cubicBezTo>
                    <a:pt x="0" y="452"/>
                    <a:pt x="126" y="577"/>
                    <a:pt x="301" y="577"/>
                  </a:cubicBezTo>
                  <a:cubicBezTo>
                    <a:pt x="452" y="577"/>
                    <a:pt x="577" y="452"/>
                    <a:pt x="577" y="301"/>
                  </a:cubicBezTo>
                  <a:cubicBezTo>
                    <a:pt x="577" y="126"/>
                    <a:pt x="452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3"/>
            <p:cNvSpPr/>
            <p:nvPr/>
          </p:nvSpPr>
          <p:spPr>
            <a:xfrm flipH="1">
              <a:off x="6984225" y="2045159"/>
              <a:ext cx="97023" cy="64696"/>
            </a:xfrm>
            <a:custGeom>
              <a:avLst/>
              <a:gdLst/>
              <a:ahLst/>
              <a:cxnLst/>
              <a:rect l="l" t="t" r="r" b="b"/>
              <a:pathLst>
                <a:path w="2332" h="1555" extrusionOk="0">
                  <a:moveTo>
                    <a:pt x="602" y="0"/>
                  </a:moveTo>
                  <a:cubicBezTo>
                    <a:pt x="602" y="0"/>
                    <a:pt x="1" y="502"/>
                    <a:pt x="151" y="1554"/>
                  </a:cubicBezTo>
                  <a:cubicBezTo>
                    <a:pt x="753" y="1454"/>
                    <a:pt x="2332" y="1153"/>
                    <a:pt x="2332" y="1153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519;p39"/>
          <p:cNvSpPr txBox="1">
            <a:spLocks/>
          </p:cNvSpPr>
          <p:nvPr/>
        </p:nvSpPr>
        <p:spPr>
          <a:xfrm>
            <a:off x="1465065" y="503173"/>
            <a:ext cx="7523147" cy="34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0" i="0" u="none" strike="noStrike" cap="none">
                <a:solidFill>
                  <a:schemeClr val="dk1"/>
                </a:solidFill>
                <a:latin typeface="Viaoda Libre"/>
                <a:ea typeface="Viaoda Libre"/>
                <a:cs typeface="Viaoda Libre"/>
                <a:sym typeface="Viaod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rata"/>
              <a:buNone/>
              <a:defRPr sz="2200" b="1" i="0" u="none" strike="noStrike" cap="none">
                <a:solidFill>
                  <a:schemeClr val="lt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>
            <a:pPr lvl="0" algn="l"/>
            <a:r>
              <a:rPr lang="es-ES" sz="2800" dirty="0">
                <a:latin typeface="Rockwell" panose="02060603020205020403" pitchFamily="18" charset="0"/>
              </a:rPr>
              <a:t>Las Enseñanzas de Jesús hacia nosotros</a:t>
            </a:r>
          </a:p>
        </p:txBody>
      </p:sp>
    </p:spTree>
    <p:extLst>
      <p:ext uri="{BB962C8B-B14F-4D97-AF65-F5344CB8AC3E}">
        <p14:creationId xmlns:p14="http://schemas.microsoft.com/office/powerpoint/2010/main" val="3781868370"/>
      </p:ext>
    </p:extLst>
  </p:cSld>
  <p:clrMapOvr>
    <a:masterClrMapping/>
  </p:clrMapOvr>
</p:sld>
</file>

<file path=ppt/theme/theme1.xml><?xml version="1.0" encoding="utf-8"?>
<a:theme xmlns:a="http://schemas.openxmlformats.org/drawingml/2006/main" name="The Church of Jesus Christ of Latter-day Saints by Slidesgo">
  <a:themeElements>
    <a:clrScheme name="Simple Light">
      <a:dk1>
        <a:srgbClr val="162D52"/>
      </a:dk1>
      <a:lt1>
        <a:srgbClr val="FFFFFF"/>
      </a:lt1>
      <a:dk2>
        <a:srgbClr val="FFFFFF"/>
      </a:dk2>
      <a:lt2>
        <a:srgbClr val="F4F8FD"/>
      </a:lt2>
      <a:accent1>
        <a:srgbClr val="B1CEFD"/>
      </a:accent1>
      <a:accent2>
        <a:srgbClr val="E9F2FF"/>
      </a:accent2>
      <a:accent3>
        <a:srgbClr val="B9C8E0"/>
      </a:accent3>
      <a:accent4>
        <a:srgbClr val="FFFFFF"/>
      </a:accent4>
      <a:accent5>
        <a:srgbClr val="FFFFFF"/>
      </a:accent5>
      <a:accent6>
        <a:srgbClr val="FFFFFF"/>
      </a:accent6>
      <a:hlink>
        <a:srgbClr val="162D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288</Words>
  <Application>Microsoft Office PowerPoint</Application>
  <PresentationFormat>Presentación en pantalla (16:9)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Rockwell</vt:lpstr>
      <vt:lpstr>Viaoda Libre</vt:lpstr>
      <vt:lpstr>Lexend Deca</vt:lpstr>
      <vt:lpstr>Prata</vt:lpstr>
      <vt:lpstr>The Church of Jesus Christ of Latter-day Saints by Slidesgo</vt:lpstr>
      <vt:lpstr>Jesús en la vida de las personas</vt:lpstr>
      <vt:lpstr>Objetivos</vt:lpstr>
      <vt:lpstr>¿Quién es Jesús?</vt:lpstr>
      <vt:lpstr>Porque Jesús es importante en la vida de las personas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Referencias bibiograficas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Jesús en la vida de las personas</dc:title>
  <dc:creator>Sergio Quiroz</dc:creator>
  <cp:lastModifiedBy>Corei7</cp:lastModifiedBy>
  <cp:revision>13</cp:revision>
  <dcterms:modified xsi:type="dcterms:W3CDTF">2023-07-05T05:55:47Z</dcterms:modified>
</cp:coreProperties>
</file>