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7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8951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95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451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0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35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5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7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4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3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37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5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9B1EF-11C2-4049-826A-44792E6AA8A7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4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3200" dirty="0"/>
              <a:t>¿Qué es el sistema locomotor? </a:t>
            </a:r>
            <a:endParaRPr lang="es-MX" sz="3200" dirty="0" smtClean="0"/>
          </a:p>
          <a:p>
            <a:pPr marL="0" indent="0">
              <a:buNone/>
            </a:pPr>
            <a:r>
              <a:rPr lang="es-MX" sz="3200" dirty="0" smtClean="0">
                <a:solidFill>
                  <a:srgbClr val="FF0000"/>
                </a:solidFill>
              </a:rPr>
              <a:t>Es </a:t>
            </a:r>
            <a:r>
              <a:rPr lang="es-MX" sz="3200" dirty="0">
                <a:solidFill>
                  <a:srgbClr val="FF0000"/>
                </a:solidFill>
              </a:rPr>
              <a:t>un sistema que nos permite </a:t>
            </a:r>
            <a:r>
              <a:rPr lang="es-MX" sz="3200" dirty="0" smtClean="0">
                <a:solidFill>
                  <a:srgbClr val="FF0000"/>
                </a:solidFill>
              </a:rPr>
              <a:t>movernos</a:t>
            </a:r>
          </a:p>
          <a:p>
            <a:pPr marL="0" indent="0">
              <a:buNone/>
            </a:pPr>
            <a:r>
              <a:rPr lang="es-MX" sz="3200" dirty="0"/>
              <a:t>¿Cómo está formado el sistema locomotor? </a:t>
            </a:r>
            <a:r>
              <a:rPr lang="es-MX" sz="3200" dirty="0">
                <a:solidFill>
                  <a:srgbClr val="FF0000"/>
                </a:solidFill>
              </a:rPr>
              <a:t>Por los músculos</a:t>
            </a:r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21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sz="3200" dirty="0"/>
              <a:t>¿Qué características tienen los huesos y cuántos son? </a:t>
            </a:r>
            <a:endParaRPr lang="es-MX" sz="3200" dirty="0" smtClean="0"/>
          </a:p>
          <a:p>
            <a:pPr marL="0" indent="0">
              <a:buNone/>
            </a:pPr>
            <a:r>
              <a:rPr lang="es-MX" sz="3200" dirty="0" smtClean="0">
                <a:solidFill>
                  <a:srgbClr val="FF0000"/>
                </a:solidFill>
              </a:rPr>
              <a:t>sus características </a:t>
            </a:r>
            <a:r>
              <a:rPr lang="es-MX" sz="3200" dirty="0">
                <a:solidFill>
                  <a:srgbClr val="FF0000"/>
                </a:solidFill>
              </a:rPr>
              <a:t>son que son muy fuertes y resistentes y tenemos 136 huesos</a:t>
            </a:r>
          </a:p>
          <a:p>
            <a:pPr marL="0" indent="0">
              <a:buNone/>
            </a:pPr>
            <a:endParaRPr lang="es-MX" sz="3200" dirty="0" smtClean="0"/>
          </a:p>
          <a:p>
            <a:pPr marL="0" indent="0">
              <a:buNone/>
            </a:pPr>
            <a:endParaRPr lang="es-MX" sz="3200" dirty="0" smtClean="0"/>
          </a:p>
          <a:p>
            <a:pPr marL="0" indent="0">
              <a:buNone/>
            </a:pPr>
            <a:r>
              <a:rPr lang="es-MX" sz="3200" dirty="0" smtClean="0"/>
              <a:t>¿</a:t>
            </a:r>
            <a:r>
              <a:rPr lang="es-MX" sz="3200" dirty="0"/>
              <a:t>Qué función cumplen los tendones</a:t>
            </a:r>
            <a:r>
              <a:rPr lang="es-MX" sz="3200" dirty="0" smtClean="0"/>
              <a:t>?</a:t>
            </a:r>
          </a:p>
          <a:p>
            <a:pPr marL="0" indent="0">
              <a:buNone/>
            </a:pPr>
            <a:r>
              <a:rPr lang="es-MX" sz="3200" dirty="0" smtClean="0"/>
              <a:t> </a:t>
            </a:r>
            <a:r>
              <a:rPr lang="es-MX" sz="3200" dirty="0">
                <a:solidFill>
                  <a:srgbClr val="FF0000"/>
                </a:solidFill>
              </a:rPr>
              <a:t>La función que cumplen es que juntan los huesos y los </a:t>
            </a:r>
            <a:r>
              <a:rPr lang="es-MX" sz="3200" dirty="0" smtClean="0">
                <a:solidFill>
                  <a:srgbClr val="FF0000"/>
                </a:solidFill>
              </a:rPr>
              <a:t>músculos </a:t>
            </a:r>
            <a:r>
              <a:rPr lang="es-MX" sz="3200" dirty="0">
                <a:solidFill>
                  <a:srgbClr val="FF0000"/>
                </a:solidFill>
              </a:rPr>
              <a:t>para mandar señales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315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9620" y="1011057"/>
            <a:ext cx="8596668" cy="38807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Realiza una lista de 12 huesos que forman nuestro esqueleto y dónde se ubican.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FF0000"/>
                </a:solidFill>
              </a:rPr>
              <a:t>Radio=brazo, cubito=brazo, cráneo=cabeza, </a:t>
            </a:r>
            <a:r>
              <a:rPr lang="es-MX" sz="3200" dirty="0" smtClean="0">
                <a:solidFill>
                  <a:srgbClr val="FF0000"/>
                </a:solidFill>
              </a:rPr>
              <a:t>maxilar=cabeza, columna vertebral </a:t>
            </a:r>
            <a:r>
              <a:rPr lang="es-MX" sz="3200" dirty="0">
                <a:solidFill>
                  <a:srgbClr val="FF0000"/>
                </a:solidFill>
              </a:rPr>
              <a:t>=espalda, vertebras=espalda, </a:t>
            </a:r>
            <a:r>
              <a:rPr lang="es-MX" sz="3200" dirty="0" smtClean="0">
                <a:solidFill>
                  <a:srgbClr val="FF0000"/>
                </a:solidFill>
              </a:rPr>
              <a:t>clavícula=</a:t>
            </a:r>
            <a:r>
              <a:rPr lang="es-MX" sz="3200" dirty="0" err="1" smtClean="0">
                <a:solidFill>
                  <a:srgbClr val="FF0000"/>
                </a:solidFill>
              </a:rPr>
              <a:t>sintura</a:t>
            </a:r>
            <a:r>
              <a:rPr lang="es-MX" sz="3200" dirty="0">
                <a:solidFill>
                  <a:srgbClr val="FF0000"/>
                </a:solidFill>
              </a:rPr>
              <a:t>, costillas=pecho, distes=boca, </a:t>
            </a:r>
            <a:r>
              <a:rPr lang="es-MX" sz="3200" dirty="0" smtClean="0">
                <a:solidFill>
                  <a:srgbClr val="FF0000"/>
                </a:solidFill>
              </a:rPr>
              <a:t>falangeta=dedo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00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¿Qué función cumplen los músculos? </a:t>
            </a:r>
            <a:r>
              <a:rPr lang="es-MX" sz="3200" dirty="0">
                <a:solidFill>
                  <a:srgbClr val="FF0000"/>
                </a:solidFill>
              </a:rPr>
              <a:t>Proteger los </a:t>
            </a:r>
            <a:r>
              <a:rPr lang="es-MX" sz="3200" dirty="0" smtClean="0">
                <a:solidFill>
                  <a:srgbClr val="FF0000"/>
                </a:solidFill>
              </a:rPr>
              <a:t>órganos de nuestro cuerpo. </a:t>
            </a:r>
          </a:p>
          <a:p>
            <a:endParaRPr lang="es-MX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45088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122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locomotor</dc:title>
  <dc:creator>User</dc:creator>
  <cp:lastModifiedBy>VALENTINO</cp:lastModifiedBy>
  <cp:revision>10</cp:revision>
  <dcterms:created xsi:type="dcterms:W3CDTF">2021-06-07T14:01:41Z</dcterms:created>
  <dcterms:modified xsi:type="dcterms:W3CDTF">2021-06-22T14:44:49Z</dcterms:modified>
</cp:coreProperties>
</file>