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D6D0F569-AC90-44EB-9EF4-4E5C2F5D823C}" type="datetime1">
              <a:rPr lang="en-US" smtClean="0"/>
              <a:t>11/13/2023</a:t>
            </a:fld>
            <a:endParaRPr lang="en-US" dirty="0"/>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‹Nº›</a:t>
            </a:fld>
            <a:endParaRPr lang="en-US" dirty="0"/>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6815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46BA7D41-E8B7-4A0B-B861-3EC4AE88917D}" type="datetime1">
              <a:rPr lang="en-US" smtClean="0"/>
              <a:t>11/13/2023</a:t>
            </a:fld>
            <a:endParaRPr lang="en-US" dirty="0"/>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‹Nº›</a:t>
            </a:fld>
            <a:endParaRPr lang="en-US" dirty="0"/>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624181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A7C34823-0B19-4B4E-A643-7A3B0A3D24D6}" type="datetime1">
              <a:rPr lang="en-US" smtClean="0"/>
              <a:t>11/13/2023</a:t>
            </a:fld>
            <a:endParaRPr lang="en-US" dirty="0"/>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‹Nº›</a:t>
            </a:fld>
            <a:endParaRPr lang="en-US" dirty="0"/>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0918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8C2D79EF-17C8-45D8-9866-DAF5723FC604}" type="datetime1">
              <a:rPr lang="en-US" smtClean="0"/>
              <a:t>11/13/2023</a:t>
            </a:fld>
            <a:endParaRPr lang="en-US" dirty="0"/>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‹Nº›</a:t>
            </a:fld>
            <a:endParaRPr lang="en-US" dirty="0"/>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31557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DFFC2ADC-3680-4013-A757-E4663495DB98}" type="datetime1">
              <a:rPr lang="en-US" smtClean="0"/>
              <a:t>11/13/2023</a:t>
            </a:fld>
            <a:endParaRPr lang="en-US" dirty="0"/>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‹Nº›</a:t>
            </a:fld>
            <a:endParaRPr lang="en-US" dirty="0"/>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699947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4751BA94-5DCA-4F19-960F-0FB2BD5EE85A}" type="datetime1">
              <a:rPr lang="en-US" smtClean="0"/>
              <a:t>11/13/2023</a:t>
            </a:fld>
            <a:endParaRPr lang="en-US" dirty="0"/>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‹Nº›</a:t>
            </a:fld>
            <a:endParaRPr lang="en-US" dirty="0"/>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83714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01BED947-38D9-44AC-8B89-E79758333B77}" type="datetime1">
              <a:rPr lang="en-US" smtClean="0"/>
              <a:t>11/13/2023</a:t>
            </a:fld>
            <a:endParaRPr lang="en-US" dirty="0"/>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‹Nº›</a:t>
            </a:fld>
            <a:endParaRPr lang="en-US" dirty="0"/>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0952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dirty="0"/>
              <a:t>Click to edit Master title style</a:t>
            </a:r>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3781E23F-BD3C-4F23-B116-2B758120C8AC}" type="datetime1">
              <a:rPr lang="en-US" smtClean="0"/>
              <a:t>11/13/2023</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‹Nº›</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4159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473CFAA9-6D59-4D98-869E-ACBDB83B2CA4}" type="datetime1">
              <a:rPr lang="en-US" smtClean="0"/>
              <a:t>11/13/2023</a:t>
            </a:fld>
            <a:endParaRPr lang="en-US"/>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‹Nº›</a:t>
            </a:fld>
            <a:endParaRPr lang="en-US" dirty="0"/>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7518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DC410804-27E3-430A-BB42-B831260DE39A}" type="datetime1">
              <a:rPr lang="en-US" smtClean="0"/>
              <a:t>11/13/2023</a:t>
            </a:fld>
            <a:endParaRPr lang="en-US" dirty="0"/>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‹Nº›</a:t>
            </a:fld>
            <a:endParaRPr lang="en-US" dirty="0"/>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05806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60E22DE3-3D1A-4D53-B9A6-6C7463B8C992}" type="datetime1">
              <a:rPr lang="en-US" smtClean="0"/>
              <a:t>11/13/2023</a:t>
            </a:fld>
            <a:endParaRPr lang="en-US" dirty="0"/>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‹Nº›</a:t>
            </a:fld>
            <a:endParaRPr lang="en-US" dirty="0"/>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13868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5ECD8B30-1B71-45A1-8314-D59C86F581E1}" type="datetime1">
              <a:rPr lang="en-US" smtClean="0"/>
              <a:pPr/>
              <a:t>11/13/2023</a:t>
            </a:fld>
            <a:endParaRPr lang="en-US" b="1"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endParaRPr lang="en-US" b="1"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‹Nº›</a:t>
            </a:fld>
            <a:endParaRPr lang="en-US" b="1" dirty="0"/>
          </a:p>
        </p:txBody>
      </p:sp>
    </p:spTree>
    <p:extLst>
      <p:ext uri="{BB962C8B-B14F-4D97-AF65-F5344CB8AC3E}">
        <p14:creationId xmlns:p14="http://schemas.microsoft.com/office/powerpoint/2010/main" val="14452785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308C40F4-6A24-4867-B726-B552DB080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550" y="555675"/>
            <a:ext cx="4860256" cy="5696169"/>
            <a:chOff x="1481312" y="743744"/>
            <a:chExt cx="4860256" cy="4589316"/>
          </a:xfrm>
        </p:grpSpPr>
        <p:sp>
          <p:nvSpPr>
            <p:cNvPr id="12" name="Rectangle 11">
              <a:extLst>
                <a:ext uri="{FF2B5EF4-FFF2-40B4-BE49-F238E27FC236}">
                  <a16:creationId xmlns:a16="http://schemas.microsoft.com/office/drawing/2014/main" id="{954BF10E-4559-4F28-91B0-3D0C2C486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3" name="Rectangle 12">
              <a:extLst>
                <a:ext uri="{FF2B5EF4-FFF2-40B4-BE49-F238E27FC236}">
                  <a16:creationId xmlns:a16="http://schemas.microsoft.com/office/drawing/2014/main" id="{DB0B5A20-FCFE-4AED-B5A3-91D3DE935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5" name="Rectangle 14">
            <a:extLst>
              <a:ext uri="{FF2B5EF4-FFF2-40B4-BE49-F238E27FC236}">
                <a16:creationId xmlns:a16="http://schemas.microsoft.com/office/drawing/2014/main" id="{D6CA2F4C-8E9E-4BCD-B6E8-A68A311CA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967" y="460296"/>
            <a:ext cx="4860256" cy="569616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A0DADA4-C030-43E5-AFF1-095071B5CB6B}"/>
              </a:ext>
            </a:extLst>
          </p:cNvPr>
          <p:cNvSpPr>
            <a:spLocks noGrp="1"/>
          </p:cNvSpPr>
          <p:nvPr>
            <p:ph type="ctrTitle"/>
          </p:nvPr>
        </p:nvSpPr>
        <p:spPr>
          <a:xfrm>
            <a:off x="677119" y="810623"/>
            <a:ext cx="4429556" cy="3570162"/>
          </a:xfrm>
        </p:spPr>
        <p:txBody>
          <a:bodyPr anchor="b">
            <a:normAutofit/>
          </a:bodyPr>
          <a:lstStyle/>
          <a:p>
            <a:r>
              <a:rPr lang="es-MX" dirty="0"/>
              <a:t> </a:t>
            </a:r>
            <a:endParaRPr lang="es-PE" dirty="0"/>
          </a:p>
        </p:txBody>
      </p:sp>
      <p:sp>
        <p:nvSpPr>
          <p:cNvPr id="3" name="Subtítulo 2">
            <a:extLst>
              <a:ext uri="{FF2B5EF4-FFF2-40B4-BE49-F238E27FC236}">
                <a16:creationId xmlns:a16="http://schemas.microsoft.com/office/drawing/2014/main" id="{1A26342A-2373-422B-A223-03D31E46DF07}"/>
              </a:ext>
            </a:extLst>
          </p:cNvPr>
          <p:cNvSpPr>
            <a:spLocks noGrp="1"/>
          </p:cNvSpPr>
          <p:nvPr>
            <p:ph type="subTitle" idx="1"/>
          </p:nvPr>
        </p:nvSpPr>
        <p:spPr>
          <a:xfrm>
            <a:off x="575536" y="810623"/>
            <a:ext cx="4429556" cy="5123452"/>
          </a:xfrm>
        </p:spPr>
        <p:txBody>
          <a:bodyPr>
            <a:normAutofit/>
          </a:bodyPr>
          <a:lstStyle/>
          <a:p>
            <a:pPr algn="l"/>
            <a:r>
              <a:rPr lang="es-MX" dirty="0"/>
              <a:t>Date: </a:t>
            </a:r>
            <a:r>
              <a:rPr lang="es-MX" dirty="0" err="1"/>
              <a:t>Tuesday</a:t>
            </a:r>
            <a:r>
              <a:rPr lang="es-MX" dirty="0"/>
              <a:t> 14th </a:t>
            </a:r>
            <a:r>
              <a:rPr lang="es-MX" dirty="0" err="1"/>
              <a:t>of</a:t>
            </a:r>
            <a:r>
              <a:rPr lang="es-MX" dirty="0"/>
              <a:t> </a:t>
            </a:r>
            <a:r>
              <a:rPr lang="es-MX" dirty="0" err="1"/>
              <a:t>November</a:t>
            </a:r>
            <a:r>
              <a:rPr lang="es-MX" dirty="0"/>
              <a:t> 2023</a:t>
            </a:r>
          </a:p>
          <a:p>
            <a:pPr algn="l"/>
            <a:r>
              <a:rPr lang="es-MX" dirty="0" err="1"/>
              <a:t>Student</a:t>
            </a:r>
            <a:r>
              <a:rPr lang="es-MX" dirty="0"/>
              <a:t>: Jorge Cornejo Carrizales</a:t>
            </a:r>
          </a:p>
          <a:p>
            <a:pPr algn="l"/>
            <a:r>
              <a:rPr lang="es-MX" dirty="0"/>
              <a:t>GRADE: 2 “A”</a:t>
            </a:r>
          </a:p>
          <a:p>
            <a:pPr algn="l"/>
            <a:endParaRPr lang="es-MX" dirty="0"/>
          </a:p>
          <a:p>
            <a:pPr algn="l"/>
            <a:endParaRPr lang="es-MX" dirty="0"/>
          </a:p>
          <a:p>
            <a:r>
              <a:rPr lang="es-PE" sz="3600" dirty="0" err="1"/>
              <a:t>World</a:t>
            </a:r>
            <a:r>
              <a:rPr lang="es-PE" sz="3600" dirty="0"/>
              <a:t> Diabetes Day</a:t>
            </a:r>
          </a:p>
        </p:txBody>
      </p:sp>
      <p:pic>
        <p:nvPicPr>
          <p:cNvPr id="4" name="Imagen 3">
            <a:extLst>
              <a:ext uri="{FF2B5EF4-FFF2-40B4-BE49-F238E27FC236}">
                <a16:creationId xmlns:a16="http://schemas.microsoft.com/office/drawing/2014/main" id="{932D6B15-BE9D-4A73-A273-00F592E3AF62}"/>
              </a:ext>
            </a:extLst>
          </p:cNvPr>
          <p:cNvPicPr>
            <a:picLocks noChangeAspect="1"/>
          </p:cNvPicPr>
          <p:nvPr/>
        </p:nvPicPr>
        <p:blipFill rotWithShape="1">
          <a:blip r:embed="rId2"/>
          <a:srcRect l="28005" r="24259" b="-1"/>
          <a:stretch/>
        </p:blipFill>
        <p:spPr>
          <a:xfrm>
            <a:off x="6359308" y="470930"/>
            <a:ext cx="4833901" cy="5696169"/>
          </a:xfrm>
          <a:prstGeom prst="rect">
            <a:avLst/>
          </a:prstGeom>
          <a:ln w="28575">
            <a:noFill/>
          </a:ln>
        </p:spPr>
      </p:pic>
      <p:sp>
        <p:nvSpPr>
          <p:cNvPr id="17"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9" name="Graphic 212">
            <a:extLst>
              <a:ext uri="{FF2B5EF4-FFF2-40B4-BE49-F238E27FC236}">
                <a16:creationId xmlns:a16="http://schemas.microsoft.com/office/drawing/2014/main" id="{96FD6442-EB7D-4992-8D41-0B7FFDCB4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58306" y="2360859"/>
            <a:ext cx="1054466" cy="469689"/>
            <a:chOff x="9841624" y="4115729"/>
            <a:chExt cx="602169" cy="268223"/>
          </a:xfrm>
          <a:solidFill>
            <a:schemeClr val="tx1"/>
          </a:solidFill>
        </p:grpSpPr>
        <p:sp>
          <p:nvSpPr>
            <p:cNvPr id="22" name="Freeform: Shape 21">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8" name="Oval 27">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a:extLst>
              <a:ext uri="{FF2B5EF4-FFF2-40B4-BE49-F238E27FC236}">
                <a16:creationId xmlns:a16="http://schemas.microsoft.com/office/drawing/2014/main" id="{6004781B-698F-46D5-AADD-8AE921171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04284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3F0CC8F-543A-42A0-8432-81EBED493F86}"/>
              </a:ext>
            </a:extLst>
          </p:cNvPr>
          <p:cNvSpPr>
            <a:spLocks noGrp="1"/>
          </p:cNvSpPr>
          <p:nvPr>
            <p:ph idx="1"/>
          </p:nvPr>
        </p:nvSpPr>
        <p:spPr>
          <a:xfrm>
            <a:off x="838200" y="482600"/>
            <a:ext cx="10515600" cy="4351338"/>
          </a:xfrm>
        </p:spPr>
        <p:txBody>
          <a:bodyPr/>
          <a:lstStyle/>
          <a:p>
            <a:pPr marL="0" indent="0">
              <a:buNone/>
            </a:pPr>
            <a:r>
              <a:rPr lang="en-US" dirty="0"/>
              <a:t>Good morning teacher and classmates, today I am going to talk about International Diabetes Day, First I would like to explain World Diabetes Day is celebrated every year on November 14, being the anniversary of the birth of Sir Frederick Banting, who discovered insulin together with Charles Best in 1922.Next I want to mention This date represents an opportunity to raise awareness about the impact of diabetes on people's health and to highlight opportunities to strengthen the prevention, diagnosis and treatment of diabetes. diabetes</a:t>
            </a:r>
            <a:endParaRPr lang="es-PE" dirty="0"/>
          </a:p>
        </p:txBody>
      </p:sp>
    </p:spTree>
    <p:extLst>
      <p:ext uri="{BB962C8B-B14F-4D97-AF65-F5344CB8AC3E}">
        <p14:creationId xmlns:p14="http://schemas.microsoft.com/office/powerpoint/2010/main" val="3078428726"/>
      </p:ext>
    </p:extLst>
  </p:cSld>
  <p:clrMapOvr>
    <a:masterClrMapping/>
  </p:clrMapOvr>
</p:sld>
</file>

<file path=ppt/theme/theme1.xml><?xml version="1.0" encoding="utf-8"?>
<a:theme xmlns:a="http://schemas.openxmlformats.org/drawingml/2006/main" name="FunkyShapesDarkVTI">
  <a:themeElements>
    <a:clrScheme name="Custom 4">
      <a:dk1>
        <a:srgbClr val="FFFFFF"/>
      </a:dk1>
      <a:lt1>
        <a:srgbClr val="000000"/>
      </a:lt1>
      <a:dk2>
        <a:srgbClr val="F3FFF8"/>
      </a:dk2>
      <a:lt2>
        <a:srgbClr val="2D2D2D"/>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DarkVTI" id="{84637DF0-7D2D-4F20-816C-4D6C45F3FAF2}" vid="{0EF594EE-C33F-480F-80E7-D4F74C1C30EB}"/>
    </a:ext>
  </a:extLst>
</a:theme>
</file>

<file path=docProps/app.xml><?xml version="1.0" encoding="utf-8"?>
<Properties xmlns="http://schemas.openxmlformats.org/officeDocument/2006/extended-properties" xmlns:vt="http://schemas.openxmlformats.org/officeDocument/2006/docPropsVTypes">
  <TotalTime>15</TotalTime>
  <Words>114</Words>
  <Application>Microsoft Office PowerPoint</Application>
  <PresentationFormat>Panorámica</PresentationFormat>
  <Paragraphs>8</Paragraphs>
  <Slides>2</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vt:i4>
      </vt:variant>
    </vt:vector>
  </HeadingPairs>
  <TitlesOfParts>
    <vt:vector size="5" baseType="lpstr">
      <vt:lpstr>Arial</vt:lpstr>
      <vt:lpstr>Source Sans Pro</vt:lpstr>
      <vt:lpstr>FunkyShapesDarkVTI</vt:lpstr>
      <vt:lpstr>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LENOVO</dc:creator>
  <cp:lastModifiedBy>LENOVO</cp:lastModifiedBy>
  <cp:revision>2</cp:revision>
  <dcterms:created xsi:type="dcterms:W3CDTF">2023-11-13T23:49:21Z</dcterms:created>
  <dcterms:modified xsi:type="dcterms:W3CDTF">2023-11-14T00:04:55Z</dcterms:modified>
</cp:coreProperties>
</file>