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D5D84-61FB-477B-8435-FADB1748C48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776ADFA4-40D8-6A6A-C6E0-EC0D1C3747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54397E8B-2A26-A42C-E858-3E20621B397C}"/>
              </a:ext>
            </a:extLst>
          </p:cNvPr>
          <p:cNvSpPr>
            <a:spLocks noGrp="1"/>
          </p:cNvSpPr>
          <p:nvPr>
            <p:ph type="dt" sz="half" idx="10"/>
          </p:nvPr>
        </p:nvSpPr>
        <p:spPr/>
        <p:txBody>
          <a:bodyPr/>
          <a:lstStyle/>
          <a:p>
            <a:fld id="{B40A0A4C-11A4-4DDE-8DF3-4F036EB6D2FE}" type="datetimeFigureOut">
              <a:rPr lang="es-PE" smtClean="0"/>
              <a:t>23/10/2023</a:t>
            </a:fld>
            <a:endParaRPr lang="es-PE"/>
          </a:p>
        </p:txBody>
      </p:sp>
      <p:sp>
        <p:nvSpPr>
          <p:cNvPr id="5" name="Marcador de pie de página 4">
            <a:extLst>
              <a:ext uri="{FF2B5EF4-FFF2-40B4-BE49-F238E27FC236}">
                <a16:creationId xmlns:a16="http://schemas.microsoft.com/office/drawing/2014/main" id="{C1003811-866D-C812-CC11-278E396F18A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0C4524D-AC6A-5C9F-9334-C5779FF1770E}"/>
              </a:ext>
            </a:extLst>
          </p:cNvPr>
          <p:cNvSpPr>
            <a:spLocks noGrp="1"/>
          </p:cNvSpPr>
          <p:nvPr>
            <p:ph type="sldNum" sz="quarter" idx="12"/>
          </p:nvPr>
        </p:nvSpPr>
        <p:spPr/>
        <p:txBody>
          <a:bodyPr/>
          <a:lstStyle/>
          <a:p>
            <a:fld id="{CD2A69E5-B234-492B-BA5F-2C24960E8E11}" type="slidenum">
              <a:rPr lang="es-PE" smtClean="0"/>
              <a:t>‹Nº›</a:t>
            </a:fld>
            <a:endParaRPr lang="es-PE"/>
          </a:p>
        </p:txBody>
      </p:sp>
    </p:spTree>
    <p:extLst>
      <p:ext uri="{BB962C8B-B14F-4D97-AF65-F5344CB8AC3E}">
        <p14:creationId xmlns:p14="http://schemas.microsoft.com/office/powerpoint/2010/main" val="72891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FCA01-E610-80D7-A35B-D5FE3585BFA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4FBE7AE-169B-44C8-12C1-1A19888634E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6B71C0C-4370-8E94-0208-0AF1D085192F}"/>
              </a:ext>
            </a:extLst>
          </p:cNvPr>
          <p:cNvSpPr>
            <a:spLocks noGrp="1"/>
          </p:cNvSpPr>
          <p:nvPr>
            <p:ph type="dt" sz="half" idx="10"/>
          </p:nvPr>
        </p:nvSpPr>
        <p:spPr/>
        <p:txBody>
          <a:bodyPr/>
          <a:lstStyle/>
          <a:p>
            <a:fld id="{B40A0A4C-11A4-4DDE-8DF3-4F036EB6D2FE}" type="datetimeFigureOut">
              <a:rPr lang="es-PE" smtClean="0"/>
              <a:t>23/10/2023</a:t>
            </a:fld>
            <a:endParaRPr lang="es-PE"/>
          </a:p>
        </p:txBody>
      </p:sp>
      <p:sp>
        <p:nvSpPr>
          <p:cNvPr id="5" name="Marcador de pie de página 4">
            <a:extLst>
              <a:ext uri="{FF2B5EF4-FFF2-40B4-BE49-F238E27FC236}">
                <a16:creationId xmlns:a16="http://schemas.microsoft.com/office/drawing/2014/main" id="{69EB271A-5800-E688-029F-E7B75626B11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D42262A-594E-5404-9D0C-AFA54E26D989}"/>
              </a:ext>
            </a:extLst>
          </p:cNvPr>
          <p:cNvSpPr>
            <a:spLocks noGrp="1"/>
          </p:cNvSpPr>
          <p:nvPr>
            <p:ph type="sldNum" sz="quarter" idx="12"/>
          </p:nvPr>
        </p:nvSpPr>
        <p:spPr/>
        <p:txBody>
          <a:bodyPr/>
          <a:lstStyle/>
          <a:p>
            <a:fld id="{CD2A69E5-B234-492B-BA5F-2C24960E8E11}" type="slidenum">
              <a:rPr lang="es-PE" smtClean="0"/>
              <a:t>‹Nº›</a:t>
            </a:fld>
            <a:endParaRPr lang="es-PE"/>
          </a:p>
        </p:txBody>
      </p:sp>
    </p:spTree>
    <p:extLst>
      <p:ext uri="{BB962C8B-B14F-4D97-AF65-F5344CB8AC3E}">
        <p14:creationId xmlns:p14="http://schemas.microsoft.com/office/powerpoint/2010/main" val="83974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94BF6F0-C289-0201-46E9-CF4E12CBEB6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2C6E61D7-9004-17A5-EA4B-B61C63399D8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7289DBB-2659-12CA-EEF4-23467D0F3AEF}"/>
              </a:ext>
            </a:extLst>
          </p:cNvPr>
          <p:cNvSpPr>
            <a:spLocks noGrp="1"/>
          </p:cNvSpPr>
          <p:nvPr>
            <p:ph type="dt" sz="half" idx="10"/>
          </p:nvPr>
        </p:nvSpPr>
        <p:spPr/>
        <p:txBody>
          <a:bodyPr/>
          <a:lstStyle/>
          <a:p>
            <a:fld id="{B40A0A4C-11A4-4DDE-8DF3-4F036EB6D2FE}" type="datetimeFigureOut">
              <a:rPr lang="es-PE" smtClean="0"/>
              <a:t>23/10/2023</a:t>
            </a:fld>
            <a:endParaRPr lang="es-PE"/>
          </a:p>
        </p:txBody>
      </p:sp>
      <p:sp>
        <p:nvSpPr>
          <p:cNvPr id="5" name="Marcador de pie de página 4">
            <a:extLst>
              <a:ext uri="{FF2B5EF4-FFF2-40B4-BE49-F238E27FC236}">
                <a16:creationId xmlns:a16="http://schemas.microsoft.com/office/drawing/2014/main" id="{FD1C4454-C7B7-12BC-7B7E-9B8182B5487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99DB475-7EC8-AAB9-D063-604D553DEAE0}"/>
              </a:ext>
            </a:extLst>
          </p:cNvPr>
          <p:cNvSpPr>
            <a:spLocks noGrp="1"/>
          </p:cNvSpPr>
          <p:nvPr>
            <p:ph type="sldNum" sz="quarter" idx="12"/>
          </p:nvPr>
        </p:nvSpPr>
        <p:spPr/>
        <p:txBody>
          <a:bodyPr/>
          <a:lstStyle/>
          <a:p>
            <a:fld id="{CD2A69E5-B234-492B-BA5F-2C24960E8E11}" type="slidenum">
              <a:rPr lang="es-PE" smtClean="0"/>
              <a:t>‹Nº›</a:t>
            </a:fld>
            <a:endParaRPr lang="es-PE"/>
          </a:p>
        </p:txBody>
      </p:sp>
    </p:spTree>
    <p:extLst>
      <p:ext uri="{BB962C8B-B14F-4D97-AF65-F5344CB8AC3E}">
        <p14:creationId xmlns:p14="http://schemas.microsoft.com/office/powerpoint/2010/main" val="409403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86CA64-77B2-89B8-7797-B1E801395FE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9031423-64A3-1A26-9A9D-33C43BA8016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C7355E2-D9D3-77C2-5028-E70A1F7B638C}"/>
              </a:ext>
            </a:extLst>
          </p:cNvPr>
          <p:cNvSpPr>
            <a:spLocks noGrp="1"/>
          </p:cNvSpPr>
          <p:nvPr>
            <p:ph type="dt" sz="half" idx="10"/>
          </p:nvPr>
        </p:nvSpPr>
        <p:spPr/>
        <p:txBody>
          <a:bodyPr/>
          <a:lstStyle/>
          <a:p>
            <a:fld id="{B40A0A4C-11A4-4DDE-8DF3-4F036EB6D2FE}" type="datetimeFigureOut">
              <a:rPr lang="es-PE" smtClean="0"/>
              <a:t>23/10/2023</a:t>
            </a:fld>
            <a:endParaRPr lang="es-PE"/>
          </a:p>
        </p:txBody>
      </p:sp>
      <p:sp>
        <p:nvSpPr>
          <p:cNvPr id="5" name="Marcador de pie de página 4">
            <a:extLst>
              <a:ext uri="{FF2B5EF4-FFF2-40B4-BE49-F238E27FC236}">
                <a16:creationId xmlns:a16="http://schemas.microsoft.com/office/drawing/2014/main" id="{65C5BE95-90D4-C4DE-226E-B90D743FB40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7D3C2D9-C6A7-124E-3E5E-E040CDF84656}"/>
              </a:ext>
            </a:extLst>
          </p:cNvPr>
          <p:cNvSpPr>
            <a:spLocks noGrp="1"/>
          </p:cNvSpPr>
          <p:nvPr>
            <p:ph type="sldNum" sz="quarter" idx="12"/>
          </p:nvPr>
        </p:nvSpPr>
        <p:spPr/>
        <p:txBody>
          <a:bodyPr/>
          <a:lstStyle/>
          <a:p>
            <a:fld id="{CD2A69E5-B234-492B-BA5F-2C24960E8E11}" type="slidenum">
              <a:rPr lang="es-PE" smtClean="0"/>
              <a:t>‹Nº›</a:t>
            </a:fld>
            <a:endParaRPr lang="es-PE"/>
          </a:p>
        </p:txBody>
      </p:sp>
    </p:spTree>
    <p:extLst>
      <p:ext uri="{BB962C8B-B14F-4D97-AF65-F5344CB8AC3E}">
        <p14:creationId xmlns:p14="http://schemas.microsoft.com/office/powerpoint/2010/main" val="42818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8592A-B70E-D837-B18D-8C2B834955B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5E9AF2A-B1C5-6987-48C7-7D64B99A8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86448F6-18E1-B8F3-B253-5147401D889C}"/>
              </a:ext>
            </a:extLst>
          </p:cNvPr>
          <p:cNvSpPr>
            <a:spLocks noGrp="1"/>
          </p:cNvSpPr>
          <p:nvPr>
            <p:ph type="dt" sz="half" idx="10"/>
          </p:nvPr>
        </p:nvSpPr>
        <p:spPr/>
        <p:txBody>
          <a:bodyPr/>
          <a:lstStyle/>
          <a:p>
            <a:fld id="{B40A0A4C-11A4-4DDE-8DF3-4F036EB6D2FE}" type="datetimeFigureOut">
              <a:rPr lang="es-PE" smtClean="0"/>
              <a:t>23/10/2023</a:t>
            </a:fld>
            <a:endParaRPr lang="es-PE"/>
          </a:p>
        </p:txBody>
      </p:sp>
      <p:sp>
        <p:nvSpPr>
          <p:cNvPr id="5" name="Marcador de pie de página 4">
            <a:extLst>
              <a:ext uri="{FF2B5EF4-FFF2-40B4-BE49-F238E27FC236}">
                <a16:creationId xmlns:a16="http://schemas.microsoft.com/office/drawing/2014/main" id="{545DCB65-4468-CF16-CA1C-CD170ABBC9C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4E0069B-46D0-FABD-621A-60F66A9F9C97}"/>
              </a:ext>
            </a:extLst>
          </p:cNvPr>
          <p:cNvSpPr>
            <a:spLocks noGrp="1"/>
          </p:cNvSpPr>
          <p:nvPr>
            <p:ph type="sldNum" sz="quarter" idx="12"/>
          </p:nvPr>
        </p:nvSpPr>
        <p:spPr/>
        <p:txBody>
          <a:bodyPr/>
          <a:lstStyle/>
          <a:p>
            <a:fld id="{CD2A69E5-B234-492B-BA5F-2C24960E8E11}" type="slidenum">
              <a:rPr lang="es-PE" smtClean="0"/>
              <a:t>‹Nº›</a:t>
            </a:fld>
            <a:endParaRPr lang="es-PE"/>
          </a:p>
        </p:txBody>
      </p:sp>
    </p:spTree>
    <p:extLst>
      <p:ext uri="{BB962C8B-B14F-4D97-AF65-F5344CB8AC3E}">
        <p14:creationId xmlns:p14="http://schemas.microsoft.com/office/powerpoint/2010/main" val="401590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62D8AE-4317-DB06-7512-AB5C06CE8DF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9769015-E40F-0CE0-9CF8-3BB3A0866F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5DBB15BA-82AF-8F8E-3DFC-60D7624FC45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0A259F91-FD51-ACC3-7C8F-9C0F2CA45C24}"/>
              </a:ext>
            </a:extLst>
          </p:cNvPr>
          <p:cNvSpPr>
            <a:spLocks noGrp="1"/>
          </p:cNvSpPr>
          <p:nvPr>
            <p:ph type="dt" sz="half" idx="10"/>
          </p:nvPr>
        </p:nvSpPr>
        <p:spPr/>
        <p:txBody>
          <a:bodyPr/>
          <a:lstStyle/>
          <a:p>
            <a:fld id="{B40A0A4C-11A4-4DDE-8DF3-4F036EB6D2FE}" type="datetimeFigureOut">
              <a:rPr lang="es-PE" smtClean="0"/>
              <a:t>23/10/2023</a:t>
            </a:fld>
            <a:endParaRPr lang="es-PE"/>
          </a:p>
        </p:txBody>
      </p:sp>
      <p:sp>
        <p:nvSpPr>
          <p:cNvPr id="6" name="Marcador de pie de página 5">
            <a:extLst>
              <a:ext uri="{FF2B5EF4-FFF2-40B4-BE49-F238E27FC236}">
                <a16:creationId xmlns:a16="http://schemas.microsoft.com/office/drawing/2014/main" id="{FF4E7C28-EE88-71A8-6F46-0A7375B9AA8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8551859-B540-C7CC-D589-5870E937E3CC}"/>
              </a:ext>
            </a:extLst>
          </p:cNvPr>
          <p:cNvSpPr>
            <a:spLocks noGrp="1"/>
          </p:cNvSpPr>
          <p:nvPr>
            <p:ph type="sldNum" sz="quarter" idx="12"/>
          </p:nvPr>
        </p:nvSpPr>
        <p:spPr/>
        <p:txBody>
          <a:bodyPr/>
          <a:lstStyle/>
          <a:p>
            <a:fld id="{CD2A69E5-B234-492B-BA5F-2C24960E8E11}" type="slidenum">
              <a:rPr lang="es-PE" smtClean="0"/>
              <a:t>‹Nº›</a:t>
            </a:fld>
            <a:endParaRPr lang="es-PE"/>
          </a:p>
        </p:txBody>
      </p:sp>
    </p:spTree>
    <p:extLst>
      <p:ext uri="{BB962C8B-B14F-4D97-AF65-F5344CB8AC3E}">
        <p14:creationId xmlns:p14="http://schemas.microsoft.com/office/powerpoint/2010/main" val="3801775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8A5898-87D2-6C17-27D9-F8F1ED014F2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C41B41A-5930-5116-5045-3F8369992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8BC5A1A-DC53-6444-DCDF-60F6FFA99F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251B172E-01C9-DE88-C301-2E67AEE4E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3AE68A7-D892-DB80-6084-CA84237F53D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41E710EB-4A82-ADC0-00EF-A4402E02C3CD}"/>
              </a:ext>
            </a:extLst>
          </p:cNvPr>
          <p:cNvSpPr>
            <a:spLocks noGrp="1"/>
          </p:cNvSpPr>
          <p:nvPr>
            <p:ph type="dt" sz="half" idx="10"/>
          </p:nvPr>
        </p:nvSpPr>
        <p:spPr/>
        <p:txBody>
          <a:bodyPr/>
          <a:lstStyle/>
          <a:p>
            <a:fld id="{B40A0A4C-11A4-4DDE-8DF3-4F036EB6D2FE}" type="datetimeFigureOut">
              <a:rPr lang="es-PE" smtClean="0"/>
              <a:t>23/10/2023</a:t>
            </a:fld>
            <a:endParaRPr lang="es-PE"/>
          </a:p>
        </p:txBody>
      </p:sp>
      <p:sp>
        <p:nvSpPr>
          <p:cNvPr id="8" name="Marcador de pie de página 7">
            <a:extLst>
              <a:ext uri="{FF2B5EF4-FFF2-40B4-BE49-F238E27FC236}">
                <a16:creationId xmlns:a16="http://schemas.microsoft.com/office/drawing/2014/main" id="{775977B8-A6D9-3656-B977-3337954CA859}"/>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9EC47144-6A8A-D424-7193-10979FE46A9B}"/>
              </a:ext>
            </a:extLst>
          </p:cNvPr>
          <p:cNvSpPr>
            <a:spLocks noGrp="1"/>
          </p:cNvSpPr>
          <p:nvPr>
            <p:ph type="sldNum" sz="quarter" idx="12"/>
          </p:nvPr>
        </p:nvSpPr>
        <p:spPr/>
        <p:txBody>
          <a:bodyPr/>
          <a:lstStyle/>
          <a:p>
            <a:fld id="{CD2A69E5-B234-492B-BA5F-2C24960E8E11}" type="slidenum">
              <a:rPr lang="es-PE" smtClean="0"/>
              <a:t>‹Nº›</a:t>
            </a:fld>
            <a:endParaRPr lang="es-PE"/>
          </a:p>
        </p:txBody>
      </p:sp>
    </p:spTree>
    <p:extLst>
      <p:ext uri="{BB962C8B-B14F-4D97-AF65-F5344CB8AC3E}">
        <p14:creationId xmlns:p14="http://schemas.microsoft.com/office/powerpoint/2010/main" val="148468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CB3F8E-7FB1-BCF1-C95E-11B3B122AF4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77AF8068-4E6C-7690-1FE1-B9EC2AC1D079}"/>
              </a:ext>
            </a:extLst>
          </p:cNvPr>
          <p:cNvSpPr>
            <a:spLocks noGrp="1"/>
          </p:cNvSpPr>
          <p:nvPr>
            <p:ph type="dt" sz="half" idx="10"/>
          </p:nvPr>
        </p:nvSpPr>
        <p:spPr/>
        <p:txBody>
          <a:bodyPr/>
          <a:lstStyle/>
          <a:p>
            <a:fld id="{B40A0A4C-11A4-4DDE-8DF3-4F036EB6D2FE}" type="datetimeFigureOut">
              <a:rPr lang="es-PE" smtClean="0"/>
              <a:t>23/10/2023</a:t>
            </a:fld>
            <a:endParaRPr lang="es-PE"/>
          </a:p>
        </p:txBody>
      </p:sp>
      <p:sp>
        <p:nvSpPr>
          <p:cNvPr id="4" name="Marcador de pie de página 3">
            <a:extLst>
              <a:ext uri="{FF2B5EF4-FFF2-40B4-BE49-F238E27FC236}">
                <a16:creationId xmlns:a16="http://schemas.microsoft.com/office/drawing/2014/main" id="{FFC73E7A-03D0-4A0E-1A96-0BA6A7E5A829}"/>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7BFA4717-5D4C-0BCF-3DA9-AA54DA6FAD92}"/>
              </a:ext>
            </a:extLst>
          </p:cNvPr>
          <p:cNvSpPr>
            <a:spLocks noGrp="1"/>
          </p:cNvSpPr>
          <p:nvPr>
            <p:ph type="sldNum" sz="quarter" idx="12"/>
          </p:nvPr>
        </p:nvSpPr>
        <p:spPr/>
        <p:txBody>
          <a:bodyPr/>
          <a:lstStyle/>
          <a:p>
            <a:fld id="{CD2A69E5-B234-492B-BA5F-2C24960E8E11}" type="slidenum">
              <a:rPr lang="es-PE" smtClean="0"/>
              <a:t>‹Nº›</a:t>
            </a:fld>
            <a:endParaRPr lang="es-PE"/>
          </a:p>
        </p:txBody>
      </p:sp>
    </p:spTree>
    <p:extLst>
      <p:ext uri="{BB962C8B-B14F-4D97-AF65-F5344CB8AC3E}">
        <p14:creationId xmlns:p14="http://schemas.microsoft.com/office/powerpoint/2010/main" val="328695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8EB5C75-4F12-D2E4-E4CD-9007D36FA070}"/>
              </a:ext>
            </a:extLst>
          </p:cNvPr>
          <p:cNvSpPr>
            <a:spLocks noGrp="1"/>
          </p:cNvSpPr>
          <p:nvPr>
            <p:ph type="dt" sz="half" idx="10"/>
          </p:nvPr>
        </p:nvSpPr>
        <p:spPr/>
        <p:txBody>
          <a:bodyPr/>
          <a:lstStyle/>
          <a:p>
            <a:fld id="{B40A0A4C-11A4-4DDE-8DF3-4F036EB6D2FE}" type="datetimeFigureOut">
              <a:rPr lang="es-PE" smtClean="0"/>
              <a:t>23/10/2023</a:t>
            </a:fld>
            <a:endParaRPr lang="es-PE"/>
          </a:p>
        </p:txBody>
      </p:sp>
      <p:sp>
        <p:nvSpPr>
          <p:cNvPr id="3" name="Marcador de pie de página 2">
            <a:extLst>
              <a:ext uri="{FF2B5EF4-FFF2-40B4-BE49-F238E27FC236}">
                <a16:creationId xmlns:a16="http://schemas.microsoft.com/office/drawing/2014/main" id="{24DFBF96-698F-EB3C-85D9-BED6A5249830}"/>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CB12F35D-130C-AB21-AD98-013331C53D34}"/>
              </a:ext>
            </a:extLst>
          </p:cNvPr>
          <p:cNvSpPr>
            <a:spLocks noGrp="1"/>
          </p:cNvSpPr>
          <p:nvPr>
            <p:ph type="sldNum" sz="quarter" idx="12"/>
          </p:nvPr>
        </p:nvSpPr>
        <p:spPr/>
        <p:txBody>
          <a:bodyPr/>
          <a:lstStyle/>
          <a:p>
            <a:fld id="{CD2A69E5-B234-492B-BA5F-2C24960E8E11}" type="slidenum">
              <a:rPr lang="es-PE" smtClean="0"/>
              <a:t>‹Nº›</a:t>
            </a:fld>
            <a:endParaRPr lang="es-PE"/>
          </a:p>
        </p:txBody>
      </p:sp>
    </p:spTree>
    <p:extLst>
      <p:ext uri="{BB962C8B-B14F-4D97-AF65-F5344CB8AC3E}">
        <p14:creationId xmlns:p14="http://schemas.microsoft.com/office/powerpoint/2010/main" val="400279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66E78D-2EB9-7335-C619-D3F8B4C109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7BF1040-8F3D-4B4D-F4BD-2D16EC91E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E2C0536-674F-78CE-C36D-4E075D976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272CFF7-7DC6-103A-05D2-5E4F18D744F4}"/>
              </a:ext>
            </a:extLst>
          </p:cNvPr>
          <p:cNvSpPr>
            <a:spLocks noGrp="1"/>
          </p:cNvSpPr>
          <p:nvPr>
            <p:ph type="dt" sz="half" idx="10"/>
          </p:nvPr>
        </p:nvSpPr>
        <p:spPr/>
        <p:txBody>
          <a:bodyPr/>
          <a:lstStyle/>
          <a:p>
            <a:fld id="{B40A0A4C-11A4-4DDE-8DF3-4F036EB6D2FE}" type="datetimeFigureOut">
              <a:rPr lang="es-PE" smtClean="0"/>
              <a:t>23/10/2023</a:t>
            </a:fld>
            <a:endParaRPr lang="es-PE"/>
          </a:p>
        </p:txBody>
      </p:sp>
      <p:sp>
        <p:nvSpPr>
          <p:cNvPr id="6" name="Marcador de pie de página 5">
            <a:extLst>
              <a:ext uri="{FF2B5EF4-FFF2-40B4-BE49-F238E27FC236}">
                <a16:creationId xmlns:a16="http://schemas.microsoft.com/office/drawing/2014/main" id="{D102B2BF-F633-5EAB-D880-E93EDCBC059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A72E273-77DF-707F-B194-D843730FCF29}"/>
              </a:ext>
            </a:extLst>
          </p:cNvPr>
          <p:cNvSpPr>
            <a:spLocks noGrp="1"/>
          </p:cNvSpPr>
          <p:nvPr>
            <p:ph type="sldNum" sz="quarter" idx="12"/>
          </p:nvPr>
        </p:nvSpPr>
        <p:spPr/>
        <p:txBody>
          <a:bodyPr/>
          <a:lstStyle/>
          <a:p>
            <a:fld id="{CD2A69E5-B234-492B-BA5F-2C24960E8E11}" type="slidenum">
              <a:rPr lang="es-PE" smtClean="0"/>
              <a:t>‹Nº›</a:t>
            </a:fld>
            <a:endParaRPr lang="es-PE"/>
          </a:p>
        </p:txBody>
      </p:sp>
    </p:spTree>
    <p:extLst>
      <p:ext uri="{BB962C8B-B14F-4D97-AF65-F5344CB8AC3E}">
        <p14:creationId xmlns:p14="http://schemas.microsoft.com/office/powerpoint/2010/main" val="165201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43F3F4-071A-78BA-10B1-955C09B6611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9C432530-F1AE-BACF-25D9-02E1200A19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5D3B51EB-D947-604D-FCF9-34539EF8A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892E6C7-1385-B2EC-61B4-9063642DA9A1}"/>
              </a:ext>
            </a:extLst>
          </p:cNvPr>
          <p:cNvSpPr>
            <a:spLocks noGrp="1"/>
          </p:cNvSpPr>
          <p:nvPr>
            <p:ph type="dt" sz="half" idx="10"/>
          </p:nvPr>
        </p:nvSpPr>
        <p:spPr/>
        <p:txBody>
          <a:bodyPr/>
          <a:lstStyle/>
          <a:p>
            <a:fld id="{B40A0A4C-11A4-4DDE-8DF3-4F036EB6D2FE}" type="datetimeFigureOut">
              <a:rPr lang="es-PE" smtClean="0"/>
              <a:t>23/10/2023</a:t>
            </a:fld>
            <a:endParaRPr lang="es-PE"/>
          </a:p>
        </p:txBody>
      </p:sp>
      <p:sp>
        <p:nvSpPr>
          <p:cNvPr id="6" name="Marcador de pie de página 5">
            <a:extLst>
              <a:ext uri="{FF2B5EF4-FFF2-40B4-BE49-F238E27FC236}">
                <a16:creationId xmlns:a16="http://schemas.microsoft.com/office/drawing/2014/main" id="{2DFAD696-9F1B-D20F-3578-509FE80EEE4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C262F52-2C64-004F-DDD3-0D869790677E}"/>
              </a:ext>
            </a:extLst>
          </p:cNvPr>
          <p:cNvSpPr>
            <a:spLocks noGrp="1"/>
          </p:cNvSpPr>
          <p:nvPr>
            <p:ph type="sldNum" sz="quarter" idx="12"/>
          </p:nvPr>
        </p:nvSpPr>
        <p:spPr/>
        <p:txBody>
          <a:bodyPr/>
          <a:lstStyle/>
          <a:p>
            <a:fld id="{CD2A69E5-B234-492B-BA5F-2C24960E8E11}" type="slidenum">
              <a:rPr lang="es-PE" smtClean="0"/>
              <a:t>‹Nº›</a:t>
            </a:fld>
            <a:endParaRPr lang="es-PE"/>
          </a:p>
        </p:txBody>
      </p:sp>
    </p:spTree>
    <p:extLst>
      <p:ext uri="{BB962C8B-B14F-4D97-AF65-F5344CB8AC3E}">
        <p14:creationId xmlns:p14="http://schemas.microsoft.com/office/powerpoint/2010/main" val="252135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A530339-1ED6-C7EC-B05B-31EA486232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29866CE-4210-1965-AEEE-5AEE5DBA32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0D1E51F-7D1D-D9F8-90CB-AEC1CAF121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A0A4C-11A4-4DDE-8DF3-4F036EB6D2FE}" type="datetimeFigureOut">
              <a:rPr lang="es-PE" smtClean="0"/>
              <a:t>23/10/2023</a:t>
            </a:fld>
            <a:endParaRPr lang="es-PE"/>
          </a:p>
        </p:txBody>
      </p:sp>
      <p:sp>
        <p:nvSpPr>
          <p:cNvPr id="5" name="Marcador de pie de página 4">
            <a:extLst>
              <a:ext uri="{FF2B5EF4-FFF2-40B4-BE49-F238E27FC236}">
                <a16:creationId xmlns:a16="http://schemas.microsoft.com/office/drawing/2014/main" id="{F4AF8D97-2CDB-773C-CC62-2517DB8165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20B0788B-458C-15A0-C52B-F811FEEE0E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A69E5-B234-492B-BA5F-2C24960E8E11}" type="slidenum">
              <a:rPr lang="es-PE" smtClean="0"/>
              <a:t>‹Nº›</a:t>
            </a:fld>
            <a:endParaRPr lang="es-PE"/>
          </a:p>
        </p:txBody>
      </p:sp>
    </p:spTree>
    <p:extLst>
      <p:ext uri="{BB962C8B-B14F-4D97-AF65-F5344CB8AC3E}">
        <p14:creationId xmlns:p14="http://schemas.microsoft.com/office/powerpoint/2010/main" val="2675063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La Organización | Naciones Unidas">
            <a:extLst>
              <a:ext uri="{FF2B5EF4-FFF2-40B4-BE49-F238E27FC236}">
                <a16:creationId xmlns:a16="http://schemas.microsoft.com/office/drawing/2014/main" id="{87246E08-6924-8986-BFD3-6DB9EB3F5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287614" cy="35321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4 de octubre: Día de las Naciones Unidas - Canal 13 México">
            <a:extLst>
              <a:ext uri="{FF2B5EF4-FFF2-40B4-BE49-F238E27FC236}">
                <a16:creationId xmlns:a16="http://schemas.microsoft.com/office/drawing/2014/main" id="{7896CE07-323B-AA00-01AA-1D80733F2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81739"/>
            <a:ext cx="5287615" cy="38762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 Organización | Naciones Unidas">
            <a:extLst>
              <a:ext uri="{FF2B5EF4-FFF2-40B4-BE49-F238E27FC236}">
                <a16:creationId xmlns:a16="http://schemas.microsoft.com/office/drawing/2014/main" id="{19D7B258-6BE1-887B-A83B-4E661B6E8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7616" y="0"/>
            <a:ext cx="6904384" cy="37516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 formación de la ONU: un sueño de paz en medio de la pesadilla de la  guerra | Noticias ONU">
            <a:extLst>
              <a:ext uri="{FF2B5EF4-FFF2-40B4-BE49-F238E27FC236}">
                <a16:creationId xmlns:a16="http://schemas.microsoft.com/office/drawing/2014/main" id="{8C765EC7-32B2-1105-9AC5-5D9ED3172D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616" y="3751614"/>
            <a:ext cx="6904383" cy="310638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8E056EA-AD1D-7C39-A591-68382EEC43C5}"/>
              </a:ext>
            </a:extLst>
          </p:cNvPr>
          <p:cNvSpPr>
            <a:spLocks noGrp="1"/>
          </p:cNvSpPr>
          <p:nvPr>
            <p:ph type="ctrTitle"/>
          </p:nvPr>
        </p:nvSpPr>
        <p:spPr/>
        <p:txBody>
          <a:bodyPr/>
          <a:lstStyle/>
          <a:p>
            <a:r>
              <a:rPr lang="en-US" dirty="0">
                <a:solidFill>
                  <a:schemeClr val="bg1"/>
                </a:solidFill>
              </a:rPr>
              <a:t>Creation of the United Nations</a:t>
            </a:r>
            <a:endParaRPr lang="es-PE" dirty="0">
              <a:solidFill>
                <a:schemeClr val="bg1"/>
              </a:solidFill>
            </a:endParaRPr>
          </a:p>
        </p:txBody>
      </p:sp>
      <p:sp>
        <p:nvSpPr>
          <p:cNvPr id="3" name="Subtítulo 2">
            <a:extLst>
              <a:ext uri="{FF2B5EF4-FFF2-40B4-BE49-F238E27FC236}">
                <a16:creationId xmlns:a16="http://schemas.microsoft.com/office/drawing/2014/main" id="{609FF9FF-1885-C4BC-1A9F-B12B098AFEFA}"/>
              </a:ext>
            </a:extLst>
          </p:cNvPr>
          <p:cNvSpPr>
            <a:spLocks noGrp="1"/>
          </p:cNvSpPr>
          <p:nvPr>
            <p:ph type="subTitle" idx="1"/>
          </p:nvPr>
        </p:nvSpPr>
        <p:spPr/>
        <p:txBody>
          <a:bodyPr/>
          <a:lstStyle/>
          <a:p>
            <a:r>
              <a:rPr lang="en-US" dirty="0">
                <a:solidFill>
                  <a:schemeClr val="bg1"/>
                </a:solidFill>
              </a:rPr>
              <a:t>Today is the day 24th of October</a:t>
            </a:r>
            <a:endParaRPr lang="es-PE" dirty="0">
              <a:solidFill>
                <a:schemeClr val="bg1"/>
              </a:solidFill>
            </a:endParaRPr>
          </a:p>
        </p:txBody>
      </p:sp>
      <p:pic>
        <p:nvPicPr>
          <p:cNvPr id="1028" name="Picture 4" descr="Mikel Agirregabiria: 24 de octubre de 1945: Nace la ONU">
            <a:extLst>
              <a:ext uri="{FF2B5EF4-FFF2-40B4-BE49-F238E27FC236}">
                <a16:creationId xmlns:a16="http://schemas.microsoft.com/office/drawing/2014/main" id="{FCA2E76B-73D6-DB42-9AB6-30392A64DE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7249" y="0"/>
            <a:ext cx="2634751" cy="222636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1689DBD-6774-FC8C-6967-9C55382B9476}"/>
              </a:ext>
            </a:extLst>
          </p:cNvPr>
          <p:cNvPicPr>
            <a:picLocks noChangeAspect="1"/>
          </p:cNvPicPr>
          <p:nvPr/>
        </p:nvPicPr>
        <p:blipFill>
          <a:blip r:embed="rId7"/>
          <a:stretch>
            <a:fillRect/>
          </a:stretch>
        </p:blipFill>
        <p:spPr>
          <a:xfrm>
            <a:off x="9663266" y="6528481"/>
            <a:ext cx="417856" cy="219642"/>
          </a:xfrm>
          <a:prstGeom prst="rect">
            <a:avLst/>
          </a:prstGeom>
        </p:spPr>
      </p:pic>
    </p:spTree>
    <p:extLst>
      <p:ext uri="{BB962C8B-B14F-4D97-AF65-F5344CB8AC3E}">
        <p14:creationId xmlns:p14="http://schemas.microsoft.com/office/powerpoint/2010/main" val="272820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1FDEE5-1899-77B4-4B25-EA6E4A766EB1}"/>
              </a:ext>
            </a:extLst>
          </p:cNvPr>
          <p:cNvSpPr>
            <a:spLocks noGrp="1"/>
          </p:cNvSpPr>
          <p:nvPr>
            <p:ph idx="1"/>
          </p:nvPr>
        </p:nvSpPr>
        <p:spPr>
          <a:xfrm>
            <a:off x="0" y="0"/>
            <a:ext cx="12192000" cy="6858000"/>
          </a:xfrm>
        </p:spPr>
        <p:txBody>
          <a:bodyPr>
            <a:normAutofit/>
          </a:bodyPr>
          <a:lstStyle/>
          <a:p>
            <a:pPr marL="0" indent="0">
              <a:buNone/>
            </a:pPr>
            <a:r>
              <a:rPr lang="en-US" sz="3600" dirty="0">
                <a:latin typeface="Arial" panose="020B0604020202020204" pitchFamily="34" charset="0"/>
                <a:cs typeface="Arial" panose="020B0604020202020204" pitchFamily="34" charset="0"/>
              </a:rPr>
              <a:t>Good morning, today I am going to talk to you about The United Nations, it was officially born on October 24, 1945, first I would like to explain to you that this union arose after the majority of the 51 member states that signed the founding document of the Organization, The Charter of the United Nations, next I want to mention that there are currently 193 Member States of the United Nations, which are represented in the deliberative body, the General Assembly. Finally I will conclude by saying that the United Nations is the only place on Earth where all the nations of the world can meet, discuss common problems and find shared solutions that benefit all humanity.</a:t>
            </a:r>
            <a:endParaRPr lang="es-PE"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2467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Words>
  <Application>Microsoft Office PowerPoint</Application>
  <PresentationFormat>Panorámica</PresentationFormat>
  <Paragraphs>3</Paragraphs>
  <Slides>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Arial</vt:lpstr>
      <vt:lpstr>Calibri</vt:lpstr>
      <vt:lpstr>Calibri Light</vt:lpstr>
      <vt:lpstr>Tema de Office</vt:lpstr>
      <vt:lpstr>Creation of the United Nations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 of the United Nations</dc:title>
  <dc:creator>Luz Ramos Torres</dc:creator>
  <cp:lastModifiedBy>EQUIPO</cp:lastModifiedBy>
  <cp:revision>1</cp:revision>
  <dcterms:created xsi:type="dcterms:W3CDTF">2023-10-23T23:06:59Z</dcterms:created>
  <dcterms:modified xsi:type="dcterms:W3CDTF">2023-10-24T01:36:55Z</dcterms:modified>
</cp:coreProperties>
</file>