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32" r:id="rId6"/>
    <p:sldId id="324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269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65" autoAdjust="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25/10/2021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5:37:18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12947 0,'0'18'140,"0"-1"-124,0 18-1,0 36 32,0-53-47,0 17 47,0-17-16,0-1-31,18 1 16,0 0 15,-1-18 1,1 17-1,-1-17-16,1 0 32,0 0-31,-1 0 31,-17 18-32,36-18-15,-19 0 47,1 0-31,0 0 31,-1 0-16,-17-18-15,18 18-1,-18-17 1,0-1 0,0 0-1,0-17 1,0 0 15,0 17-31,0 0 16,0 1-1,0-1 1,0 0-16,-18 1 16,1-1-1,17 1 1,0-1-1,-18 0 1,0 1 15,18-1-15,-17 0 0,-1 18-1,18-17 1,-18 17-1,1-18 32,-1 18-31,0 0 15,1 0-31,-1 18 16,18-1-1,0 1 1,-17 0-16,-1 17 0,18-17 31,0 17-15,0-18 0,0 19-1</inkml:trace>
  <inkml:trace contextRef="#ctx0" brushRef="#br0" timeOffset="6678.0457">9684 14605 0,'17'0'109,"-17"18"-93,53 17 15,-17 0-15,-19-35-1,1 18-15,17-1 16,-17 19 0,17-36-16,18 17 15,-18 1 1,1 0-1,34-18 17,-35 0-17,-17 0 1,17 0-16,1 0 16,-19 0-1,36 0 1,18 0-1,-18 0 1,-36 0 0,18 0-1,-17-18 1,17 18-16,-17 0 16,0 0-1,17 0 1,18-18-1,-18 1 1,0 17 0,-17-18-1,0 18 1,17-18 0,0 18-1,18 0 1,-18 0-1,-17 0 1,0 0 0,-1 0-1,19 0 1,-19 0 0,19 0 15,-19 0-16,1 0-15,-1 0 16,1 0-16,0 0 16,17 18-1,-17 0 1,52 17 15,-52-17-31,17-1 16,-17 19-1,-1-1 1,19 0 0,-1 0-1,-35 1 1,18-1 0,-1-35-16,1 18 15,-18-1 1,0 1-1,0 0 1,18-18 0,-18 17-16,0-34 109,0-1-93,0 0-16,0 1 15,0-1 1,0 0 0,0 1-1,17-36 16,1 53-31,70-53 16,35 0 15,-70 35-15,0 18-16,0 0 16,-17-17-16,52 17 31,-71 0-31,36 0 15,-17 0-15,-19 0 16,36 0 0,-35 0-1,17 0-15,-17 0 16,17 0 0,18 0-16,-18 0 15,18 0 16,0 0-31,53 0 16,-53 0-16,-36 0 16,36 0-1,-35 0-15,0 0 16,17 0 0,0 0-1,18 0 1,-18 0-1,-17-18-15,17 18 16,18 0 0,-35-18-16,17 18 15,53 0 17,-35 0-32,0-17 15,0-1-15,-18 18 16,1-18-16,16 1 15,-34 17 1,53-18 0,-54 18-1,1-17 1,0 17 15,-1 0-15,-17-18-1,18 18-15,-18-18 16,0 1 15,0-1-15,0 0 0,0 1 30</inkml:trace>
  <inkml:trace contextRef="#ctx0" brushRef="#br0" timeOffset="10698.0604">17815 13494 0,'36'0'172,"-1"0"-140,-18 0-17,1 0 1,17 0 31,-17 0 0,0 0-32,-1 0 32</inkml:trace>
  <inkml:trace contextRef="#ctx0" brushRef="#br0" timeOffset="12095.5607">19597 13476 0,'17'0'140,"1"-18"-124,53 18 15,-54 0-15,1 0 0,0 0-16,-1 0 15,18 0 32</inkml:trace>
  <inkml:trace contextRef="#ctx0" brushRef="#br0" timeOffset="17905.4989">20761 13406 0,'0'17'141,"0"1"-125,18-1-1,-1-17 1,19 36 31,16-1 0,1-17-32,-17-18 1,-19 0 0,1 0-16,17 0 15,-17 17 1,-1-17-16,19 0 15,-1 0 17,-17 18-17,-1-18 1,1 0-16,0 0 16,17 0-1,35 0 1,-34 0-16,-1 0 31,0 0-15,-17 0-16,17 0 15,-17 0-15,-1 0 16,19 0-16,-19 0 16,1 0-1,0 0-15,35 0 31,-36 0-15,18 0-16,-17 0 16,0 0-1,17 18 1,-17-18 0,-1 0-1,1 0 1,0 0-1,-1 0 1,1 0 0,-1 0-1,19 0 17,-19 0-17,1 0 1,0 0-1,-1 0-15,1 17 16,0-17-16,-1 0 16,1 18-1,0-18 17,-18 17-32,17-17 15,-17 18 16,0 0 16,18-18 422,-1 0-453,1 0-1,0 0 17,-1 0-17,1 0 1,0 17-16,-1 1 15,1 0 17,0-18-1,17 35 16,-18-35-32,-17 18 1,0-1 15,18 1 1,0-18 14,-18-18 1,17 1-15,19-1-17,-1 0-15,0-17 16,18 17-1,-18 18 1,18-17 0,18-1-1,-53 18 1,34-18 0,19 1-1,-36-1 1,1 18-1,16 0 1,-16-17 15,-1 17-15,-35-18-16,35 18 16,1-18-16,-1 1 31,0 17-31,-17 0 15,35 0 1,0-18 0,-36 0-1,36 18 1,-35-17 0,17 17-16,-17 0 15,-1-18 1,36 18-1,-35 0 1,17-18-16,0 1 16,-17 17-1,0-18 1,-1 18 0,36-17-1,-35 17 1,-18-18-1,18 0 1,17 18 0,-35-17 15,0-1-15,0 0 15</inkml:trace>
  <inkml:trace contextRef="#ctx0" brushRef="#br0" timeOffset="21750.225">17110 6085 0,'0'18'141,"17"0"-126,1-18 17,17 0-1,-17 0-15,35-36 30,17 36 1,-52 0-15,0 0-32,-1 0 15,1 0-15,0 18 16,-18 0-1,17-18 1,1 0 0,-18 35-1,17-17 17,-17-1-32,0 1 46,18-18 48,0-18-78,-18 1-16,0-1 31,17 0-15,1 18-16,0 0 31,-1-17-31,1 17 16,17 0-1,-17 0 16,0 0-31,-1 0 16,1-18 0,-1 18-1,1 0 1,0-18 0,-1 18-1,-17-17 1,18-1 15,-18 0-15,0 1 15,0-1-15</inkml:trace>
  <inkml:trace contextRef="#ctx0" brushRef="#br0" timeOffset="23118.7572">17392 6438 0,'18'-17'125,"-1"17"-109,1 0 0,-1 0 15,1 0-16,0 0 1,-1 0 15,-17 17 1,0 1-17,0-1 1,0 1-1,-17 0 1,-1-1 0,18 1 15,-18 0-15,1-1-1,17 1 32,17-18 0,1 0-16,17 0-15,-17-18-1,0 18 1,-1 0 0,1-17-1,0 17-15,-18-18 32</inkml:trace>
  <inkml:trace contextRef="#ctx0" brushRef="#br0" timeOffset="25062.307">19315 6068 0,'17'0'156,"1"0"-140,-1 0-1,1 0 1,17 0-1,1-18 17,34 18 15,-52 0-32,0 18 1,-1-18 15,1 35-15,-18-17 15,0-1-15,17-34 62,-17-1-63,18 0 1,-18 1 0,18 17 15,-1-36-31,1 36 15,0 0 1,-1 0 0,-17-17-1,18 17 1,0-18-16,-18 1 31,0-1-15,0 0-16,0 1 15</inkml:trace>
  <inkml:trace contextRef="#ctx0" brushRef="#br0" timeOffset="26175.1388">19544 6438 0,'0'-17'109,"0"-1"-93,0 0 15,18 1-31,-1-36 47,-17 17 0,0 19-31,18 17 15,-18-18 0,0 36 47,0 17-62,0-17-1,0 17-15,0-17 16,0 17 0,0-17-1,0-1 1,0 1 0,0-1-1,0 1 1</inkml:trace>
  <inkml:trace contextRef="#ctx0" brushRef="#br0" timeOffset="28381.1049">21096 6068 0,'18'0'187,"-1"0"-171,1 0-16,17 0 16,1 0-1,-19 0 1,18 0 0,36 17 15,-53 1 16,-1 0-32,-17-1-15,0 1 16,0 0 31,0-36 15,0 0-46,0 1-16,0-1 31,18 0-31,-18 1 16,18 17-1,17-18 17,18 0-17,0 18 1,-36 0 15,1 0-15,-18-17-1,0-1 1,18 18-16,-18-17 16,0-1-1,17 0 1,-17 1-16,0-19 16</inkml:trace>
  <inkml:trace contextRef="#ctx0" brushRef="#br0" timeOffset="29514.5963">21308 6456 0,'0'-35'110,"17"17"-95,1-17 1,-18 17-16,18 0 16,-18 1-1,0-19 17,17 36 14,-17 18 17,0 0-47,0-1-1,0 19 1,0-19-16,18 1 15,-18 0-15,0-1 16,0 1-16,0-1 16,0 1-1,0 0 1</inkml:trace>
  <inkml:trace contextRef="#ctx0" brushRef="#br0" timeOffset="30324.1512">22084 6297 0,'35'0'125,"18"0"-109,71-18 31,-107 18-32,1 0 1,-1 0 31</inkml:trace>
  <inkml:trace contextRef="#ctx0" brushRef="#br0" timeOffset="31032.0725">22031 6174 0,'18'0'109,"17"0"-109,-17 0 16,52 0 31,-52 0 0,-1 0-32</inkml:trace>
  <inkml:trace contextRef="#ctx0" brushRef="#br0" timeOffset="32577.4312">22560 5856 0,'0'18'109,"0"17"-109,0-17 16,0 17 0,0 0 15,0-17 16,18-18-16,-1 0-15,1 0-1,0 0 1,-1 0 0,1 0-16,0 0 31,17 0-16,-17 0 17,-1 0-1,-17-18-15,0-17-1,0 17-15,0 1 31,0-1-15,0 0 0,0 1 31,0 52 15,0-17-46,0-1-1,0 19-15,18 16 16,-18-34 0,0 0-16,17 17 31,-17-17-16,0-1-15,0 1 16,18 0 0,-18-1-1,0 1 17,0 0-1,0-1 0</inkml:trace>
  <inkml:trace contextRef="#ctx0" brushRef="#br0" timeOffset="33889.6936">23195 5944 0,'-18'0'109,"-17"0"-93,18 18 0,17 0-1,-18-1 1,18 1-16,0-1 15,0 1 1,0 0 0,0-1-1,0 1 1,0 0 0,18-1-1,-1-17 1,1 18 15,-1-18-15,1 0-1,0 0 17,-1-18-1,-17 1-31,0-19 15,0-17 1,0 18 0,0 18-1,-17-19 1,-1 1 15,18 17-15,0 1 15,-18-1-15,18 0 15,-17 1-31,17-1 31,0 1 0,0-1 16,0 0-15</inkml:trace>
  <inkml:trace contextRef="#ctx0" brushRef="#br0" timeOffset="34810.5762">23477 5927 0,'-17'0'63,"-19"0"-32,1 35 0,0 18 16,17-36-31,18 1-1,0 17 17,0-17-1,18-18 0,17 18-15,36-1-1,-54-17 1,1 0 0,0 0-1,17-17 1,-35-1-1,18 0 1</inkml:trace>
  <inkml:trace contextRef="#ctx0" brushRef="#br0" timeOffset="35407.2739">23477 5927 0,'0'0'0,"0"35"94,-17 0-79,-1 36 17,0-36 15,18-17-16</inkml:trace>
  <inkml:trace contextRef="#ctx0" brushRef="#br0" timeOffset="36308.0663">23707 5891 0,'-36'0'78,"1"18"-62,-18 17 30,53-17-30,0 35 0,0-36-1,0 1 1,0 0 0,18-1 15,-1 1-31,19 0 15,-19-1 1,1 1 0,0-18-1,-1 0 1,1 0 0,0 0-1,-1 0 16,1 0-31</inkml:trace>
  <inkml:trace contextRef="#ctx0" brushRef="#br0" timeOffset="37096.252">23830 5891 0,'0'18'141,"0"0"-125,0 35 31,0-36-32,0 1 1</inkml:trace>
  <inkml:trace contextRef="#ctx0" brushRef="#br0" timeOffset="37970.0786">23795 5733 0</inkml:trace>
  <inkml:trace contextRef="#ctx0" brushRef="#br0" timeOffset="39353.0242">23865 5927 0,'0'17'219,"0"19"-203,18-19-1,-18 36 16,18 0 32,-1-53-47,-17 18-1,0-1 16</inkml:trace>
  <inkml:trace contextRef="#ctx0" brushRef="#br0" timeOffset="42080.907">24007 5874 0,'0'35'109,"17"0"-109,18 71 47,-35-35-31,0-54 0,0 1-1,0 0 1,0-1 31,0-52 15,0 0-62,0 17 16,0-17-1,0-18 17,0 18-17,0 17 1,0 0 0,0 1-1,18 17 1,-18-18-1,18 18 1,-1 0 0,1 0 15,0 0-15,-18 18-16,0-1 15,17 1 16,-17 17-15,0-17 0,0-1-1,0 1-15,0 0 16,0-1 0,0 1 15,0 0-16,0-36 64,0 0-64,0-35 1,0 18-16,0 0 15,0 17 17,0 1-17,0-1 1,0 0 0,18 1-1,0 17 1,-1-18 15,1 18-31,-1 0 31,1 0-15,-18 18 15,18-1-31,-18 1 31,0 17-15,0 1 0,0-19-1,0 18 1,0-17 0,0 0-1,0-1 1</inkml:trace>
  <inkml:trace contextRef="#ctx0" brushRef="#br0" timeOffset="43304.2203">24518 5786 0,'0'0'0,"-18"0"94,1 17-94,17 18 31,-18 36 1,18-36-17,0 1 1,0-19 0,18 1-16,-18-1 31,0 1-16,17 0 1,1-18 0,0 0-1,-1 0 1,1 0 0,0 0-16,-1 0 15,-17-18 1,36-17-1,-36 17 1,0 1-16,0-19 16,0 19-1,0-1 1,0 0 0,0 1-1,-18-1 16,18 0-31,0 54 94,18 17-78,-1-18-16,18 35 31,-17-17-15,-18-35-1,0 0 1,18-18 0,-18 17-1,17-17 1,1 0-1</inkml:trace>
  <inkml:trace contextRef="#ctx0" brushRef="#br0" timeOffset="44172.8954">24800 5539 0,'0'17'94,"18"89"-78,17 35 31,-35-123-32,0-1-15,0 1 16,18 0-1,-18-1 1,0 1 0,17-18 15,-17 18-15,0-1-1</inkml:trace>
  <inkml:trace contextRef="#ctx0" brushRef="#br0" timeOffset="44982.5841">25118 5768 0,'-36'18'62,"1"-18"-62,-18 88 47,53 0 0,36-53-32,-19-17 17,1-18-32,-18 17 15,35-17-15,-17 0 16,17 0 0,-17 0-1,17 0 16,-17-17-15,-1 17 0,1-18-1,-18-17 1</inkml:trace>
  <inkml:trace contextRef="#ctx0" brushRef="#br0" timeOffset="45498.7148">25135 5768 0,'0'18'79,"0"87"-33,0-69-46,-17-1 47,17-17-31</inkml:trace>
  <inkml:trace contextRef="#ctx0" brushRef="#br0" timeOffset="46467.6244">25488 5750 0,'-17'0'78,"-36"36"-31,17 16-16,19-34-15,17 17 15,0-17-15,35-18-1,-17 0 1,17 0 0,-17 0 15,-1 0-31,1 0 31,-1 18-15,1 17 15,-18-17-15,0-1-16,0 18 31,0-17-31,0 0 31,0-1-31,-35-17 31,17 18-31,1-18 16,-1 0 0,0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5:38:24.4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10619 6985 0,'35'0'109,"0"0"-93,0 0 0,18 18-1,106-1 16,-141 1-31,52 0 47,-52-18-31,0 0 15,-1 0-15,1 0-1,-1 0 17,1 0-1</inkml:trace>
  <inkml:trace contextRef="#ctx0" brushRef="#br0" timeOffset="923.9928">10636 7197 0,'18'0'78,"88"17"-31,-71-17-47,53 0 47,-53 0-47,-17 0 15,17 0-15,1 0 16,-19 18-1,19-18-15,-19 0 16,1 0 0,-1 0-1,1 0-15,0 0 16,-1 0 0</inkml:trace>
  <inkml:trace contextRef="#ctx0" brushRef="#br0" timeOffset="2366.0036">10689 6967 0,'53'0'94,"-18"0"-79,18 0 16,-17 0-15,-1 0-16,-18 0 16,1 18-1,17-18 1,-17 18 0,0-18-16,-1 0 15,1 0 16,0 0-15,-1 17 15,1 1 1,-36-18 108,-17 0-124,0 0-1,-1-18 1,1 18 0,-18-17 15,36 17-15,-1 0-1,-17 0 1,17 0-1,18-18 1,-18 18 0,1 0-16,-1 0 15,0 0 1,1 0 15,-1 0 0,1 0-15,17-18 0,0 1 31,0-1 31,0 0-63</inkml:trace>
  <inkml:trace contextRef="#ctx0" brushRef="#br0" timeOffset="3759.2246">10601 7232 0,'18'0'109,"17"0"-109,-17 0 31,-1 0-31,1 0 16,-1 0-16,54 18 47,17-18 0,-70 0-32,-1 0 1,1 0 15,0 0-31,-1 0 31,1 0-31,0 0 16,-1 0 0,1 0-1,0 0 1,-1 0 0,1 0 15,-1 0-16,1 0 32,0 0-15,-1 0-1,-17-18 31</inkml:trace>
  <inkml:trace contextRef="#ctx0" brushRef="#br0" timeOffset="102889.2683">3792 6191 0,'18'18'203,"17"0"-203,18 34 15,-35-16 1,17 17-16,53 52 47,-17-16 0,-54-54-32,1-17-15,0-18 16,-18 17-16,35 18 31,-17-17-31,-18 0 16,17-1-16,1 1 31,-18 0-31,18-18 31,-1 17-31,1 19 16,0-19 0,-1 19-16,1-36 15,-18 17 1,35 18-1,-17 1 1,-1-19 0,1 1-1,-18 0-15,18-1 16,-1 1-16,1 17 16,0-17-1,-1-18-15,1 17 16,-1 19-16,1-36 15,0 17 17,-1 19-32,1-36 0,-18 17 15,35 19-15,-17-36 16,-18 17 0,70 54-1,-34-36 1,-19-17 15,19 17-31,-19-17 16,1-18-16,35 53 15,-35-36 1,17 18 0,-18-17-1,1 0 1,17 17-1,-17-35-15,17 35 32,1-17-17,-19 0-15,1-1 16,-1 1-16,1-1 16,0-17-1,17 18 1,-35 0-16,18-18 15,-18 17 1,17-17-16,1 0 16,0 18-1,-18 0-15,17-18 16,1 0-16,-1 17 31,1 1-15,0-18-16,-18 18 31,17-18-31,1 0 0,0 17 31,-1-17-15,-17 18-16,18-18 16,0 17-1,-1-17 1,-17 18 15,18 0-31,0-18 31,-18 17 32,17-17-63,-17 18 31,18-18-15,-1 0 15</inkml:trace>
  <inkml:trace contextRef="#ctx0" brushRef="#br0" timeOffset="105526.322">3775 8008 0,'17'-18'188,"1"18"-157,0-35-31,17 17 0,0-17 15,-17 35 1,70-106 31,-53 89-47,89-107 47,-107 124-47,1-35 15,17 17 1,-17-17 0,70-35 15,-70 52-15,17 0-16,-17-17 15,-1 17 1,1 1-16,17-1 31,36-53-15,-36 36-1,-17 18 1,-1-1-16,19 0 0,-19-17 16,19 0-1,-19-1 1,36-16-1,-18 16 17,1 19-32,-19-19 15,1 19 1,17-19 0,-17 36-1,0-17-15,-1-18 31,18 17-31,-17 0 16,-18 1 0,18-1-16,-1 0 15,1 1 1,0-1 0,17 0-1,-17 1 16,-1 17-31,-17-18 16,18 0-16,-1 18 16,1-17-1,-18-18-15,35 35 16,-17-18-16,0-17 16,-1 17-1,1 0 1,0-17-1,17 17 1,-35 1 0,35-1-1,-17 1 1,-18-1-16,17 18 16,1-18-16,0 1 31,-1-1-16,1 18 1,-18-18-16,0 1 16,18 17-16,-1 0 15,-17-36 17,18 36-32,0-17 15,-1 17 1,-17-18-16,18 1 15,-1-1 17,-17 0-17,18 18 1,0-17 0,-1-1-1,1 0 63</inkml:trace>
  <inkml:trace contextRef="#ctx0" brushRef="#br1" timeOffset="120599.6813">11977 6914 0,'17'0'110,"1"-35"-110,53-53 31,-36 35-15,-35 35-1,35-35 1,-17 53 15,-18-35-31,0 18 16,17-1-16,1-17 15,-18 17 1,18 18-16,-1-35 31,-17-1-15,18 1-1,0 18 1,-1-19 0,-17 1-1,0 17 17,0 1-17,0-1 1,0 0-1,0 1 17,0-1 15,0 1-1,0 34 64,0 18-95,0 18 1,0 0 0,0-35-16,0 35 15,0-18 1,0-17-16,0 35 16,0-18-16,0 0 15,0-17 1,0 17-1,0-17-15,0 35 16,0-18 0,0 0-16,0 18 15,0 0-15,0-35 16,0 17 0,0 18-16,0-35 15,0 17 1,0-18-16,0 19 15,0-1-15,18-17 16,-18 17 0,0 0-1,0 0 1,0-17 0,0 0-1,18 17 1,-18 18-1,0-18 1,0-17 0,0 0-16,0-1 31,0 1-31,0-1 31,0 1 16,0 0-31</inkml:trace>
  <inkml:trace contextRef="#ctx0" brushRef="#br1" timeOffset="127033.2882">12771 6297 0,'17'0'140,"18"-18"-124,54 1 31,-72 17-47,1 0 16,0 0 15,-1 0-31,1 17 47,-1 1-32,-17 0 32,0-1-47,0 1 16,0 0 15,0-1-15,0 1-1,-17 0-15,-18-1 16,35 1 15,-18-1-31,0-17 0,1 18 16,17 0-1,-18-18 1,0 17 0,1-17-1,-1 0 17,18-17-1,0-1-16,18 0 1,17-17 0,-17 35 15,-1 0-15,1 0-16,0 0 15,-1 0 1,1 0-1,17 0 1,-17 0 15,-1 18-15,1-18 0,-18 17-1,18-17 1,-1 18-16,-17 0 31,0-1-15,18 1-1,-18 0 1,0-1 0,0 1-1,0 0 16,0-1-15,0 1 0,-18 17-1,1-35 1,-1 0 0,0 18-1,1-18-15,-19 17 16,1-17 15,18 0-15,-1 0-1,0 0-15,1 0 16,-1 0 0,0-17-1</inkml:trace>
  <inkml:trace contextRef="#ctx0" brushRef="#br1" timeOffset="128147.6714">12665 6897 0,'17'0'94,"1"0"-94,53 0 31,-54-18-31,18 18 31,54-17-15,-72 17-1,19 0-15,69 0 63,-69 0-48,87 0 17,-105 0-32,17 0 15,0 0 17,-17 0-17,0 0 16,-1 0-15,1 0 15</inkml:trace>
  <inkml:trace contextRef="#ctx0" brushRef="#br1" timeOffset="130113.1428">12859 7091 0,'0'17'218,"0"19"-218,0-19 16,17 19 31,1 17 0,-18-36-32,18-17 1,-1 0 0,1 0-1,17 0 1,-17 0 15,-1 0-31,1 0 31,0 0-15,-1 0 0,19 0-1,-19 0 17,1 0-17,0 0 1,-18-17 62,0-1-62,0 0-16,0 1 15,0-19 1,0 19 15,-18-1-31,18 0 16,-18 18-1,18-17-15,0-1 16,0 1 15,0 52 47,18-18-62,0 1-16,-18 35 31,17 0 0,1-18-31,0 53 32,-1-70-17,-17 17-15,18 18 16,-18-35 0,0 0-16,0-1 31,0 1-31,17-18 31,-17 17-15,0 1-16,0 0 15,0-1 32,0 1-16</inkml:trace>
  <inkml:trace contextRef="#ctx0" brushRef="#br1" timeOffset="136030.0538">6526 5221 0,'53'0'109,"0"0"-93,177 18 31,-178-1-31,19-17-1,-18 0-15,-18 18 16,-17-18-1,35 0-15,70 18 47,-70-18-47,106 0 47,-71 0-31,-53 0-1,54 0 1,-19 0 0,1 0-1,34 0 17,-69 0-32,52 0 31,-53 0-16,53 0 1,-35 0 0,18 0-1,-36 0 1,36 0 0,-18-18-1,17 18 1,1 0-1,-36 0 1,0 0-16,36 0 31,-36 0-31,0 0 16,-17 0 0,0 0-16,35 0 31,0 0-31,-1 0 31,-16 0-15,-1 0-1,0 0 1,-17 0 0,17 0-1,-17 0 1,-1 0-16,19 0 31,-1 0-15,-17 0-16,17 0 15,-17 0 1,-1 0 0,1 0-1,17-18 1,-17 18-1,17-17 1,-17 17 0,-1 0-1,1 0 1,0 0 0,17 0-1,0-18 1,-17 18-1,17-18 1,-17 18 0,17-17-1,-17 17 1,-1 0 15,1 0-15,17 0-1,-35-18 1,35 1 0,-17 17-1,0 0 1,-1-18 0,1 0-1,17 1 1,-17 17 15,17 0-31,-17-18 16,0 18-1,-1-18 17,1 18-17,-1 0 1,1-17-16,0 17 0,-18-18 15,17 0 17,1 18-32,0-17 47,-1-1-32,1 1 16,-18-1-15,0 0 0,0 1-1,0-1 1,0 0 15,0 1-15,0-1-16,0 0 31,-18 18-15,18-17-1,-17-1 1,-1 0 0,18 1-1,-18 17-15,18-18 16,-35 1-1,17-1 1,1 0 0,-1 1-1,1 17-15,-1-18 16,0 0 0,1 1-1,-1 17 1,18-18-16,-35 0 15,17 1-15,0-1 16,1 1 0,-1 17-1,18-18 1,-35 0-16,35 1 16,-35 17-1,35-18-15,-36 0 16,36 1-1,-53 17 1,36-18 0,-19 0-16,-16 18 15,16-17 1,-17-1-16,-105 18 31,34 0-31,36 0 16,0 0-1,17 0-15,-52 0 32,70 0-17,-18 18-15,18-18 0,0 17 16,0-17 0,1 0-16,-1 0 15,0 18-15,0-18 16,18 18-1,-18-18-15,17 17 16,-17-17-16,36 0 16,-36 18-1,0-18 1,-35 18 15,35-18-15,35 0-1,-70 17-15,70 1 16,-35-18 0,18 0-1,0 0-15,0 18 16,-18-18-16,17 0 16,1 0-1,-53 17 1,53-17-16,-18 0 15,-18 18 1,18-18 0,18 0-1,0 0 1,-1 0 0,19 0-1,-1 0 1,1 0-1,-19 0 17,1 0-17,17 0 17,1 0-17,-19 0 1,-16 17-16,16-17 15,1 0 1,35 18 0,-35-18-16,17 0 15,0 0 1,1 18 0,-1-18-1,0 0-15,1 0 31,-1 17-15,-17 1 0,0 0-1,17 17-15,0-35 16,1 18-16,-19 17 16,19-35-1,-1 17-15,-17 36 31,17-17-15,1-36 0,17 17-1,0 19 1,-18-19 15,18 1-15,0 0-1,-18-1 1,18 36 0,0-35-1,0 17 1,0-17-16,0-1 31,0 1-15,0 0-16,0-1 47,0 1-16,18-18-31,0 0 31,-1 0-31,1 0 16,17 17-16,-17-17 15,-1 18 1,19-18-16,-19 18 31,1-18-31,17 0 16,-17 0 0,0 0 15,17 0-16,-35-18-15,17 0 16,1 18 0,0-17-1,17-1 1,-17-17 15</inkml:trace>
  <inkml:trace contextRef="#ctx0" brushRef="#br1" timeOffset="152522.153">13282 9313 0,'18'-35'94,"17"17"-48,-35 1-46,35 17 16,-17-18-16,17 18 16,-17 0-1,17 0 1,-17 0 15,17 0-31,-17 0 31,17 0-15,-17 0-16,-1 0 16,1 18-1,-1-18 1,-17 17-16,18-17 31,0 36-15,-18-19-1,17 1 1,-17 0-16,0 17 31,0-17-31,0-1 16,0 18-16,0 1 16,0-1-1,-17-17-15,17-1 16,-18 36 15,18-18-15,-18 1-1,1 17 1,-18 0 0,35-1 15,-18-16-16,0-36-15,1 35 16,17-17-16,-18 17 16,18-17-1,-18 17 1,1 0 0,-1-17-1,18-1 1,-18 1-1,18 0-15,-17-1 16,17 1 31,-18-18-31,1 0-1,17-18 32,0 1-47,0-1 16,0 0-1,17 1 1,1 17 0,-1 0-1,1 0 1,17 0-1,-17 0 17,0 0-32,-1 0 31,1 0-15,0 0-16,-1 0 15,1 0 1,-1 0-1,19-53 17,-36 35-17,0 1-15,0-1 16,0 0-16,0 1 16,0-1-1,0 0 16,0 1-15,0-1 31</inkml:trace>
  <inkml:trace contextRef="#ctx0" brushRef="#br1" timeOffset="153579.1888">14129 9648 0,'17'0'125,"19"0"-109,69-17 46,-69 17 16,34 0-78,71-18 0,-70 18 16,17 0-1,-17 0 17,-36 0 30,-17 0-62,-1 0 31</inkml:trace>
  <inkml:trace contextRef="#ctx0" brushRef="#br1" timeOffset="157579.8595">15946 12171 0,'17'0'78,"107"-35"-46,17 17 15,-124 18-16,19 18-16,-19-18 1,1 17 0,0 1-1,-18 17 17,0-17-32,17-18 15,-17 35 1,0-17-1,0-1-15,0 1 16,0 0-16,0 17 31,0 0-15,-17-17 0,-1-1-1,0 1-15,1-18 31,-1 18-15,0-18-16,1 17 31,-1-17-31,0 0 47,18-17-16,0-1 16,53 18-31,-35 0 0,0 0-1,17 0-15,0 0 31,18 0-15,-53 18 0,35-1-1,-17 1-15,17 0 16,-17-1 0,-18 1-16,18-18 15,35 53 1,-36 0 15,1-18-31,-1-17 16,-17-1-16,18 19 15,0-19-15,-18 18 16,0 1 0,0-19-16,17 19 15,-17-1 1,0 0-1,0-17 1,0-1 15,-53 19-31,18-19 32,18 1-32,-1 0 15,-35-18-15,0 0 16,18 0-16,-18 0 15,-18 0 1,36 0 0,17 0-1,1-18-15,-1 0 16,0 18-16,18-17 31,-17-19-31,-1 19 16,18-18-16,0-1 15,0 1 1</inkml:trace>
  <inkml:trace contextRef="#ctx0" brushRef="#br1" timeOffset="159113.376">16916 12577 0,'17'0'94,"1"0"-78,88 0 15,35 0 32,-123 0-63,17 0 15,53 0 32,-70 0-47,70 0 47,-71 0-31,1 0-1,0 0 1,-1 0-16,1 0 15,0 0 1,-1 0 0,1 0 15,0 0-31,-1 0 47,1 0-16</inkml:trace>
  <inkml:trace contextRef="#ctx0" brushRef="#br1" timeOffset="161248.3031">11271 10477 0</inkml:trace>
  <inkml:trace contextRef="#ctx0" brushRef="#br1" timeOffset="161995.7688">11624 10195 0</inkml:trace>
  <inkml:trace contextRef="#ctx0" brushRef="#br1" timeOffset="162654.9804">11642 9648 0</inkml:trace>
  <inkml:trace contextRef="#ctx0" brushRef="#br1" timeOffset="163598.6063">11271 9225 0</inkml:trace>
  <inkml:trace contextRef="#ctx0" brushRef="#br1" timeOffset="164342.9296">10795 9225 0</inkml:trace>
  <inkml:trace contextRef="#ctx0" brushRef="#br1" timeOffset="165056.9638">10283 9543 0</inkml:trace>
  <inkml:trace contextRef="#ctx0" brushRef="#br1" timeOffset="165754.8175">10283 10037 0</inkml:trace>
  <inkml:trace contextRef="#ctx0" brushRef="#br1" timeOffset="166522.033">10689 10477 0</inkml:trace>
  <inkml:trace contextRef="#ctx0" brushRef="#br1" timeOffset="168989.3322">14517 9860 0,'-18'0'171,"1"0"-171,-36 0 16,17 0 0,-34 35-1,52-35 1,-17 18-16,17 0 16,1-18 15,17 17-31,0 1 15,0 0 17,0-1-1,0 1-15,17-18-1,1 0 16,17 0-15,0 0 0,-17 0-1,0 0 1,-1 0 0,1 0-1,0 0-15,17 0 0,-17 18 16,-1-18-1,18 17 1,1 1-16,-19-1 16,1-17 15,0 0-31,-18 18 16,0 0-1,17-18 1,1 17-16,-18 1 31,0 0-15,0-1 15,0 1-31,0 0 31,0-1-15,-18-17-16,1 18 15,-36-18 1,35 0 0,-17 0-1,-18 0 1,18 0 15,17 0-15,0-18-1,18-35 1,0 36 0,0-36-1,0 35 1,18-17 0,-18 17-1,0 1 1,18-1-16,-1 18 15,-17-18 1,0 1-16,18 17 16,0 0-16,-18-18 15,0 0-15,17 18 32,-17-17-17,18 17 1,-18-18-16,0 0 15,17 18 1,-17-17 15,0-1-15,0 0 62,0 1-47</inkml:trace>
  <inkml:trace contextRef="#ctx0" brushRef="#br1" timeOffset="170924.6137">14235 9313 0,'0'-17'78,"35"-19"-62,-18-17 0,-17 18-1,36 0 1,-1-36 15,-17 18 16,-1 36-31,-17-1 15,0 36 47,0-1-78,0 19 16,0 17-1,0 0 1,18-18-1,-18 0 1,18 0-16,-18 1 16,0-19-16,0 19 15,0-19-15,17 36 32,-17-35-17,18-1 1,-18 19-1,0-19 1,0 1 15,0 0-31,0-1 32</inkml:trace>
  <inkml:trace contextRef="#ctx0" brushRef="#br1" timeOffset="175041.489">14217 12312 0</inkml:trace>
  <inkml:trace contextRef="#ctx0" brushRef="#br1" timeOffset="175713.2122">14393 12841 0</inkml:trace>
  <inkml:trace contextRef="#ctx0" brushRef="#br1" timeOffset="176411.307">14287 13264 0</inkml:trace>
  <inkml:trace contextRef="#ctx0" brushRef="#br1" timeOffset="177107.1295">13688 13335 0</inkml:trace>
  <inkml:trace contextRef="#ctx0" brushRef="#br1" timeOffset="177724.4029">13388 12859 0</inkml:trace>
  <inkml:trace contextRef="#ctx0" brushRef="#br1" timeOffset="178355.6133">13652 12330 0</inkml:trace>
  <inkml:trace contextRef="#ctx0" brushRef="#br1" timeOffset="181032.4323">17304 12647 0,'0'35'125,"-18"-17"-125,18 17 16,-18 1 0,18-19-16,-17 1 15,17-1 1,-18 36 15,18 18 16,0-53-16,0-1-15,0 1-1,18-1 1,-18 1 0,17 0-1,1-1 1,0 1 0,-1-18-1,1 18 1,0-1 15,-1-17-15,1 0-1,0 0 17,-1 0-17,1-17 1,-1-1 15,-17-35-15,0 35 15,0 1-31,0-36 16,0 35-1,0 1 1,-17-1 15,17 0-15,-18 18-1,1 0 1,-1 0 0,0 0-1,1 18 1,-1 0-1,0-1 1,18 1 0,0 0-1,-17-1 1,17 1 0,0-1-1,0 1 16,0 0-31,0-1 16,0 1 0,0 0-1,0-1 32</inkml:trace>
  <inkml:trace contextRef="#ctx0" brushRef="#br1" timeOffset="182249.4212">17180 12012 0,'18'0'110,"17"0"-95,0 0 1,-17 0-1,35 0 32,-35 0-31,-1 0 0,1 0 15,0 0-16</inkml:trace>
  <inkml:trace contextRef="#ctx0" brushRef="#br1" timeOffset="183737.1558">17198 12012 0,'0'18'110,"0"-1"-95,0 36 17,18-35-32,-1 17 62,-17-17-62,0-1 16,18-17 46,-1 0-46,1 0 31,-18-17-47,18 17 15,-1 0 1,1 0 0,0 0-1,-1 0 1,1 0-1,0 0 1,-1 0 15,1 0-15,-1 0-16,1 35 47,0-17-47,-18-1 15,17 1 1,1 17-16,0-17 16,-18 0-1,0-1 1,0 18 15,0-17-15,0 0-1,-18-1 1,0 1 15,1 0-15,-1-18 0,0 0-1,-17 0 1,-18 0 15,18 0-15,17 0-1,1 0 1,17-18-16,-18 0 16,0 18-1,1-17-15,17-1 16,0 0 15,-18 1-31,18-1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5:42:48.28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4145 7638 0,'0'17'172,"18"1"-141,-1 0-31,-17-1 0,0 1 16,18-1-16,17 72 62,-17-72-62,0 1 16,-1 0 15,-17-1-15,36 1 0,-36-1-1,17 1 1,1-18-1,-18 18 1,35-18 0,-17 0-1,-1 0 1,1 0 0,0 0-16,-1 0 31,1 0-31,17 0 15,0 0 1,-17 0-16,17 0 16,-17 0-1,17 0-15,1 0 16,16 0 0,1-18 15,0 18-16,-35 0 1,17 0-16,1 0 16,-19 0-1,1 0-15,-1-18 32,1 18-17,0 0-15,-1-17 0,1 17 16,0 0-1,-1 0-15,-17-18 16,36 18 0,-19 0-1,18 0 1,1 0 0,-1 0-1,-35-17-15,35 17 16,-17-18-16,17 18 15,0-18 1,18 18 0,0-17-1,-17 17 1,-19 0-16,19 0 16,-19 0-1,1 0-15,35 0 16,-18 0 15,-17 0-15,17 0-1,0 0 1,0 0 0,1 0 15,-19 0-16,19 0-15,-19 0 16,1 0-16,35 17 16,-36-17-1,36 18 1,-35-18 0,0 0-16,17 18 15,-17-1-15,-1-17 31,19 35-31,-1-17 16,-18-18-16,1 18 16,0 17-16,17-17 15,-17-1 1,-18 1 0,17 0-16,1-1 15,-18 1 1,0 0-1,18-18 1,-18 17 0,0-34 77,-18-1-77,18 0 15,0 1-15,0-1-16,0 0 16,53-17-1,-18 17 1,18 18-16,0-17 15,-18-1 1,0 18-16,1 0 16,-19-18-16,1 18 15,35 0 1,18-17 0,-54 17-1,36 0 1,0 0-1,-18 0 1,-17 0-16,17 0 16,18-18-1,0 18 1,-35 0-16,35 0 16,-18 0-1,0 0 1,0 0-16,54 0 15,-54 0 1,53 0 15,-53 0-15,1 0 0,-1 0-1,-17 0-15,-1 0 31,1 0-31,-1 0 16,1-17-16,0 17 0,-1 0 16,1 0-1,0-18 1,-1 18 0,1-18-1,0 18 1,17 0-1,-35-17 1,17-1 0,1 18-1,-18-18 1,0 1 0,0-1-1,18 0 16,-18 1-15,0-1 15,0 1-15,0-1 15</inkml:trace>
  <inkml:trace contextRef="#ctx0" brushRef="#br0" timeOffset="2096.0878">9701 6720 0,'18'0'172,"0"0"-156,17 0-1,0 0 1,0 0-16,1 0 31,-1 0-15,-17 0-1,-1 0 1,1 0 0,0 0-1,-1 0 1,1 0-1,0 0 1,-1 0 0,1 0-16,-1 0 31,1 0-15</inkml:trace>
  <inkml:trace contextRef="#ctx0" brushRef="#br0" timeOffset="3153.3797">9684 6826 0,'35'0'109,"0"0"-93,18 0 15,53 0 16,-88 0-31,17 0-1,0 0 1,-17 0 0,0 0 15,-1 0-31,1 0 31,-1 0-15,1 0-1,0 0 17</inkml:trace>
  <inkml:trace contextRef="#ctx0" brushRef="#br0" timeOffset="5068.1651">10107 6544 0,'0'18'109,"0"35"-93,18 70 31,-1-35-1,1-88-30,-18 18-16,0 0 16,0-1-1,0 1 1,0-1 0,0 1 15,0 0-16,18-1 32,-18 1-15,17-18-1,1 0 0,-18-18-15,0 1-1,18-1-15,-1 0 32,-17 1-17,0-1-15,18 18 0,-1-17 16,1-1-1,0 18 1,-1-18 0,1 1-1,0 17 1,-1 0 0,19-18 15,-19 0 0,1 18 0,-18-17 1,0-1 30,0 0-46,-18 1 15,18-1-15,-17 0-1,-1 18-15,0 0 16,1-17-1,-1 17 1,18-18 0,-18 18-16,1 0 31,17-17-31,-36-1 31,19 0 0,-1 18-15,1 0-16,-1-17 31,18-1-31,-18 18 16,1 0 0,-1-18-1,0 18-15,18-17 16,-17 17-1,-1 0 1,0-18 0,1 18 15,-1 0-15</inkml:trace>
  <inkml:trace contextRef="#ctx0" brushRef="#br0" timeOffset="33736.8081">5556 8643 0,'0'35'125,"0"18"-125,18 35 15,0-17 17,-18-53-32,17 35 31,-17-36-16,0 1 1,0-1 0,18-17-1,-18 18 1,0 0 0,0-1-1</inkml:trace>
  <inkml:trace contextRef="#ctx0" brushRef="#br0" timeOffset="35044.3031">5574 8572 0,'18'36'125,"-1"-19"-110,36 54 32,-35-53-47,-18-1 16,17-17-16,-17 18 31,18 0-15,0-18-1,-1 0 32,1 0-31,-18-18-16,18 18 15,-18-18-15,0 1 16,0-1 0,17 0-16,-17 1 15,18-1 1,-18-17 15,0 17-15,0 0-1,0 1 48,17 34-1,-17 19-46,0-1-16,18 0 31,-18 1-31,0-19 0,18 19 16,-18-19-1,17 1 1,-17 35 0,0-36-1,18 1 1,-18 0 0,18-1-1,-18 1 1,0 0 15,17-1-15</inkml:trace>
  <inkml:trace contextRef="#ctx0" brushRef="#br0" timeOffset="36016.6458">6174 8661 0,'-18'0'110,"-17"0"-79,-1 35-15,1-17-1,35-1 1,-18 1-1,18 17 1,0-17 0,0 17 15,0-17-31,0-1 16,0 1-16,18 0 15,0-1-15,-1 19 31,1-36-15,0 0-16,-1 17 16,1-17-1,0 0-15,-1 0 16,1 0 0,0 0-1,-1 0 16,1 0-31,-1 0 32</inkml:trace>
  <inkml:trace contextRef="#ctx0" brushRef="#br0" timeOffset="37680.8903">6385 8590 0,'0'18'63,"18"35"-63,0 88 47,-18-106-32,0-17 1,0-1 0,0 1-1,0 0 16,0-1-15,0 1 15,0 0 1,0-1 14,0-52 1,-18-18-31,0-53-16,1 36 16,-1 34-16,18-17 15,-18 18-15,18 0 31,0 17-15,0 1 15,0-1 16,18 18 0,0 0-16,-18 18-15,17-1-16,-17 1 31,18 17-31,-18-17 16,18-18-16,-1 35 15,-17-17 1,18-1-16,-1 1 16,1 0-1,-18-1-15,18 1 16,-1 0 0,1-18-1,-18 17 1,18-17-1,-1 0 1,1-35 15,-18 17-15,0-35 0,0 36-16,0-19 15,0 19 16,18-1 1,-18 0-32,0 1 47,17 17-32,-17 17 32,0 36-47,0-35 16,0 35-16,0 0 15,18 0 1,-18-36 0,0 36-16,17-17 15,-17-19-15,18 1 16,-18 0-1,18 34 1,-18-34 0,0 0 15,0-1-15</inkml:trace>
  <inkml:trace contextRef="#ctx0" brushRef="#br0" timeOffset="39568.6971">10830 6932 0,'18'0'125,"17"0"-109,159 0 15,-70 0-15,-71 0-1,52 0 17,-69 0-32,-1 0 15,0 0-15,1 0 16,-19 0-16,18 0 15,18 0 1,-35 0 0,35 0-16,-18 0 15,0 0-15,18 0 16,36 0 0,34 0-1,-88 0 1,71 0-1,-71 0 1,18 0 0,0 0-16,-17 0 15,16 0 1,72 0 0,-71 0-16,53 0 15,-36 0 16,1 0-31,-1 0 16,-34 0-16,17 0 0,-1 0 16,-34 0 15,17 0-31,1 0 16,-1 0-16,-17 0 15,-1 0 1,1 0-16,0 0 15,-1 0 1,1 0-16,35 0 16,-18 0 15,-17 0-15,-1 0-16,1 0 15,0 0-15,-1 0 16,1 0-1,-1 0 1,1 0 15,0 0-31,-1 0 32,1 0-32,0 0 46,-1 0-30,-17-18 31,0 1-31</inkml:trace>
  <inkml:trace contextRef="#ctx0" brushRef="#br0" timeOffset="41146.8983">11871 7373 0,'0'-18'110,"18"1"-95,17-54 32,-35 54-31,18-19 0,-1 19-1,-17-1 1,0 0-1,18 18 1,-18 18 93,0 0-93,0 17 0,0 0-16,0-17 15,0 35-15,0-18 16,0 18 0,0-18-1,0-17 1,0 17-1,0-17 1,0-1 0,17 1-1,-17 0 17,0-1-17,0 1 1,18-18-1,-18 18 17</inkml:trace>
  <inkml:trace contextRef="#ctx0" brushRef="#br0" timeOffset="42853.8103">12136 7338 0,'0'-18'187,"0"0"-187,17 1 16,1 17 0,-18-18-16,17 1 15,1 17 17,-18-18-17,18 18-15,-1 0 31,1 0-15,0 0 15,-1 0 1,1 18-17,-18-1 16,18-17 1,-18 18-17,0-1-15,0 1 32,0 0-17,0-1-15,0 1 16,0 17-16,-18-35 15,0 53 1,1-53 0,17 36-1,0-19-15,-18-17 16,18 18-16,-18-18 16,18 17-1,0 1-15,-17-18 31,17 18-31,0-1 16,-18-17 15,18 18 1,18-18 30,-1 0-31,1 0-31,0 0 32,-1 0-32,1 0 15,0 0 1,-1 0-16,18 0 15,-17 0 17,35 0-17,-35 0 1,-1 0 0,1 0-1</inkml:trace>
  <inkml:trace contextRef="#ctx0" brushRef="#br0" timeOffset="55942.1752">10866 6509 0,'0'-18'141,"0"0"-126,0-34 32,0 34-31,0 0-16,17-17 47,36 0 0,-35 17-16,17 18 0,-17 0-15,-1 0-1,19 0 1,-19 0 0,1 0-1,-1 0 16,-17 18-15,0-1 0,0 1-1,0 0 17,0 35-17,0-18 1,0-18-1,-17 1 1,17 0 0,0 17-1,-18-17-15,1-1 16,-1-17 0,18 36-1,-18-36 1,1 35-1,17-18 1,-18 1 15,18 0-31,-18-18 16,18 17 15,-17-17-15,17 18-1,17-18 79,1 0-78,17 0-1,-17 0 1,0 0 0,-1 0-1,1 0 17,17 0-17,-17 0 16,-1 0-15,1 0 0,0 0 15</inkml:trace>
  <inkml:trace contextRef="#ctx0" brushRef="#br0" timeOffset="57007.9355">11465 6279 0,'0'18'94,"0"35"-79,18-18-15,-18 89 47,0-107-31,0 1 15,0 0-31,0-1 16,0 1-1,0 0 1,0-1 15,0 1-15,0-1 31</inkml:trace>
  <inkml:trace contextRef="#ctx0" brushRef="#br0" timeOffset="57722.9575">11377 6456 0,'18'0'141,"-1"0"-126,54 0 1,-1 17 46,-52-17-46,0 18 0,-1-18-1,1 0 17,0 0-17</inkml:trace>
  <inkml:trace contextRef="#ctx0" brushRef="#br0" timeOffset="66731.0506">12083 6368 0,'-18'0'156,"0"0"-140,-35 0 15,36 0-31,-1 0 16,1 17-1,-1-17-15,0 53 47,1-35-15,17-1-17,0 1 1,0 0-1,0-1-15,0 1 16,17 0 15,1-18-15,0 17-16,-1 1 31,1-18-15,-1 0-1,19-18 17,-36 1-17,17-19 1,1 19 0,-18-1-16,0 0 31,0 1-31,18-1 15,-18 1 17,0-1-32,17 18 31,-17-18-15,0 1-16,0-1 31,0 53 63,18-35-79,-18 36-15,0 34 16,0 1 15,0-36-15,0-17-1,18-1 1,-18 1-16,0-1 16,0 1-1,0 0 1,17-18-1,-17 35 1,18-17 15,-18-1-15,0 1 15</inkml:trace>
  <inkml:trace contextRef="#ctx0" brushRef="#br0" timeOffset="67707.4816">12488 6350 0,'0'18'78,"18"35"-78,-18-36 16,0 18-16,0-17 15,18 17 1,-1 54 15,1-1 32,-18-71-63,0 1 31,0 0-15,0-1 31</inkml:trace>
  <inkml:trace contextRef="#ctx0" brushRef="#br0" timeOffset="68499.6417">12400 6562 0,'18'0'141,"17"0"-110,-17 0-31,17 0 15,-17 0-15,17 0 16,0 0 0,-17 0-1,17 0 32,0 0 0,-17 0-16,0 0 16</inkml:trace>
  <inkml:trace contextRef="#ctx0" brushRef="#br0" timeOffset="72110.675">13000 6315 0,'17'0'125,"19"0"-125,-19 0 15,19 0 1,52 0 15,-35 0 16,-36 0-16</inkml:trace>
  <inkml:trace contextRef="#ctx0" brushRef="#br0" timeOffset="73459.0435">13053 6332 0,'0'36'110,"0"-19"-95,35 71 17,-17-52 15,-18-19-16,17 1 0,1-18 0,0 0 16,-1-18-47,-17 1 31,18 17-15,0 0 0,-1 0-16,1 0 31,-1 0-15,1 0 15,0 0-31,-1 0 15,-17 17 1,18 1 0,0-18-1,-18 18 1,0 17 15,17-17-15,-17-1-1,0 1-15,0-1 16,0 1 0,0 0-1,-17-1 17,-1-17-32,0 18 15,1-18 1,-1 0-16,0 0 15,-17 0-15,18 0 32,-1 0-32,0 0 15,-17-35 1,17 17 0,1 0 15</inkml:trace>
  <inkml:trace contextRef="#ctx0" brushRef="#br0" timeOffset="75359.3353">11448 8661 0,'17'0'110,"19"17"-95,-1-17-15,18 0 16,88 18 46,-124-18-62,142 0 47,-106 0-31,-18 0-16,1 0 16,17 0-1,-18 0 1,18 0 15,-18 0-31,18 0 16,-18 0-16,-17 0 15,0 0 1,17 0 0,-18 0-16,1 0 15,0 0 1,17 0-16,0 0 15,-17 0-15,0 0 16,-1 0 0,19 0-16,-19 0 15,1 0-15,17 0 16,0 0 0,-17 0-1,0 0 1,-1 0-16,19 0 15,-19 0 1,1 0 0,17 0 15,-17 0-15,-1 0 15</inkml:trace>
  <inkml:trace contextRef="#ctx0" brushRef="#br0" timeOffset="79943.5775">11959 8502 0,'18'-18'109,"-1"1"-93,1-36 0,17-18 31,-17-52-1,0 87-30,-1 19 0,-17-18-1,18 17 17,-18 0-17,0 1 1,0-1-1,0 0 32,0 36 0,0 0-47,0 17 16,18 53-1,-18 0 17,17-52-17,-17 16-15,18-34 16,-18 17-16,0 1 16,17-1-1,-17-17 1,18-1 15,-18 1-31,0-1 16,0 1 15</inkml:trace>
  <inkml:trace contextRef="#ctx0" brushRef="#br0" timeOffset="81076.7637">12471 8061 0,'-18'18'78,"0"52"-62,-17 142 15,17-159 0,18-36-15,0 1-16,0 0 15,0-1 1,0 1 0,18-18-16,-18 18 15,18-1 17,-1-17-32,1 0 31,0 0-31,17 0 15,-17-17 17,-1 17-17,-17-18-15,0-17 32,18 35-32,-18-36 15,0 19-15,18-19 16,-18 19-16,0-1 15,0 1 1,0-1 0,0 0-1,0 1 1,-18 17 15,0 0-31,18 17 16,-17 1-1,-1 17 1,0 18 15,1-18-15,17-17-16,-18 35 31</inkml:trace>
  <inkml:trace contextRef="#ctx0" brushRef="#br0" timeOffset="83162.4199">12083 9260 0,'17'-17'93,"-17"-19"-93,53-87 47,-53 105-31,18-17-1,-18 17 1,0 1 0,0-1 46,0-17-46,0 17 15,0 36 16,0 0-31,0 17-1,0 0-15,17 18 16,-17 0-1,0 0-15,0-36 16,0 19 0,0-19-16,0 19 15,18-19-15,-18 1 16,0 0 15,0-1-15,0 1-1,0 0 1</inkml:trace>
  <inkml:trace contextRef="#ctx0" brushRef="#br0" timeOffset="84712.9048">12400 9031 0,'0'-18'172,"18"-17"-156,17 18-1,-17 17 1,-1-18 0,36 0-1,-35 1 1,0 17-1,-1 0 17,1 0-32,-1 0 47,1 0-32,-18 17 1,0 1-16,0 0 15,0-1 1,0 1 0,0-1-1,0 19-15,0-19 16,0 1-16,0 35 31,-18-18-15,1-17-1,17 17-15,-18-17 16,18-1 0,-17 1-16,17 0 31,0-1-31,0 1 16,-18 0-1,18-1 1,-18 1-1,18 0 17,18-18 77,0 0-93,17 0-1,0 0 1,0 0 0,-17 0-1,17 0 1,-17 0-1,17 0 1,-17 0-16,-1 0 31,1 0-31,-18-18 32,18 18-17,-18-18-15</inkml:trace>
  <inkml:trace contextRef="#ctx0" brushRef="#br0" timeOffset="86447.1746">13335 8414 0,'18'17'94,"17"1"-78,-17-18-1,17 18 1,-18-1-16,142 54 63,-88-36-17,-54-35-30,1 0 0,0 0 15,-1 0-15,-17 18-1,0-1 16,0 1 1,0 0-17,0-1-15,-17-17 16,-1 53 0,0-53-1,1 18 1,-1 0-16,0-18 15,1 17-15,-18 18 32,17-35-32,0 18 31,1 17-15,-1-35-1,0 0 1,1 0-1,17 18-15,-18 0 47,0-18-31</inkml:trace>
  <inkml:trace contextRef="#ctx0" brushRef="#br0" timeOffset="88525.1618">14164 8431 0,'0'-17'172,"0"-1"-157,0-17 17,0 17-17,0 1 1,0-1 0,18 0-1,-18 1 1,17 17 15,1-18-31,-18 0 16,18 18-1,-1 0-15,1 0 0,-1 0 47,1 0-47,0 0 16,-1 0-1,1 0 1,0 0 15,-1 18-15,-17 0 15,18-1-15,0 1-1,-1 17 1,-17-17 0,0-1-1,0 36 17,0-35-17,0 0-15,-17-1 16,17 1-1,-18 17 1,-17 0 0,35-17-1,-36 0 1,19-1 0,17 1-16,-18-18 15,0 18 1,1-1-16,17 1 15,-18 0-15,1-1 16,-1-17 0,18 18-16,-18 0 31,18-1-15,-17-17-1,17 18 1,-18-18-1,36-18 64,17 18-79,-35-17 15,53-1 16,-18 18-15,-17 0 0,17 0 15,0 0-31,-17 0 16,17 0-1,-17 0 1,0 0-1,17 0 1,-18 0 0,1 0-1,0-53 1,-18 35 0,0-52-1,0 17 1,0 18-1,0 17 17,0 0-32</inkml:trace>
  <inkml:trace contextRef="#ctx0" brushRef="#br1" timeOffset="94455.8181">14041 8943 0,'17'0'94,"36"0"-78,0 0-1,-18 0-15,1 0 16,16 0-16,-16-18 16,-1 18-16,-17 0 15,105 0 32,-105 0-31,35 0 15,-36 0-15,1 0-1,0 0 17,-1 0-17,1 0 16</inkml:trace>
  <inkml:trace contextRef="#ctx0" brushRef="#br1" timeOffset="95735.9167">14199 9278 0,'18'-18'79,"-18"1"-64,18-19 1,-1 36-1,-17-35-15,18 0 47,-1 17-47,1 1 47,-18-1-31,0 0 46,0 36 32,0 17-78,0-17-1,0 35-15,18-18 0,-18-17 16,0 17 0,17 18-1,1-18 1,-18-17-16,0 0 15,18-1 1,-18 1 0,0-1-16,0 1 15,0 0 1,0-1 0,17-17-1,-17 18 1,0 0-1</inkml:trace>
  <inkml:trace contextRef="#ctx0" brushRef="#br2" timeOffset="113628.2973">12171 10001 0,'17'0'94,"19"-35"-79,34-53 32,-70 17 0,18 54-31,-18-1-1,18 0 16,-18 1 48,17 17-48,-17 17 16,0 36-32,0-18 1,0-17 0,0 17-1,0-17-15,0 0 16,0 17-16,0 0 31,0-17-31,0 0 16,0-1-16,0 1 15,0-1 1,0 1 0,0 0-1,0-1 1,0 1 15</inkml:trace>
  <inkml:trace contextRef="#ctx0" brushRef="#br2" timeOffset="114785.7202">12559 9825 0,'-18'17'93,"-35"89"-77,36 35 47,17-123-48,0 17 1,0-17-1,0 0 1,0-1 0,17 1-1,1 0 1,0-18 0,-1 0-1,1 0 16,17 0-15,-17 0 0,-1 0-1,-17-18-15,18 0 16,0 1 0,-18-19-1,0 19 1,0-1-1,0 0 1,-18 18 15,0 0-15,-17 18 0,18 0-1,-1-1 1,18 19-1,0-19 1,-18 1 15</inkml:trace>
  <inkml:trace contextRef="#ctx0" brushRef="#br2" timeOffset="116878.3284">14041 9984 0,'17'-36'125,"1"19"-109,17-19 15,-17 19-15,-1 17-16,1 0 15,0 0 17,17 0-1,0 0 16,-17 17-32,-18 1 1,17-18 0,-17 18-1,0-1-15,0 1 32,0 17-32,-17-35 15,17 18-15,-18 17 31,1 0-15,-1-17-16,0-18 16,18 18-1,-17-1-15,-1 1 16,18 0 0,0-1-16,-18-17 15,1 18 1,17 0 15,-18-18-15,18 17 15,18-17 16,-1 0-32,19 0 17,-19 0-17,1 0 1,0 0 0,17 0-1,-18 0 1,1 0 15,0 0-31</inkml:trace>
  <inkml:trace contextRef="#ctx0" brushRef="#br2" timeOffset="118296.5458">14464 9842 0,'0'18'63,"0"17"-47,0-17 15,0 88 16,0-88-32,0-1 17,18-17-1,-1 0 0,1 0 0,-1 0-15,1 0 0,0 0 15,-1 0-16,1 0 1,-18-17 15,0-1-31,0 0 32,0 1-17,0-19 1,0 19-1,0-1 1,0 36 62,0-1-62,0 1-1,0 17 1,0 18 0,18-18-1,-18 18 1,17-35 0,-17 17-16,0-17 31,0 0-16,0-1 1,0 1 15,0-1-15</inkml:trace>
  <inkml:trace contextRef="#ctx0" brushRef="#br2" timeOffset="119760.808">13176 9931 0,'18'0'109,"70"35"-77,-53-17-32,18 17 31,0-35-15,-18 35-1,-17-35 1,-18 18-16,18-18 15,-1 0 1,1 0 0,0 17-1,-1-17 1,-17 18 15,18-18 16,-18 18 0,-35-18-16,-1 17-15,19-17-16,-19 18 15,19-18 1,-1 0-16,-17 0 16,35 18-1,-18-18 1,1 0-16,-1 0 16,18 17 30,-18-17-30</inkml:trace>
  <inkml:trace contextRef="#ctx0" brushRef="#br2" timeOffset="124265.8243">17074 6526 0,'0'18'110,"0"17"-110,18 1 15,17 105 32,-17-18 0,0-88-31,-18 1-1,0-19 17,0 1-32,0 0 15,0-1 16,17 1-31,-17 0 32,0-1 15,0-34-1,0-1-46,0-35 16,0 0 0,0-17-1,-17 17 1,17 17 0,0 19-1,0-1-15,0 0 16,0 1 15,0-1-31,0 0 0,-18-17 16,18 18 15,0-1-15,0 0-1,0 1 1,0-1-1,0 0 17,0 1-17,0-1 17,0 0 30,0 1-31,18 17-31,-1 0 16,19-18 0,-1 18-1,-18 0 1,54 0-1,-53 0 1,17 0-16,-17 0 16,17 0-1,-18 0-15,19 0 16,-19 0 0,1 0 15,0 0-31</inkml:trace>
  <inkml:trace contextRef="#ctx0" brushRef="#br2" timeOffset="125259.8794">17145 6791 0,'18'0'47,"17"0"-32,124-18 32,-18 18 0,-124 0-47,19 0 16,-19 0-1,1 0-15,0 0 16,-1 0 15,1 0-15</inkml:trace>
  <inkml:trace contextRef="#ctx0" brushRef="#br2" timeOffset="135061.1792">20937 9878 0,'18'-18'94,"0"-35"-78,17-88 30,-35 123-30,18-17-16,-18 0 16,17 0-1,-17-1 1,0 19 0,18-1-1,-18 0 1,0 1 15,0 52 47,17-17-62,-17 35-1,0 17 1,18 18 0,0 1-1,-18-54 17,0 0-32,0 0 0,17 18 15,-17-35-15,0 17 16,18 18 15,-18-35-31,0-1 16,0 1-1,0 0 1,0-1 0</inkml:trace>
  <inkml:trace contextRef="#ctx0" brushRef="#br2" timeOffset="136456.2204">19844 10407 0,'17'0'109,"124"0"-93,-52 0-1,122 0 1,-87 0-16,-36 0 15,71 0 1,-89 0 0,-34 0-1,69 0 1,-52 0-16,-17 0 16,17 0-1,-1 0-15,-16 0 16,34 0-16,-17 0 15,-18 0 1,89 0 0,-106 0-1,35 0-15,17 0 32,-35 0-32,1 0 15,-1 0-15,0 0 16,18 0-1,-35 0-15,70 0 32,-35 0-32,0 0 15,17 0 17,-34 0-32,69 0 15,-69 0-15,17 0 16,0 0-1,-18 0 1,-18 0 0,19 0 15</inkml:trace>
  <inkml:trace contextRef="#ctx0" brushRef="#br2" timeOffset="138160.9462">20302 11060 0,'18'-53'79,"17"-18"-64,-17 18 1,52-123 15,-70 123 32,0 35-48,0 1 16,18 34 48,-18 19-64,0-1 1,0 124-1,0-89 1,0-17 0,18-18-16,-18 18 15,0 0 1,0-18 0,0 18-1,0-35 1,0 0-1,0-1-15,0 1 16,0 0 0,0-1-1</inkml:trace>
  <inkml:trace contextRef="#ctx0" brushRef="#br2" timeOffset="139044.4956">20849 10707 0,'0'17'93,"18"107"-61,17 35 14,-35-142-30,18 54 15,-18-54-31,0 1 16,0 0 0,0-1-1,0 1 1,0 0-16,0-1 31</inkml:trace>
  <inkml:trace contextRef="#ctx0" brushRef="#br2" timeOffset="139630.9452">20761 10954 0,'18'0'109,"87"0"-62,-87 0-47,53 0 16,-54 0-1,1 0 1</inkml:trace>
  <inkml:trace contextRef="#ctx0" brushRef="#br2" timeOffset="140855.6835">21396 10848 0,'18'-35'94,"-1"-18"-94,36-35 31,-35 35 16,-18 35-32,0 0 17,17 18 77,-17 18-93,0 17-1,0 1-15,18 16 16,-18 37 0,18-19 15,-18-35-31,0-17 15,0 0-15,0-1 16,0 1-16,0 0 31,0-1-15,0 1 15,0 0-15</inkml:trace>
  <inkml:trace contextRef="#ctx0" brushRef="#br2" timeOffset="141699.5446">21290 11201 0,'18'0'78,"70"0"-63,-70 0 1,35 0 0,-1 0-16,-34 0 15,35 0-15,0 0 16,-18 0 0,36 17-1,-18-17 1,-18 18-1,-17-18 1,-1 0-16,1 0 47,-1 0-47</inkml:trace>
  <inkml:trace contextRef="#ctx0" brushRef="#br2" timeOffset="143114.2153">21467 11465 0,'0'-17'94,"0"-1"-79,35-17 32,-18 35-47,1 0 16,0 0-16,-1 0 31,1 0 0,0 17 1,-1-17-17,-17 18 16,18-18-15,-18 18 0,0-1-1,0 1 1,0 0 0,0-1-1,0 1 1,-35 35 15,35-36-15,-36 19-1,36-19 1,-17 1 15,-1 0-15,0-1-1,18 1 1,-17-18 0,52 0 93,-17-18-109,-1 18 31,1 0-31,0 0 0,-1 0 16,19 0-16,-19 0 16,18 18 15,-17-18-31,17 0 31,-17 0-31,0 0 16,-1 17-1,1-17 17,-18-35-17,0-18 1,0 18-1</inkml:trace>
  <inkml:trace contextRef="#ctx0" brushRef="#br2" timeOffset="144655.6303">22684 10495 0,'35'0'109,"88"0"-77,-105 0-17,17 0-15,-17 0 16,0 0-16,17 0 16,-18 0 15,1 0-31,0 0 47,-1 0-16</inkml:trace>
  <inkml:trace contextRef="#ctx0" brushRef="#br2" timeOffset="145446.9742">22666 10319 0,'18'0'109,"17"0"-93,35 0 15,-34 0-16,-19 0 1,1 0 0,0 0-1,17 0 17,-17 0-32</inkml:trace>
  <inkml:trace contextRef="#ctx0" brushRef="#br2" timeOffset="147413.5455">23442 10407 0,'35'0'94,"1"0"-78,17 0-16,-1 0 15,107 0 16,-88 0 1,-18 0-17,0 0-15,0 0 16,-18 0 0,-18 0-16,19 18 15,17-18-15,-36 0 16,19 0-1,-19 0-15,36 0 16,-18 0 0,36 0-1,-18 0 1,0 0 0,-36 0-16,19 0 15,70 0 16,-54 0-15,-34-18 0,17 18-16,18 0 15,-17 0-15,-1 0 16,18 0-16,-18 0 16,18 0-1,0 0 1,-18 0-16,18 0 0,-35 0 15,35 0 1,-18 0 0,-17 0-16,17 0 15,0 0 1,-17 0-16,17 0 0,-17 0 16,17 0-1,0 0-15,-17 0 16,70-18 15,-53 18-15,-17 0-1,17 0-15,-17 0 16,-1 0-16,19 0 16,-19 0-1,19 0 1,-1 0-1,-17 0 1,-1-17 31</inkml:trace>
  <inkml:trace contextRef="#ctx0" brushRef="#br2" timeOffset="148864.7508">24289 9895 0,'0'-17'94,"17"-1"-78,1-35-1,17-17 32,-17 34-16,-18 19-31,0-1 16,18 0 0,-18 1-1,0-1 1,0 53 78,0 18-79,17-35 1,-17 35-16,18-18 16,-18 0-1,0 1-15,17 17 16,-17-36-1,18 19-15,-18-1 16,0-17 0,18 70 15,-18-71-15,17-17-16,-17 18 31,0 0-16</inkml:trace>
  <inkml:trace contextRef="#ctx0" brushRef="#br2" timeOffset="170003.7906">24395 10707 0,'17'-18'94,"18"1"-78,-17 17-1,17-18 1,36 18 31,-36 35 0,-17-35-32,-18 18 32,18-1-47,-1-17 31,-17 18-15,0 0 0,0-1-1,0 1 16,-17 0-15,-1-18-16,-17 35 31,17-17-31,0-18 16,1 0 0,-1 17-1,0-17 16,1 0-15,17-17 62,17 17-78,1 0 16,0 0-1,-1 0-15,1 0 16,0 0 0,-1 0-1,1 0-15,17 0 32,-17 0-17,-1 0-15,1 0 0,0 17 16,-1-17-1,1 18 1,-18-1 0,18 1-1,-18 0 1,0-1 15,0 19 0,0-19-31,-18 1 16,-17-18-16,35 18 16,-36-18-1,19 0-15,-18 17 32,17-17-32,0 0 15,1 0 1,-1 0-1</inkml:trace>
  <inkml:trace contextRef="#ctx0" brushRef="#br2" timeOffset="170999.8039">24342 11254 0,'17'0'78,"54"0"-46,52-18 15,-70 18-16,-17 0-16,16 0 1,-34 0 0,17 0-16,1 0 15,-1 0 1,-17 0-16,17 0 31,-18 0-15,19 0-1,-19 0 1,1 0 15,0 0-15</inkml:trace>
  <inkml:trace contextRef="#ctx0" brushRef="#br2" timeOffset="172102.4662">24642 11448 0,'35'-36'78,"0"36"-62,71-17 30,-71 17-14,-17 35-32,-1-35 15,1 53 1,-18-35 0,0-1-1,0 1-15,0-1 16,0 1-16,0 0 31,0 17-15,0 0-1,-18-17 1,1 17 0,17-17-1,-18-1 1,1 19-1,17-1 17,0-17-17,0-1-15,0 1 16,0 0 0,17-1-1,18-17 1,-17 0-16,17 0 31,36 0-15,-1-17-1,-52 17-15,0-18 16,-1 18 0,1 0-1,0 0-15,-1 0 16</inkml:trace>
  <inkml:trace contextRef="#ctx0" brushRef="#br2" timeOffset="194332.8203">26141 10354 0,'35'0'109,"-17"0"-93,-1 0-1,19 0-15,-19 0 31,36 0 16,0 0 0</inkml:trace>
  <inkml:trace contextRef="#ctx0" brushRef="#br2" timeOffset="195360.98">26158 10160 0,'36'0'109,"-19"0"-93,36 0 31,-17 0-32,-19 0 1,1 0 0,-1 0-1,1 0 1,-18-18 0,18 18-1</inkml:trace>
  <inkml:trace contextRef="#ctx0" brushRef="#br2" timeOffset="208092.412">27040 9560 0,'18'0'187,"-18"-17"-171,18-36 31,-18 35-32,17 0 1,-17 1 0,0-1 30,18 18 1,-18 18 141,0-1-173,0 19 1,0-19 0,0 1-16,0 0 15,0-1 1,0 1-16,0 0 16,0-1-1,0 1 1,0-1-1,0 1 1,0 0 0,0-1 15,0 1-31,0 0 31</inkml:trace>
  <inkml:trace contextRef="#ctx0" brushRef="#br2" timeOffset="209392.9189">26864 9825 0,'18'0'141,"-1"0"-126,1 0 1,0 0-16,87-18 47,-16 1 0,-72 17-32,1 0 1,0 0 0,-1 0-16,1 0 15,-1 0 1,1 0-1,0 0 1,-1 0 15,1 0-15,0 0 0,-1 0 15</inkml:trace>
  <inkml:trace contextRef="#ctx0" brushRef="#br2" timeOffset="211166.6948">27023 10072 0,'0'-18'172,"17"1"-157,-17-1 16,0 0-31,18 1 32,-18-1-17,18 18-15,-18-18 32,0 1-1,0-1 16,0 0 15,0 36 94,0 17-140,0 1 0,0-1-16,17 0 15,-17-17 1,0-1 0,0 1-1,0 0-15,0-1 16,0 1-1,0 0 1,0-1 0,18 1-1,-18 0 1,0-1 15,0 1 0,0-1-15,0 1 15</inkml:trace>
  <inkml:trace contextRef="#ctx0" brushRef="#br2" timeOffset="212820.1479">26670 10425 0,'18'0'172,"-1"0"-157,1 0 1,17-18 0,-17 18-16,17 0 31,36-18 0,52-17 32,-70 17-63,-18 18 31,-17 0-15,17 0-1,-17 0 1,17 0-1,0 0 1,-17 0 0,17 0-1,1 0 1,-19 0 0,36 0-1,-18 0 1,1 0-1,-1 0 1,0 0 0,1 0-1,-1 0 17,-18 0-17,1 0 1,0 0-1,-1 0 1,19 0 0,-19 0 15,1 0-15</inkml:trace>
  <inkml:trace contextRef="#ctx0" brushRef="#br2" timeOffset="214793.6204">27058 10548 0,'35'0'141,"-17"0"-141,0 0 15,-1 0 1,1 0 0,0 0 15,-1 18-15,-17 17 15,0 0 16,0 1-32,-17-36 1,17 17 15,-18-17-15,0 0-1,18-17 48,0-1-47,0 0-16,18 18 31,17 0-16,-17 0 17,-1 0-32,1 0 15,0 0 1,-1 18 15,1 0-15,-18-1-1,0 1-15,0-1 63,0 1-63,0 0 16,0-1-1,0 1 1,0 0 31,-18-18-32,1 17 1,-1-17 15,0 0-15,1 0 15,-1 0-15,1 0-1,17-17-15</inkml:trace>
  <inkml:trace contextRef="#ctx0" brushRef="#br2" timeOffset="215965.4505">26970 10971 0,'35'0'140,"-17"0"-109,17 0-31,0 0 32,1 0-17,69-17 17,1-1 30,-88 18-46,0 0-1,17 0 1,-18 0 0,1 0-1,17 0 16,-17 0-15,0 0 0</inkml:trace>
  <inkml:trace contextRef="#ctx0" brushRef="#br2" timeOffset="217550.8929">27182 11148 0,'17'-18'93,"-17"0"-77,35 1 15,-17 17-15,17-18 15,-17 18-15,0 0-1,-1 0 17,1 0 15,0 0-47,-18 18 31,17-18 0,-17 17-15,0 1-1,0 0 1,0-1 0,0 1-1,0 0 1,0-1-1,-35 1 1,35 0 0,0-1-1,-18-17 1,1 18 0,17 0-1,-18-18 16,18 17-15,0 1 0,0-1-1,0 1 63,0 0-46,18-18-1,-1 0-15,1 0 30,0 0-30,-1 0 0,1 0 15,-1 0-31,19 0 31,-19 0-15,1 0-1,0 0-15,-1 0 16,1 0 15,0 0-15</inkml:trace>
  <inkml:trace contextRef="#ctx0" brushRef="#br0" timeOffset="225650.9196">26952 9560 0,'-17'0'250,"-1"0"-235,0 0-15,1 0 16,-1 0 15,-17 0-15,17 0 0,0 0-1,1 0 1,-1 0 15,1 18-15,-1-18-1,0 18 1,1-18 0,-1 0-1,18 17 1,-18-17-1,1 0 1,-1 0 31,18 18-31,-18-18-1,18 17 1,0 1 15,0 0-15,0-1-1,0 1 17,0 0-32,0-1 15,0 1 1,0 0-1,0-1 1,0 1-16,0 35 31,0-36-15,0 1-16,0 0 16,0-1-16,0 1 15,0 0 1,0 17-1,0-17 17,0 34-17,0-34 1,0 17 0,0 1-1,0-19 1,0 1-1,0 0 1,0 17 0,0-18-1,0 1 1,18 35 0,-18-35-1,0 17 1,18 18 15,-18-18-15,0-17-1,0-1-15,0 1 16,0 0 0,0-1-1,0 19 1,17-19-1,-17 1 1,0 17 0,0-17-1,0 17 1,18-17 0,-18 17-1,0-17 1,0 17-1,0-17 1,0 17-16,0-18 31,0 1-31,0 0 16,0-1 0,0 1-1,0 0 16,18-1-31,-18 1 16,0 0 31,0-1-16,0 1 0,0-1 1,0 1-32,0 0 47,17-18-32,-17 17-15,18-17 31,-18 18 1,18-18 15,-1 0-32,1 0 16,-1 0 1,1 0-17,0 0 1,17 0 0,0 0 30,-17 0-30,0 0 0,-1 0-16,1 0 31,-1 0-15,1 0-16,0 0 15,-1 0 1,1 0 31,0 0-32,-1 0 1,1 0 15,0 0 16</inkml:trace>
  <inkml:trace contextRef="#ctx0" brushRef="#br0" timeOffset="228036.0747">27323 10072 0,'17'0'187,"19"0"-155,-19 0-1,1 0-16,-1 17 17,36 19 15,-35-19-16,0-17-31,-18 18 31,17-18-15,-17 18-1,18-1 1,0 1 0,-18 17-1,17-17 1,-17-1-1,18 1 1,-18 0 0,0-1-1,0 1 1,17 0 15,-17-1-15,0 1-1,0 0 1,0-1 15,0 1-15,0-1 0,0 1 15,-17-18-16,17 18 1,-18-18-16,18 17 31,-17-17-31,-1 0 16,18 18-16,-18-18 16,18 18-1,-17-18 1,-1 0-16,18 17 31,-18-17-15,18 18-1,-17-18-15,17 18 16,-18-18 15,0 0-15,1 0-1,17 17 17,-18-17-17</inkml:trace>
  <inkml:trace contextRef="#ctx0" brushRef="#br0" timeOffset="232462.6962">27905 10442 0,'17'0'140,"19"0"-140,-1 0 32,-35-17-32,18 17 15,-1 0 1,1 0-1,35 0 17,-18 0 30</inkml:trace>
  <inkml:trace contextRef="#ctx0" brushRef="#br0" timeOffset="233421.3505">27852 10266 0,'17'0'140,"1"0"-109,35 0 1,-18 0-17,-17 0 1,0 0 31,-1 0-32,1 0 1,-1 0 0</inkml:trace>
  <inkml:trace contextRef="#ctx0" brushRef="#br0" timeOffset="234515.4569">28416 10037 0</inkml:trace>
  <inkml:trace contextRef="#ctx0" brushRef="#br0" timeOffset="236359.714">28416 10037 0,'0'-18'265,"0"0"-249,0 1-1,0-1 17,18 18-32,17-35 47,18-1 15,-35 36-46,-1 0 15,1 0-15,0 0 15,-1 18 0,-17 0 47,0-1-78,0 1 16,0 17-1,-17-17 1,17 17 15,-18-35-31,18 18 16,-18-1 0,1 1-1,17 0 1,-18-1-1,0 1 32,18 17-47,-17-35 16,-1 18 0,36-18 62,-1 0-63,19 0 1,-19 0 0,36 0 15,-35 0-16,0 0-15,-1 0 16,1 0-16,-1 0 16,1 0-16,0 0 15,17 0 17,-17 0-17</inkml:trace>
  <inkml:trace contextRef="#ctx0" brushRef="#br0" timeOffset="237334.7855">28363 10354 0,'36'0'78,"-19"0"-63,36 0-15,18-18 32,-1 18-1,-52 0-31,123 0 47,-123 0-32,-1 0 1,1 0 0,0 0-1,-1 0 1,1 0-1,-1 0 32,1 0-31</inkml:trace>
  <inkml:trace contextRef="#ctx0" brushRef="#br0" timeOffset="239019.2878">28522 10601 0,'0'-18'94,"71"-17"-63,-36 35-15,-17-18-1,17 18 17,-18 0-17,1 0 1,-18 18-1,18-18 1,-18 18-16,17-1 47,-17 1-47,0 0 16,0-1-1,0 1-15,0 0 16,-17-1-1,17 1 1,-18-1 15,0 1 16,18-36 0,18 1-16,-18-1 1,18 18-17,-1 0 1,1 0-16,0 0 31,-1 0-15,19 18 15,-19-1-15,18 19-1,-17-19 16,0 1 1,-18 0-32,0-1 15,17 1 17,-17 0-17,0-1 1,0 1-1,0-1 1,-35-17 0,0 18-1,17 0 17,1-18-32,-1 0 15,-17 0 1,17 0-1,0 17 17,1-17-17,-1 0 1,0 0 0,1 0 15,-1 0 0,1 0 0</inkml:trace>
  <inkml:trace contextRef="#ctx0" brushRef="#br0" timeOffset="245384.5182">17092 10142 0,'0'18'157,"18"0"-142,-1 87 17,-17-69-17,18 17-15,0-18 16,-18-17-16,0 34 15,17-16 1,-17-19-16,0 19 16,18-19-1,-18 1-15,0 0 16,0-1 0,18-17-1,-18 53 1,0-35-1,0-1-15,0 1 16,0 17 0,0-17 15,0 0-31,0-1 16,0 1 15,0 0-16</inkml:trace>
  <inkml:trace contextRef="#ctx0" brushRef="#br0" timeOffset="246551.2806">17110 10125 0,'17'0'141,"1"0"-126,0 0-15,-1-18 16,19 18 0,-1 0-1,-35-18 1,53 18 15,-36 0-15,19 0 31,-19 0-47,1 0 31,0 0 16</inkml:trace>
  <inkml:trace contextRef="#ctx0" brushRef="#br0" timeOffset="247509.2183">17216 10495 0,'35'0'125,"-18"0"-110,54-18 17,-53 1-17,17 17 1,-17-18 0,34 18 30,19-17 17,-53 17-47,-1 0-1,1 0 1,-18-18 15</inkml:trace>
  <inkml:trace contextRef="#ctx0" brushRef="#br3" timeOffset="268602.8066">2399 13247 0,'35'0'125,"0"0"-109,1 0-1,-1 0 1,18 0 31,53-18 0,-71 18-32,-17 0 1,-1 0 15,1-17-31,0 17 31,-1 0-15,1 0 31</inkml:trace>
  <inkml:trace contextRef="#ctx0" brushRef="#br3" timeOffset="269588.9942">2452 13441 0,'17'0'125,"1"0"-109,17 0-1,-17 0 1,0 0-1,-1-18-15,36 18 47,-35 0-47,-1 0 0,19 0 47,-19 0-31,1 0-1,0 0 1,-1 0 0,1-17-1,0 17 17</inkml:trace>
  <inkml:trace contextRef="#ctx0" brushRef="#br3" timeOffset="271527.6747">2805 13053 0,'0'35'94,"0"-17"-79,0 17 1,17 18-1,-17 53 17,0-36 30,0-34-46,18-36-1,-18 17-15,0 18 16,17-35 15,-17 36-31,0-19 32,0 1-32,0 0 31,18-1-16,-18 1 1,18-18 62,-18-18-62,0 1-1,17-19 1,-17 19 0,18-1-1,0 0 1,-1 1 15,1 17-31,17-18 16,1 1-1,-1 17 17,-18 0-1,1 0-15,0-18-1,-1 18 1,1 0-1,0 0 48,-18-18-32,-18 18 0,-17-17-31,-1-1 32,1 0-17,-35 1 1,52 17 0,0 0-1,18-18 1,-17 18-16,-1-18 15,0 1 17,1 17-32,-1-18 31,18 1-15,-18 17-16,1 0 15,-1-18-15,18 0 16,-17 18 15,-1 0-31,18-17 31,0-1-15,-18 0 0,18 1 15,0-1 0,-17 18 0</inkml:trace>
  <inkml:trace contextRef="#ctx0" brushRef="#br3" timeOffset="340662.5377">4322 13758 0,'0'18'109,"17"0"-93,18 17 15,-17-35-31,35 35 63,-35-35-48,-1 0 1,1 0 0,0 0-1,-1 0 1,1 0-16,17 0 31,36 0 0,-36 0-31,0 0 16,0 0 0,-17 0-16,0 18 15,-1-18 1,36 17 0,-35 1-1,0 0 1,-1-18-16,1 17 31,0 1-15,-18 0-1,17-18 1,-17 17 0,0 1 15,0-36 47,0 1-62,18-1 15,-18 0-16,35 1 1,-17-1 0,-1 0-16,1 18 15,35-17 1,-18 17-16,0-18 16,1 18-16,17 0 15,17 0 16,-52 0-15,17 0-16,0 0 16,-17 0-1,0 0 1,-1-17 0,1-19 15,-18 19-31,18-1 15,-18 0 1,0 1 0</inkml:trace>
  <inkml:trace contextRef="#ctx0" brushRef="#br3" timeOffset="356022.8214">6456 13776 0,'17'18'156,"1"-1"-124,0 1-17,-1-18 1,1 53 31,17-53 0,-17 17-47,0-17 31,-1 0 0,1 0-15,-1 0-1,1 0 1,0 0 0,-1 0-1,1 0 17,0 0-17,-1 0 1,1 0-1,0 0 17,-1 0-1,1 0 31,0 0-30,-1 0-17,1 0 1,-1 0 0,1 18-1,0-18 1,-18 18 15,17-1-31,-17 1 16,18-18-1,0 18 32,-18-1-47,0-34 78,0-1-46,17 18-17,-17-18 1,0 1-16,18 17 15,0 0 1,-1-18 0,1 18-1,-1-18-15,19 18 16,-19-17 0,19 17-16,-19 0 15,1 0-15,17 0 16,-17 0-1,-1 0 1,1-18 0,0 18-16,-1-17 31,1 17-31,-18-18 31,18 18-31,-18-18 16,17 1 15,-17-1-15,0 0-1</inkml:trace>
  <inkml:trace contextRef="#ctx0" brushRef="#br3" timeOffset="358320.338">5733 14993 0,'17'-18'140,"1"18"-124,35 0 0,17 0 31,-52 0-32,0 0-15,-1 0 0,1 0 16,52-17 31,-17 17 0,-35 0-32,0 0-15,-1 0 31,1 0-15,0 0 0,-1 0-1,1 0 17</inkml:trace>
  <inkml:trace contextRef="#ctx0" brushRef="#br3" timeOffset="367208.11">6738 14676 0,'0'-18'125,"18"0"-109,-1-35 15,-17 36-15,18 17-16,-18-36 16,0 19-1,0-1 1,0 1 15,0-19 32,18 36 62,-1 0-110,-17 36 1,0-19-16,0 36 31,18-18-15,-18 1-16,0-19 0,0 19 15,0-1 1,18 0 0,-18-17-1,0-1 1,0 1-1,17-18 1,-17 18 0,18 17-1,-18-17 17,0-1-1</inkml:trace>
  <inkml:trace contextRef="#ctx0" brushRef="#br3" timeOffset="368239.8915">6632 15064 0,'35'0'141,"-17"-18"-126,17 18-15,1 0 16,-19 0-1,124 0 17,-17 0 30,-106 0-62,-1 0 16,1 0-1,-1 0 1,1 0 0,0 0-1,-1 0 1,1 0 0,-18-18-1</inkml:trace>
  <inkml:trace contextRef="#ctx0" brushRef="#br3" timeOffset="370724.4703">6914 15222 0,'0'18'172,"-17"-18"-156,-36 35 31,35-17-47,18 0 15,-17-18-15,17 17 32,0 18 15,0-17-47,17 35 31,1-53-16,-18 18-15,0-1 32,18-17-32,-1 18 15,1-18 1,-1 18 0,1-1-16,0-17 31,-1 0-16,1 0 1,0 0 15,-1 0-15,1 0 15,-18-17-15,18 17-1,-18-36 1,0 19 15,0-1-31,0-17 16,-18 17 0,18 0-1,-18 1 1,1-1-1,17 1 1,-18 17-16,0 0 31,1-18-15,-1 18 0,18-18-16,-18 18 46,1 0-46,-1 0 32,1 0-1,-1 0 0,36 0 47,-1 0-62,18 0 0,-17 0 15,0 18-16,-1-18-15,1 18 16,0-18 0,-1 17 15,-17 1-31,0-1 16,18 1-16,0-18 15,-18 18 1,0-1-1,17 1 1,1 17 15,-18-17-31,17 0 16,-17-1-16,0 1 16,18 17-16,0 0 31,-18 1-31,17-36 15,-17 35 17,0 0-32,0-17 15,18 17 17,-18-17-17,18-1 16,-18 1-31,0 0 47,0-1-31</inkml:trace>
  <inkml:trace contextRef="#ctx0" brushRef="#br3" timeOffset="383489.8757">4745 14905 0,'0'-18'109,"0"1"-93,53-89 31,-36 35 0,-17 54-47,0-19 47,0 19-47,0-1 46,0 0-14,0 1 15,0 34 31,0 1-63,0 17 1,0 18 0,0-18-1,0 1-15,0-1 16,18 0-16,-18-17 15,0 0 1,18 17 0,-18-18-1,0 1-15,17 0 16,-17-1 15,0 1-15,0 0-1,0-1 1,18-17 0,-18 18-1,0 0 17</inkml:trace>
  <inkml:trace contextRef="#ctx0" brushRef="#br3" timeOffset="384805.58">5045 14605 0,'0'35'78,"0"1"-63,0-1 1,0 0-16,17 89 47,19-54 0,-19-70-32,19 35 17,-19-35-17,18 18 1,-17-18-1,0 0 1,-1 0 15,1 0-15,-18-18 0,18 1-16,-18-1 15,0-17-15,0 0 16,0-1-1,0 1-15,0 0 16,0-1 0,-18 19-16,18-1 15,-18 1-15,1-1 16,17 0 15,-18-17-15,0 35-16,18-18 15,-17 18 1,-1-17 0,-17 17-1,17 0 1,-17 0 0,17 0-1,-17 0 1,17 0-16,1 0 31,-1 17-31,1 1 16,17 17 15</inkml:trace>
  <inkml:trace contextRef="#ctx0" brushRef="#br3" timeOffset="386028.9363">4727 15311 0,'18'-18'93,"17"18"-77,-17 0 0,17 0-1,-17 0-15,-1-18 16,72 18 15,69-35 16,-140 35-31,35 0 15,-36 0-15,1 0-1,17 0-15,-17 0 31,0 0-15,-1 0 0,1 0-1,0 0 17,-1 0-17,1 0 32</inkml:trace>
  <inkml:trace contextRef="#ctx0" brushRef="#br3" timeOffset="388038.144">4904 15452 0,'-18'17'140,"0"1"-124,1 17 0,-1-17-1,18 17 1,0 36 31,0-18 0,0-36-32,0 1-15,18-18 16,-1 18-1,1-18 1,0 0 0,-1 0 15,1 0-15,-18-18 15,18 18-16,-18-18 1,0 1-16,17 17 16,-17-18-1,0 0-15,0 1 16,0-19 15,0 1-15,-17 35-1,17-35 1,-18 17 0,0 18-1,18-17 1,0-1 0,-17 18-1,-1 0 16,18-18-15,-18 18 0,18-17 15,18 17 31,0 0-62,-1 17 32,1-17-32,0 36 15,-1-19 1,1 1-16,-18-1 16,17 1-16,-17 17 15,36 1 1,-36-19-1,17 19 1,-17 17 0,0-36 15,18 18-15,-18-17-1,0 0 1,18-1-1,-18 19 1,17-36 0,-17 17-1,0 1 1,0 0 31,0-1 0</inkml:trace>
  <inkml:trace contextRef="#ctx0" brushRef="#br3" timeOffset="390193.8845">5274 15416 0,'-18'0'172,"18"18"-157,-17-18-15,17 18 16,-18-1 0,18 1-16,0 0 31,0 17 0,0 35 16,0-52-31,0 0-1,0-1 1,18-17 0,-1 0 30,1 0-30,0 0 0,-1 0 15,-17-17-15,18 17-16,-18-18 15,0 0 1,18 18-1,-18-17 1,17 17 0,-17-36-1,0 19 1,0-1 0,0 1 15,0-1 0,-17 18-15,17-18-1,-18 18 1,0-17 15,1 17-15,-1 0 31,0 0-32,18-18 63,18 18-31,0 0-15,-1 0-32,1 0 15,0 0 1,-1 18-1,-17 17 1,18-17 0,-1 52 15,1-35-15,0 18-1,-18-35 1,0 0-16,17-1 31,-17 1-15,0 0-16,18-1 15,-18 1 1,0-1 0,18 1-1,-1 0 1,-17-1-1,18 1 1,-18 0 0,0-1-1,0 1 17</inkml:trace>
  <inkml:trace contextRef="#ctx0" brushRef="#br3" timeOffset="391821.4299">7585 15081 0,'35'0'141,"-17"0"-126,17 0 17,-17 0-32,34 0 47,-34 0-47,0 0 15,-1 0 1,1 0-1,0 0 17,-1 0-1</inkml:trace>
  <inkml:trace contextRef="#ctx0" brushRef="#br3" timeOffset="392906.6189">7532 14870 0,'35'0'156,"-17"0"-140,-1 0-16,1 0 16,88 0 31,-71 0-1,-17 0-46,17 0 16,-17 0 15,-1 0-15,1 0 0,0 0-1,-1 0 1,1 0 15</inkml:trace>
  <inkml:trace contextRef="#ctx0" brushRef="#br3" timeOffset="403388.6142">8343 14993 0,'35'0'157,"-17"0"-157,0 18 15,17-18 1,88 35 31,-70-35 0,18 0-32,-18 0 1,-18 18 0,-17-18-1,17 0 1,-17 0-1,17 0 17,-17 0-32,-1 0 15,1 0-15,0 0 16,-1 17 0,1-17-1,17 0 1,-17 0-16,17 0 15,-17 0 1,17 0 0,0 0-1,-17 0 1,17 0 0,-17 0-1,17 0 1,-17 0-1,17 0 1,-17 0-16,17 0 31,-17 18-15,17-18 0,-18 0-1,36 0 1,-17 0-1,-1 0 1,0 0 0,0 0-1,-17 0 1,53 0 0,-18 0-1,-18 0 1,0 0-1,0 18 1,1-18 15,17 17-15,0-17 0,-36 0 15,18 0-16,1 0 1,-19 0 0,19 0-1,-19 0 1,1 0 0,0 18-1,17-18 1,-18 0-1,19 0 1,-19 0 0,1 0-16,17 0 31,-17 0-15,0 0-16,17 0 15,-18 0 1,1 0-1,0 0 17</inkml:trace>
  <inkml:trace contextRef="#ctx0" brushRef="#br3" timeOffset="405727.8573">9384 15293 0,'-35'0'109,"17"0"-109,-17 0 47,-1 0-47,1 18 15,-35 70 32,52-18 0,18-52-31,0 0-16,0-1 31,0 1-15,18-1-1,-1 1 1,1 0 15,-1-18-15,1 0 15,0 0-31,-1 0 31,-17-18-31,0 0 0,18 18 16,0-52 0,-1 16-1,-17 19 1,0-1 15,0-53 0,0 54 1,0-1-17,0 1 16,0-1-15,18 36 47,-18 34-48,18-34 1,-1 70-1,1-35 1,-18-18 0,0-17-1,18 0-15,-18 17 16,17-17 0,-17 17-1,0-17 1,18-1-1,-18 1 1,0 0 0,0-1-1,0 1 17,0-1-17</inkml:trace>
  <inkml:trace contextRef="#ctx0" brushRef="#br3" timeOffset="407532.1769">9719 15275 0,'-18'0'125,"1"18"-125,-71 70 62,70-53-46,18 18 15,0-35-15,0 17 0,0-17 15,0-1-16,53 19 48,-53-19-47,17-17-16,19 0 31,-19 0 0,1-17 0,-18-1-31,18 18 32,-18-18-32,0-17 15,17 35-15,-17-17 16,0-1-1,18 0-15,-18-17 32,0 17-17,0 1 1,0-1-16,0 0 16,-18 18-1,18-17 1,0-1 15,-17 1-15,17 34 93,17 18-109,1 1 16,-18-1-16,35 36 31,-35-36-15,18 0-1,-18 0 1,0-17-1,17 17 1,1 1 0,0-19-1,-18 19-15,0-19 16,0 1 15,17-1-15,-17 19-1</inkml:trace>
  <inkml:trace contextRef="#ctx0" brushRef="#br3" timeOffset="425562.0653">8555 14235 0,'0'52'79,"0"-16"-64,35 105 16,-35-123-15,18 34 0,-18-16-1,0-1 1,0 18 0,0-35-1,0-1-15,17-17 16,-17 18-1,0-1 1,0 1 0,0 0-1,0-1 17</inkml:trace>
  <inkml:trace contextRef="#ctx0" brushRef="#br3" timeOffset="426911.5333">8749 14323 0,'0'17'63,"0"19"-48,0 17 1,0-36-16,0 36 15,18 71 32,17-54 0,-35-52-31,0 17-16,17-35 31,-17 18-31,0-1 16,18-17-1,-18 18 1,18-18 0,-1 18 15,1-18-16,0 0 17,-1 0-1,-17-18-15,0-17-1,18-1 1,-18-16-1,0 34-15,0-17 16,-18-18-16,18 35 16,0 0-1,0-17-15,-17 35 16,17-17 0,-18-1-1,18 0 1,0 1-1,-18-1-15,1 18 16,17-18 0,-18 1-16,18-1 15,0 0 1,-18 1 0,1 17-1,17-18 16,-18 18-31,1-18 32,-1 18-17</inkml:trace>
  <inkml:trace contextRef="#ctx0" brushRef="#br3" timeOffset="427877.349">9119 14605 0,'18'0'187,"0"0"-155,-1 0-17,1 0-15,-1 0 32,1 0-1,0 0 16</inkml:trace>
  <inkml:trace contextRef="#ctx0" brushRef="#br3" timeOffset="436471.1658">9543 14693 0,'0'-17'141,"17"-1"-126,1 0 1,0-17 0,-18 0 15,17 17 31,-17 0-46,0 1-16,0-1 31,0 1 79,0-1-95,18 18 110,-18 18-109,0-1 0,0 36-1,17-18 1,-17 36-1,18-1 1,-18-17 0,18-17-1,-18-19 1,0 19 0,17-36-1</inkml:trace>
  <inkml:trace contextRef="#ctx0" brushRef="#br3" timeOffset="437913.7126">9860 14658 0,'0'-35'94,"35"-36"-63,-35 53-15,18 18-16,-18-17 15,0-1 1,0 1-1,0-1 17,0 0-17,0 1 63,0-1-31,18 36 47,-18-1-78,0 54-1,0-36 1,17 36 0,-17-18-1,18-18-15,-18-18 16,18 19-16,-18-1 15,0-17 17,0-1-32,0 1 0</inkml:trace>
  <inkml:trace contextRef="#ctx0" brushRef="#br3" timeOffset="439083.9291">10830 15117 0,'36'0'109,"-1"0"-93,18 0-1,35 0 48,-70 0-47,-1 0-1</inkml:trace>
  <inkml:trace contextRef="#ctx0" brushRef="#br3" timeOffset="439811.413">10742 14922 0,'18'0'109,"-1"0"-93,72 0 15,-72 0-15,1 0 15,-1 0-15,1 0-1</inkml:trace>
  <inkml:trace contextRef="#ctx0" brushRef="#br3" timeOffset="440825.7087">11324 14852 0,'35'0'94,"1"0"-94,87 0 31,-52 0 16,-18 0 0,-36 0-47,1 0 16</inkml:trace>
  <inkml:trace contextRef="#ctx0" brushRef="#br3" timeOffset="442323.9951">12118 14658 0,'0'-35'63,"18"-1"-48,-1-17 1,-17 36-16,18-1 0,-18 1 16,17-54 30,-17 36 1,0 17-47,0 0 32,0 1 14,0-1-14,0 36 77,0 17-109,0 0 16,18 18-1,0 35 1,-1-35 0,1 0 15,0-17-31,-18-1 15,17-18-15,-17 1 16,0 17-16,18-17 31,-18 0-15,0-1 0</inkml:trace>
  <inkml:trace contextRef="#ctx0" brushRef="#br3" timeOffset="443206.7958">11924 15046 0,'35'0'62,"18"-18"-62,53 18 16,-53-17 0,17 17-1,1 0 1,-18 0-16,-18 0 0,0 0 16,18 0-1,-35 0-15,17 0 47,1 0-31,-19 0-16,1 0 31,-1 0-31</inkml:trace>
  <inkml:trace contextRef="#ctx0" brushRef="#br3" timeOffset="444974.0362">12171 15258 0,'-18'0'78,"1"0"-62,-107 35 15,71 35 16,36-34-31,17-1 15,0-17-15,0-1-1,0 1 17,17 0-17,1 17 1,-1-35-1,1 0 1,0 0 0,-1 0-16,1 0 31,0 0-31,-1 0 16,1-18 15,0-17-16,-1 0-15,-17 17 32,0 0-17,0-17 1,0 17 0,0-17-1,0 18 1,0-1 15,0 0-31,0 54 94,0-19-79,18 18 1,-18 18 0,0 0-1,0 0 1,17-35-16,-17 35 16,18-18-16,-18 0 15,18 36 1,-1-53 15,-17 17-31,0 0 16,18-17-1,-18-1 1,0 1 15</inkml:trace>
  <inkml:trace contextRef="#ctx0" brushRef="#br3" timeOffset="446546.3851">12559 15311 0,'-18'-18'140,"-35"18"-124,0 0-1,-17 18 32,35 52 0,17-70-31,0 18-1,18-1 1,0 1 0,0 0 31,0-1-32,18 1 1,0-18-16,-1 0 15,1 0 1,17 0 0,-17 0-1,-1 0 1,1 0 0,17 0-1,-35-18 1,18 18-16,-18-17 15,18 17 1,-18-18-16,17 18 16,-17-18-16,18 18 15,-18-17 1,0-1 0,0 0-1,18 18 16,-18-17-15,0-1 15,17 18-15,1 18 0,-1 52-1,1 54 16,0-71-15,-1-36-16,1 54 16,0-53-1,-18-1-15,0 19 16,17-19 0,-17 1 15,0-1-31,18 1 15,-18 0 1,0-1 15</inkml:trace>
  <inkml:trace contextRef="#ctx0" brushRef="#br3" timeOffset="450362.0035">13141 15857 0,'18'-53'109,"-1"18"-109,19-124 62,-19 159-46,-17-53 0,0 36-16,0-18 15,0 17-15,0-17 16,0-1 0,-17-34-1,17 35 1,-18 17-16,0-35 15,18 18 1,-17-1-16,-1-52 16,0 53-1,18 0-15,-17-1 16,-1-17 0,0 36-16,18-18 15,-17-18 1,-1 17-16,18 19 15,-18-36 1,1 18-16,17-1 31,-18 1-31,18 0 16,-17-18 0,-1 0-16,0 18 15,1-18-15,-1 17 16,18 19-1,0-1 1,-18 18-16,18-18 16,-17 18-1,-1 0 17,0-17 171,1-18-188,-18 17 1,-54-53 15,72 54-31,-19-19 16,-16 19-1,-72-36 48,36 18-16,70 17-32,-17 18 1,17-18 0,-17 18-1,-18-17 17,18 17-17,17 0-15,1 0 16,-19 0-1,-34 0 17,-36 17-17,35 1 1,-17 17 15,70-17-31,-17 0 16,-35-1-1,17 18 1,17-17 0,-34 17 15,52-35-15,1 36 15,-1-36-31,0 17 15,18 1-15,-17-18 16,-1 35 0,-17-17-16,17 17 15,1-17 1,-1-18 0,0 53-1,-17-18 1,35-17-1,-35 17 1,35 0 0,-18 0 15,0-17-31,1 0 16,17-1-16,0 1 31,0 0-31,-18-1 15,18 19 17,-18-36-17,18 17 1,0 1 0,0-1-1,0 1 1,0 0-1,0-1 17,0 1-32,18 0 31,-18-1-31,0 1 16,18 17-1,-1-17 1,1-1-1,-18 1 17,18 35-17,-1-53 1,1 53 0,0-18-1,-1-17 1,-17 0-16,18 17 15,0-18 1,-1 1-16,1 17 16,17 36 15,-17-36-15,-1-17-16,1 17 15,0 18-15,-18-35 16,17 17-1,19 35 1,-19-70 0,1 71-1,-1-36 1,-17-17 0,18 0-16,0 17 15,-18-17-15,0 17 16,17 18-1,1-36-15,0 19 16,-1-1-16,1 0 31,0-17-31,-18 17 0,0 0 16,17-35-16,-17 18 16,18 17-1,-1-35-15,-17 36 16,53-19-1,-35 36 1,-18-35 15,35-18-31,-17 0 16,-18 17-16,18 1 16,-1-18-1,1 0-15,0 0 16,17 18-1,-18-1 1,1-17 0,0 0-16,17 18 31,-17-18-31,17 0 16,-17 0-1,-1 0-15,36 0 31,-18 0-15,18 0 0,-35 0-1,17 0-15,0 0 16,1 0 0,-1 0 15,18 0-31,-35-18 15,87-35 17,-52 36-17,-17 17-15,-19-18 16,36-17 0,-35 17-16,17 1 15,-17-1 16,35-17-15,-18-1 0,-17 19-1,-18-1 1,17 18-16,1-18 16,-18 1-16,17-1 15,1 18 1,17-35 15,-17 17-31,-18 1 16,18 17-1,-1-18 1,-17 0-16,0 1 16,18 17 15,0-18-16,-18 0-15,17 18 32,-17-17-17,0-1 1,0 1 0,0-1 30</inkml:trace>
  <inkml:trace contextRef="#ctx0" brushRef="#br3" timeOffset="453088.5033">7691 13776 0,'0'18'140,"17"-18"-140,1 0 31,-1 0-15,19 0 0,-19 0 15,1 0-31,0 0 16,-1 0-16,19 0 31,34 0-16,54 0 48,-89 0-47,0 0-1,18 0 1,-18 17-1,-17-17 1,17 18 0,-17 0-1,0-18 1,-1 17 0,1-17-16,-18 18 15,17-18-15,1 17 16,-18 1 15,0 0-15,0-36 77,-18 0-77,18 1 0,0-1-1,0 1 17,0-1-32,0 0 31,18 1-31,35-19 31,-18 36-31,-17 0 16,17-17-1,0 17-15,-17 0 16,53-18 0,-36 18-1,-17 0 1,35 0-1,-18-18 17,-18 18-32,1 0 15,0 0-15,-1-17 16,1 17 0,0 0 15,-18-18-16,0 0-15,17 18 16,-17-17 0,18 17-1,-18-35 1,0 17 0,0 0-1,0 1 1</inkml:trace>
  <inkml:trace contextRef="#ctx0" brushRef="#br3" timeOffset="459143.0447">16933 12771 0,'0'17'94,"0"18"-94,53 71 47,0-18-16,-53-70-15,0 0-16,35 52 15,36 54 32,-36-36 16,-35-70-48,0-1-15,18 19 16,-18-19 0,18-17-1,-18 18 1,17-1-1,-17 1 17,0 0-17,0-1 1,18-17 31,-18-17 31,0-1-62,0-17-1,0 17 1,0 1-16,0-19 15,0 1 1,0 0 0,0-18 15,0 18-31,0 17 16,0-17-1,0-1 16,0 1 1,17 0-32,-17 17 31,0 0-31,0 1 16,0-1-1,0 1 1,0-1-1,0 0-15,18-17 16,0 17 0,-18 1-1,17-1 1,-17 0 0,0 1 15,0-1-16,0 1 17,18 17-17,-18-18 1,0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5:50:45.1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 6332 0,'0'36'297,"18"-19"-282,-18 19 1,0-19 0,18 1-16,-18 17 15,0-17-15,0 17 32,0 18-1,0-18 16,0-17-32,17-18 79,-17-18-78,18 1 15,0-19-31,-18 1 16,17-36 15,1 19-31,-1 16 15,19-34-15,-1-18 16,0 17-16,1 0 16,-1 1-1,-18 17-15,19 0 16,-19 18 0,19-18-1,-19 18-15,1 17 16,17-17-16,-35 17 15,0 0 1,18 1-16,-18-1 16,18 18-1,-18-18 1</inkml:trace>
  <inkml:trace contextRef="#ctx0" brushRef="#br0" timeOffset="2482.7804">3069 6385 0,'0'-35'125,"0"0"-125,18-1 31,-1 1-31,-17 18 16,18-89 31,0 53 0,-18 35-32,0 0 1,0 36 62,17-18-78,-17 35 16,18 18-16,0 18 31,-1-1-15,1-17-1,-18-17-15,0-19 16,0 19-16,18-1 31,-1 0-15,-17-17-1,0-1 1,18 1-16</inkml:trace>
  <inkml:trace contextRef="#ctx0" brushRef="#br0" timeOffset="3458.9241">3334 5838 0,'17'18'125,"1"17"-109,17-17-1,-17 35 1,0 0 0,17 0-16,18 106 31,-36-124-31,-17 0 15,0 0 17,18 18-32,-18 53 15,0-35-15,0-18 16,0-18 0,0 0-16,0-17 15,0 52 16,0-52-15,0 0 0</inkml:trace>
  <inkml:trace contextRef="#ctx0" brushRef="#br0" timeOffset="4924.4573">2981 9737 0,'0'-18'94,"35"-53"-63,-17 54-15,0-1-1,34 1 1,-34 17-1,17 0 1,1 0 0,-19 35-1,1 0-15,0 53 32,-18-35-32,0 0 15,0-35 1,0 17-16,0-17 15,0 17 1,0 18 0,-18-18-1,0 18 17,1-35-32,17 17 15,0-17 1,0-1-1,17-17 17,19 0-17,-19 0 1,1 0-16,17 0 31,18 0-15,-35 0-1,17 0 1,-35-17 0</inkml:trace>
  <inkml:trace contextRef="#ctx0" brushRef="#br0" timeOffset="5739.7398">3281 9331 0,'17'0'94,"72"106"-63,-19-18-15,1 18 15,-71-71-31,17 0 16,1 18-16,0 0 15,-18-18-15,17 1 16,-17 17-16,0-18 31,0 18-31,0-18 16,0-17-16,0 17 15,0 0 1,0 18 0,0-35-1,0 0 1,-17-1-16,17 1 16</inkml:trace>
  <inkml:trace contextRef="#ctx0" brushRef="#br0" timeOffset="7488.0491">3087 12718 0,'17'-18'62,"1"0"-46,17 1 15,54 17 16,-54 0-31,0 53 15,-35-36-31,0 19 15,0-19 1,0 18 0,0-17-1,0 0 1,0-1 0,0 1-16,-18-18 15,18-18 48,0 1-32,18 17 16,0 0-32,17 17 1,-17-17-16,-1 18 16,1 0-16,0 17 15,-18 0 1,0-17 0,0-1-1,0 19-15,0 17 31,-53 0-15,17-18 0,19-17-1,-19-1 1,19-17 0</inkml:trace>
  <inkml:trace contextRef="#ctx0" brushRef="#br0" timeOffset="8344.2464">3369 12330 0,'53'17'78,"0"36"-62,123 159 15,-105 70 31,-54-159-46,-17-52 0,0-36-1,0 18-15,0 35 16,0-52-1,0-19-15,0 1 16,0 17 0,0-17-1</inkml:trace>
  <inkml:trace contextRef="#ctx0" brushRef="#br0" timeOffset="10270.6761">2910 15963 0,'18'53'62,"0"18"-46,-1-36 0,1 53-1,-18-70-15,18 52 47,-18-52-31,0 0 31,0-1-47,17-17 62,1 0-62,0 0 16,-18-17-1,35 17 1,0 0 0,-17-18-1,-1 18 1,1-18 0,0 18 15,-18-17-16,0-1 1,0 0-16,0 1 16,0-19-1,0 1 1,0 18-16,-18 17 16,0-18-1,18 0 1,-17 18-1,34 18 32,1 0-47,0 34 16,-1-16-16,1 17 16,-18-36-1,0 19-15,18-1 16,-1-17-1,1 52 1,-1-52 0,1 35-1,-18-36 1,0 1 0,0 17 15</inkml:trace>
  <inkml:trace contextRef="#ctx0" brushRef="#br0" timeOffset="11089.5153">3263 15610 0,'53'18'62,"35"53"-62,-35-1 16,0 1 0,-35-18-16,17 17 31,18 142 0,-53 52 16,0-158-31,-18 18 15,18-107-16,-17 1-15,17 0 16,0-1 0,0 1-1</inkml:trace>
  <inkml:trace contextRef="#ctx0" brushRef="#br0" timeOffset="14424.1743">16263 6773 0,'0'-53'63,"0"0"-47,18-17-16,-18 17 15,0-18 1,17 54-16,-17-36 15,18-88 32,-18 35 0,0 53-31,0 18-1,0 17 1,0-17 0,0 17 15,0 1-15,18 17-1,-18-18-15,17 18 16,1 0-1,17 35 17,-17 18-17,35 53 1,-18-18 0,-17-35-1,-1-18 1,-17 1-1,18-19-15,0 19 16,-18-1-16,17-35 16,-17 53-1,0-36 17,0 1-32,0 0 15,18-18 1,-18 17-16,0 1 15</inkml:trace>
  <inkml:trace contextRef="#ctx0" brushRef="#br0" timeOffset="15024.9213">16351 6385 0,'53'-17'109,"-18"17"-93,1-18-1,-1 18 1,-17 0 0,-1 0 15</inkml:trace>
  <inkml:trace contextRef="#ctx0" brushRef="#br0" timeOffset="17069.6376">16122 9543 0,'0'35'78,"18"35"-62,17 177 30,-18-194-30,-17-17 0,0-1 15,0-17-15,0-1-1,0 1 32,0-53-16,-17-36-15,-1 36 0,-17-89-1,35 71-15,-18 18 16,18-18 15,0 35-31,0 1 16,0-18-1,0 17 1,18 0 0,-18 1-1,0-1 1,35 18-1,-35-18 1,18 18 0,17 0-1,-17 0 1,-1 0 0,1 53 15,0-53-31,-18 18 15,0 17-15,0-17 16,0 17 0,0-17-1,0-1 1,0 1 0,0 17 15,-18-35 0,18-17 16,0-1-31,0 0 15,0 1-31,18 17 15,-1 0-15,1 0 32,17 0-32,-17 0 31,17 0-31,-35 17 16,18 1-16,-1 0 15,-17-1 1,18 1-1,-18 0-15,18-1 16,-18 18 0,0-17-1,0 17 1,-18-17 0,-35 35-1,53-35 1,-70-1-1,52-17 1,-17 0-16,17 0 16</inkml:trace>
  <inkml:trace contextRef="#ctx0" brushRef="#br0" timeOffset="19272.8427">16475 12647 0,'-36'0'93,"19"0"-77,-18 0 0,-36 0 15,53 18-31,-88 70 47,89-70-32,-1 52 1,18-35 0,0 18-1,0 0 1,0-35-1,0-1 1,18 1 0,17 17 15,18-35 0,-18 0-15,-17 0-1,35 0 1,-35 0-16,17 0 16,0 0-1,0 0 1,-17 0 0,0 0-1,-1 0-15</inkml:trace>
  <inkml:trace contextRef="#ctx0" brushRef="#br0" timeOffset="20537.5305">16245 16034 0,'0'17'109,"0"1"-93,18 17 0,0 1-16,-1-19 15,1 18-15,-18 1 16,18-19-1,-18 1 1,0 17 0,0-17-1,0 0 1,0-1-16,0 1 16,0 0-1</inkml:trace>
  <inkml:trace contextRef="#ctx0" brushRef="#br0" timeOffset="21823.5081">16087 16051 0,'17'-17'78,"1"-19"-62,105-16 30,-70 34-30,-17 18 0,-36-18-1,35 18 1,-17 0 0,34 0-1,-34 0 1,0 18-1,17 0 1,-17-1 0,-1 1-1,19-1 1,-19 1 0,1 0-1,-1 17 16,1-17-31,0 17 16,-18 0 0,17-17-1,1 17 1,0-17 0,-18 17 15,0-17-31,0-1 15,0 1-15,0 0 16,-18-1-16,18 1 16,-18 17 15,-17-17-15,0 17-16,0-17 15,-1 17-15,1-35 16,17 18-1,-35-1-15,36 1 16,-1 0 0,-17-18-16,17 0 15,18 17 1,-17-17-16,-1 0 16,0 18-1,-17-18 16,17 0 1,-17 0-32</inkml:trace>
  <inkml:trace contextRef="#ctx0" brushRef="#br0" timeOffset="29065.4601">6650 5539 0,'53'0'125,"106"0"-125,193 0 16,89-36 0,-53 1-1,-194 35 1,36-18 15,-89 18-15,-35-17-1,-36 17 1,1 0-16,-36 0 16,18 0-1,0 0-15,-36 0 16,36 0-16,0 0 16,53 0-1,-18 0 16,-35 0-15,0 0-16,-18 0 16,36 0-16,0 0 15,17 0 1,-35 0 0,35 0-1,35 0 1,1 17 15,-54-17-31,-17 0 16,0 0-16,35 0 15,-17 0-15,17 0 16,71 0 0,-18 0 15,-70 0-16,-54 0 1,54 0 0,-54 0-1,19 18 1,-19-18 0,36 18-1,-18-1 1,54-17-1,-54 0 1,18 0-16,-18 0 16,18 0-1,0 0-15,0 18 32,-18-18-17,-17 0-15,17 0 16,-17 18-16,-1-18 15,1 0 1,35 0 0,-18 0-1,18 0 1,-35 17-16,52-17 16,-34 18 15,-19-18-31,1 0 31,0 0-15,-1 0-1,1 0 1,-1 0 0,1 0 30,0 0-14,-1 0 15</inkml:trace>
  <inkml:trace contextRef="#ctx0" brushRef="#br0" timeOffset="36144.8297">6579 8890 0,'53'0'219,"353"-35"-204,-159 35 1,-53 0-1,-106 0-15,-17 0 16,17 0-16,194 0 47,-35 17 15,-124-17-46,-70 0 0,0 0-16,0 0 15,0 0-15,18 0 16,70 0 0,-53 0 15,-35 0-31,141 0 15,-106 0-15,-35 0 16,0 0 0,0 0-16,0 0 15,-18 0 1,18 0 0,53 0-1,17 0 1,-87 0-16,16 0 15,1 0-15,-35 0 16,35 0 0,-18 0-1,36 0 17,-18 0-17,-18-17 1,124-19 15,-106 36-15,0-17-16,-18 17 15,0 0-15,18-18 16,0 18 0,-18 0 15,1-17-31,-19 17 15,18 0-15,18 0 16,-35 0 0,35-18-16,-18 18 15,-17 0-15,70 0 32,-35 0-17,0-18 1,-18 18-1,-17 0-15,35 0 16,17 0 0,-34 0-16,69 0 47,-69 0-47,17 0 15,-18 0-15,0 0 31,-17 0-15,-1 0 0,19 0-1,-19 0 17,1 0-17,-18 18-15,18-18 31,-1 0-15,1 18 15,-1-18 16,1 0-31,0 0-1,17 0 1,-35 17 15,18-17-31,-1 0 16,1 0 0,0 0-1,-1 0 1,1 0 31,0 0-32,-1 0 17,1 0-1,-1 0-16,1 0 32,0 0-31,-1 0 78,1 0-63</inkml:trace>
  <inkml:trace contextRef="#ctx0" brushRef="#br0" timeOffset="48810.216">6632 12118 0,'53'18'125,"35"-1"-109,36 18 0,70 18-1,-18 18-15,195 35 47,-318-89-47,211 125 47,-193-107-31,140 71 15,-140-53-31,-18-36 16,17 18-16,-17-17 15,35 35 1,-17 0-1,-36-18 1,1-17 0,17 17-16,-18 0 15,0 1-15,-17-19 16,105 72 15,-88-54-15,-17 0-1,17-17-15,36 17 16,-18 18 0,17-18-16,89 71 15,-124-71 1,89 18 0,-71-18-1,0 1-15,17-19 16,-34 19-1,16-19 17,1 19-32,18-1 0,-18 0 15,-18-17-15,0-1 16,1 19 0,-1-1-1,0-17 1,1 17-16,-1-17 15,0 17-15,0 0 16,18 0 0,0-35-16,-18 36 15,-17-19 1,35 19 0,-35-36 265,-1 0-266,1 0-15,35 17 16,0-17 0,17 35-16,1-17 15,17 35 1,88 0 0,-105-35-1,-36-1-15,18 1 16,-17-18-16,-1 18 15,-18-1 1,19 18-16,-1-35 16,-17 36-16,17-19 15,0-17 1,36 36 0,-1 17-1,-17-36 1,-18 1-1,18 17 1,-17-17 0,-19-1-1,1-17-15,0 0 32,35 53-17,-18-35 1,-35 0-1,35-1-15,-17 18 16,-18-17 0,17-18-16,1 18 15,0-1 1,-18 1 0,17 17-1,1-35 1,-18 36-1,18-19 17,-1 19-17,1-19 32,-18 1-31,17-1 31,1 1-32,-18 0-15,18-18 32,-18 17-17,17 1 1</inkml:trace>
  <inkml:trace contextRef="#ctx0" brushRef="#br0" timeOffset="59016.5339">6615 15275 0,'52'-53'125,"284"-211"-109,722-530 31,-952 723-31,-53 36-1,141-71 16,0 1 32,-159 69-47,36 19-1,-36-1 1,-17 0-16,17-17 15,0 17-15,0 18 16,1-35 0,69-18-1,-34 0 1,35-17 15,-53 52-31,-36-17 0,36 0 16,0 17-1,0-17-15,0-1 16,88-34 0,-17-1 15,-54 36-31,-35 0 16,18 35-1,0-36-15,0 19 16,-35 17-1,17-18-15,0 0 16,-17 1-16,17 17 16,-17 0-1,0-18-15,-1 18 16,1-17 0,0-1-16,-1 18 15,1 0 1,-1-18-16,1 18 15,0-17 1,17-1 0,0 0-1,36-17 1,17-18 15,-53 36-15,18 17-16,-35-36 15,17 19-15,0 17 16,-35-18 0,18 0-1,0 18 1,-1 0 312,-17-17-297,36-1-15,-19 0 0,71-34 30,54-19 1,-72 36-31,-35 17 0,-35 0-16,36 18 15,-1-17 1,0 17-1,-17-18 1,0 18 0,17-18-16,-35 1 15,35 17-15,0 0 16,-35-18-16,53 1 31,-17-1-15,-1 18-1,-18 0 1,19-18 0,-19 1-1,19-1 17,-19 18-32,1 0 0,0 0 15,-1 0 1,-17-18-16,18 18 15,-1 0-15,1-17 16,0 17 15,-1-18 1,1 18 30,0 0-31,-1 0 1,1 0 30,0 0-46,-1 0 15,1 0 0,0 0-15,-1 0 31,1-18-32,-1 1 48</inkml:trace>
  <inkml:trace contextRef="#ctx0" brushRef="#br1" timeOffset="379467.5649">6615 15381 0,'35'0'219,"0"0"-203,0 0-16,1 0 15,-19 0 1,36 0-16,-35 0 16,17 0-16,159 0 47,18 0-1,-106-18-30,0 18 15,-71 0-15,18-17-16,17 17 16,-17-18-1,0 18 1,-35 0-16,52 0 31,-52 0-31,17 0 16,-17 0 15,-1 0-15,1 0 312,0 0-313,-1-17 1,19 17 0,211-36-1,247-17 32,-248 36 0,-193 17-31,-35 0-16,35 0 15,0 0-15,-18 0 31,71 0-31,-88 0 16,105 0 15,-70 0-15,18 0-16,-36 0 16,18 0-1,0 0-15,-18 0 16,0 0-1,18 0-15,-18 0 16,1 0-16,17 0 16,35 0-1,-35 0 1,17 0 0,1 0-1,-36 0 1,53 0-1,0 0 17,-17 0-32,0 0 31,-36 0-31,0 0 16,-17 0-1,17 0 1,0 0-16,18 0 15,18 0 1,17 0 0,-35 0-1,35 0 1,-53 0 0,18 0-1,-17 0 1,17 0 15,-36 0-15,18 0-1,-17 0 1,0 0 0,-1 0 15,1 0-16,0 0-15,-1 0 16,19 0 0,-1 0-1,-18 0 1,19 0 0,-19 0-1,19 0 1,-19 0-1,1 0 17,0 0-32,17 0 15,0 0 17,-17 0-17,-1 0 1,1 0-1,0 0-15,-1 0 0,1 0 32,0 0-17,17 0 17,0 0-17,0 0 1,-17 0-1,17 0 1,-17 0 0,17 0 15,-17 0 0,0 0-31,-1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0-25T15:58:15.50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4039 6279 0,'18'0'125,"0"0"-125,17 0 16,18 0-1,106-35 32,17 18 0,-123 17-31,17 0-1,36-18 17,-71 18-32,1 0 15,-19 0-15,19-18 16,-1 18-1,-17 0-15,17 0 16,0 0 0,-17-17-16,17 17 15,-17 0-15,-1 0 16,19 0 15,17 0-15,17 0-1,-17 0 1,18 0 15,-36 0-15,-18 0-16,19 0 16,-19-18-1,1 18 1,0 0-16,-1 0 15,1 0 1,17 0-16,-17 0 16,0 0-1,-1 0-15,1 0 16,-1-18 15,1 18-31,0 0 16,-1 0-1,1 0 17,0 0-32,-1 0 15,19 0 1,-1 0 15,-18 0 0,-17 18-15,36-18 0,-36 18-1,17-1 1,1-17 0,-18 18-1,0 0 1,0-1-1,18 1 1,-1-18 0,-17 17-16,18 1 31,-18 0-15,18-18-1,-18 17-15,0 1 16,17 0-1,-17-1 1,0 1 0,0 0-1,18 17 1,-18-18 0,17 19 15,-17-1-16,0-17 1,18-1-16,-18 19 16,0-19-16,0 18 31,0-17-15,0 0-1,0-1 1,0 1-16,0 0 31,18 17-15,-18 0-1,0-17 1,0 17 0,0-17-1,0-1 1,0 54 15,0-53-15,0-1-1,0 1 1,0 17-16,0-17 31,17 17-15,-17 18-1,0-35 1,0 17 0,0 0-1,0 0 1,0-17 0,0 0-1,0-1-15,0 19 16,0-19-1,0 19 1,0-19 0,0 1-1,0 0-15,0 17 16,0-18 0,0 19-1,0-19 1,0 1-1,0 0 1,-17-1 0,17 1-1,-18 0-15,18-1 16,-18-17 0,18 18-1,0-1 1,-17-17-16,17 18 15,-18-18-15,18 18 32,-17-1-17,-1-17-15,0 0 0,18 18 16,-17 0 0,-1-1-1,0-17 1,1 18-1,-1 0 1,0-1 0,1-17-1,17 18 1,-35-1-16,17-17 16,-35 18 15,35 0-16,1-1-15,-19-17 16,1 18 15,0-18-31,0 18 16,-1-1 0,19-17-1,-1 0-15,-35 18 16,18-18-1,-18 0 17,-18 0-17,18 18 1,36-18 0,-54 17-1,18-17 1,0 0-1,1 18 1,-72 0 31,89-18-47,-1 0 16,19 0-16,-18 0 15,17 0 1,0 0-1,-52 17 1,17-17 0,35 0-1,-35 0 1,18 0-16,0 0 16,17 0-1,-35 0 1,18 0-1,0 0-15,17 0 16,-17-17 0,-1-1-1,19 18 1,-1-18 0,-17 1 15,17-19-16,-17 19 1,17-19 0,1 19-1,-1-19 1,18 19 0,-35-18-1,35-1 1,-18 1-1,18 17 1,0 1-16,0-1 16,0 0-16,0 1 15,0-1 1,0-17 0,0 17-16,0 1 15,0-19 1,0 1 15,0 0-15,0 0-1,0-1 1,0 19 0,0-1-16,0 0 15,0 1-15,0-1 16,0-17-1,0-1 17,0 1-32,0 0 15,0 17 1,0-17 0,0 0-1,0-18 16,0 0 1,0 18-17,0 17-15,0 0 32,0 1-32,0-19 15,0 19 1,0-1-1,0 1-15,0-1 16,0 0 0,0-17-1,0 17 1,0 1-16,0-19 31,0 19-15,0-1-16,0-17 31,18 17-15,-18 1-1,17-19 1,-17 19 0,0-1-16,0 0 15,0 1 1,0-1-1,18-17 1,-18 17-16,0 1 16,18 17-1,-18-18-15,17 0 16,-17-17 0,0 0 15,18 17-16,0 0-15,-1-17 16,-17 18 0,18-1-1,-18 0 17</inkml:trace>
  <inkml:trace contextRef="#ctx0" brushRef="#br0" timeOffset="26691.5162">6967 8308 0,'18'0'109,"88"-18"-77,-71 18-32,53-35 31,18 17-16,-88 18 1,88-17 0,-36-1-1,-17 18 1,-35-18-16,35 18 16,-18 0-1,0 0-15,0-17 16,1 17-16,-1 0 15,36 0 1,-1 0 15,-52 0-15,35-18-16,-18 18 0,-17 0 16,35 0-1,-18 0-15,35 0 31,-52 0-31,17 0 16,1-17 0,-1 17-16,0 0 15,0 0-15,-17 0 16,35 0 0,53 0-1,-53 0 1,-18-18-1,0 18-15,18 0 16,-18 0 0,1-18-16,17 18 15,-18 0-15,71 0 32,-89 0-17,19 0-15,-19 0 16,1 0-16,17 0 15,-17 0 1,-1 0 0</inkml:trace>
  <inkml:trace contextRef="#ctx0" brushRef="#br0" timeOffset="28424.0054">8273 8343 0,'-18'0'109,"0"0"-109,-35 71 32,-52 70 14,87-88-30,18 70 31,0-87-47,0-19 31,0 1-31,0-1 16,0 1-1,18 0 1,17-1 15,-17 1 1,-1-18-17,1 0 1,17 0-1,-17-35 1,17-1 0,-35-16-1,0 16 1,0 19 0,0-1-1,0-17 1,0-1-1,-35 36 17,17 0-17,0 0-15,1 0 32,-18 0-17,17 18 16,0 0-31,18 17 16,0 0 0,0-17-16</inkml:trace>
  <inkml:trace contextRef="#ctx0" brushRef="#br0" timeOffset="32460.919">7108 7620 0,'0'-18'109,"18"18"-109,35-35 47,-35 35-31,-1 0-16,1 0 15,0 0 16,-1 18-15,-17 17 0,0-17-1,0 17 1,-17 0 15,17-17-31,0-1 16,-18 1-1,0-18 1,18 18-16,-17-18 16,-1 0 31,0 0-32,18-18 32,18 18-31,0-18-16,-1 18 31,1-17-15,0 17-1,-1 0 1,1 0-1,-1 0 1,1 17 0,0-17-16,-1 18 15,1 0 1,-18-1 0,18 19 15,-18-19-31,0 1 15,0 0-15,0-1 16,0 1 15,-18-1-31,18 1 0,-18-18 16,-17 18 0,35-1-1,-35-17-15,17 18 31,-35-18-15,18 0 0,17 0-1,-17-18 1</inkml:trace>
  <inkml:trace contextRef="#ctx0" brushRef="#br0" timeOffset="33537.0482">7796 7567 0,'0'18'93,"18"17"-77,17 71 31,-35-89-47,0 1 0,18 0 16,-18-1-1,0 1 1,0 0-1,0-1 1,0 1 0,0 0-16,18-18 15,-18 17 17,0 1-17,0-1 16</inkml:trace>
  <inkml:trace contextRef="#ctx0" brushRef="#br0" timeOffset="34342.6677">7726 7743 0,'17'0'125,"1"-17"-109,53 17-1,-54 0 1,1-18-16,0 18 16,-1 0-1,1 0-15,-1 0 16,19 0 15,-19 0-15,1 0 15,0 0-15</inkml:trace>
  <inkml:trace contextRef="#ctx0" brushRef="#br0" timeOffset="38272.9328">8378 7691 0,'0'-36'94,"0"19"-78,18 17 15,0-53-15,35 17 15,-18 36 16,-17 0-16,-1 0-31,1 0 31,-18 18 0,0 0-15,0-1 31,0 36-47,-35 35 31,-1-17-15,19-53-1,17-1 1,0 1-16,-18-18 16,0 0-1,18 18 1,0-1 46,36-17-46,-19 0 0,19 0-1,-1-17 1,-18 17 0,1 0-1,0 0 1,-1 0-1</inkml:trace>
  <inkml:trace contextRef="#ctx0" brushRef="#br0" timeOffset="39402.1196">9543 8237 0,'35'0'79,"18"0"-79,70-17 46,-87 17-30,-1-18-16,0 18 31,-17 0-31,17 0 16,-17 0 0,-1 0-1,1 0 1</inkml:trace>
  <inkml:trace contextRef="#ctx0" brushRef="#br0" timeOffset="40000.2542">9525 8079 0,'35'0'78,"36"0"-78,-1 0 15,19 0 1,-54 0-16,-18 0 16,1 0-1,0 0-15,-1 0 32,-17-18-17</inkml:trace>
  <inkml:trace contextRef="#ctx0" brushRef="#br0" timeOffset="40969.5029">10389 7673 0,'36'0'78,"16"0"-62,-16 0-1,105 0 32,-53 0 0,-70 0-31,-1 0-1,1 0 1</inkml:trace>
  <inkml:trace contextRef="#ctx0" brushRef="#br0" timeOffset="42315.6443">10372 7708 0,'0'53'125,"17"-18"-109,1 36 31,-18-53-16,35-18 94,0 0-109,54-18-1,-72 18 1,36 0-1,-35 0 1,0 0 0,34 18-1,-16-1 1,-19 18 15,1-17-31,0 0 16,-18-1-1,0 1 1,0 0-16,0-1 16,0 1 15,0 0-15,0-1-1,-18-17 1,0 18-1,-17 0 1,0-18 0,-18-36 15,35 36-15,-17-35-1,35 17 1,-18 18-16,1-17 31,17-1-31,-18 18 16</inkml:trace>
  <inkml:trace contextRef="#ctx0" brushRef="#br0" timeOffset="43226.6252">10301 8202 0,'53'0'78,"35"-18"-62,106 1 46,-158 17-62,122-18 32,-122 18-17,-19 0-15,1 0 32,17 0-32,-17 0 15,-1 0 1,1 0-1,0 0 1,-1 0 0,1 0-1</inkml:trace>
  <inkml:trace contextRef="#ctx0" brushRef="#br0" timeOffset="44755.5024">10672 8396 0,'0'35'171,"-18"1"-155,18-19 0,-18 54-1,18-54 1,0 19-16,0-19 16,0 19-1,0-1-15,18-17 16,0-1-16,-1 36 31,1-35-15,-1-1-16,1 1 15,17 0 1,-35-1 0,18-17-1,0 0 1,-1 0-1,1 0 1,0 0-16,-1 0 16,1-17-1,-1-19 1,1 19 15,-18-18-31,0-1 16,0 19-16,0-1 15,0 0-15,0 1 16,-18-1 0,18 0-16,-17 18 31,-1 0-31,1 0 16,-1 0-1,0 36-15,18-19 16,-17 1-16,17 0 15,-18-1 1,18 19 0,0-19-1,0 1 1,0-1-16,0 19 31,0-19-15</inkml:trace>
  <inkml:trace contextRef="#ctx0" brushRef="#br0" timeOffset="47769.5465">18309 6703 0,'18'35'109,"-1"0"-93,1-17-1,0 17-15,-1 1 16,54 105 31,-53-124-47,34 142 47,-34-141-32,0 17 17,-18-17-1,0-1-15,17-17 30,-17-17-14,0-19-17,0-17-15,0 18 16,18-53 0,-18 53-1,18-54 16,-18 37-15,17 34 0,-17 0-16,0-17 15,18 17 1,-18 1 0,18-19-16,-1 19 15,-17-1 1,0 0-1,0-17 1,18 18 15,-18-1-31,17 0 16,-17 1 0,0-1-1,18 18 16</inkml:trace>
  <inkml:trace contextRef="#ctx0" brushRef="#br0" timeOffset="52809.0802">4004 10231 0,'18'0'140,"17"0"-124,0 0 0,-17 0-16,17 0 15,-17 0-15,88-18 63,-53 18-16,-36 0-32,1 0 1,17 0 15,-17 0-31,-1 0 31,1 0-31,0 0 47</inkml:trace>
  <inkml:trace contextRef="#ctx0" brushRef="#br0" timeOffset="54106.2028">4198 10566 0,'0'-18'94,"18"-17"-63,-1-18 16,-17 35-31,18 1-16,-18-1 31,18 0-15,-18 1 15,0-1-16,0 0 17,17 18 77,-17 18-93,0 0-1,18 17 1,-18 35 0,18 1-1,-18-53 1,0-1-16,17 19 15,-17-19 1,0 1 0,0 0 15,0-1-31,18 1 31</inkml:trace>
  <inkml:trace contextRef="#ctx0" brushRef="#br0" timeOffset="56020.7513">7108 11007 0,'36'0'94,"-1"0"-79,18 0-15,17 0 16,1 0 0,211 0 31,-17 0-1,-230 0-46,18 0 16,-35 0-16,17 0 16,-17 0-1,17 0-15,18 0 16,-36 0 0,19 0-16,34 0 15,-17 0 1,18-18-1,-18 18 17,0 0-17,-18 0-15,-18-18 16,36 18-16,0 0 0,-35 0 16,35 0-1,0 0 1,17-17-1,19-1 1,-54 0 0,18 18-16,-36 0 15,19-17 1,17 17 0,-18-18-1,-18 18-15,1 0 16,0 0 15</inkml:trace>
  <inkml:trace contextRef="#ctx0" brushRef="#br0" timeOffset="57991.7705">7990 11271 0,'0'-17'110,"18"17"-110,35-18 47,-35 18-32,-1 0 1,1 0 15,-18 18-15,18-18-16,-18 17 31,0 1-15,0 0-1,0-1 1,-18 1-1,18-1 1,-18 1 0,1-18-1,-1 0 1,0 0 31,36 0 15,0 0-62,-1 0 16,1 0 0,0 0-1,-1 0 1,1 0-1,-1 0 1,1 18 0,0-1 15,-1 1-15,-17 0-1,0-1 1,0 1 31,0 0-47,0-1 15,0 1 1,0-1 0,-17-17-1,-1 0 1,18 18-1,-35-18 1,-36 18 0,36-18-1,17 0 1,-17 0 0,17 0-16,1 0 15</inkml:trace>
  <inkml:trace contextRef="#ctx0" brushRef="#br0" timeOffset="62587.5658">7497 10231 0,'0'17'47,"-36"18"-32,-17 89 32,53-106-31,0-1-16,0 18 15,0-17 1,0 0-16,0 35 31,0-18-31,0 53 31,0-70-31,0-1 16,18 19 0,0-19 15,-18 1-31,35 17 31,-17-35 0,-1 0-15,1 0-16,-1 0 31,1-17-15,-18-1 0,0-17-1,18 17 1,-18 0-1,0-17-15,0 18 16,0-1 0,0-53 15,-18 54 0,0-1-15,1 18 15,-1 0-31,1 0 31,-1 0-15,0 0 0,18 18-1,0 17 1,0-17-1,0 35 17,0-36-17,0 1 1</inkml:trace>
  <inkml:trace contextRef="#ctx0" brushRef="#br0" timeOffset="63613.815">7832 10619 0,'35'0'140,"-17"-18"-124,-1 18 0,1 0-16,-1 0 15,36 0 1,-35 0 0,17 0 30,1 0 17,-19 0-47</inkml:trace>
  <inkml:trace contextRef="#ctx0" brushRef="#br0" timeOffset="64637.4956">8396 10389 0,'35'-17'110,"-17"17"-110,53 0 47,-54 0-32,1 0 17,-1 0-1</inkml:trace>
  <inkml:trace contextRef="#ctx0" brushRef="#br0" timeOffset="65756.1647">8396 10372 0,'0'35'125,"0"0"-110,18-17 1,-18-1 0,0 1-1,0 0 1,17-18 15,1 0 16,0 0-31,-1 0-1,1-18 1,0 18-1,-1 0 1,1-18 0,-1 18-1,19 0 1,-19 36 0,1-36-1,0 35 1,-1-17-1,-17-1 17,0 1-32,0 0 31,0-1-15,-17-17-1,17 18 1,-36 0-1,36-1 1,-35-17 0,17 0-16,-17 18 15,18-18 1,-19 0 0,19 0-1,-1 0 1,0-18-1</inkml:trace>
  <inkml:trace contextRef="#ctx0" brushRef="#br0" timeOffset="66904.2799">9648 11042 0,'36'0'94,"-19"0"-94,89 18 31,35-18 32,-105 0-47</inkml:trace>
  <inkml:trace contextRef="#ctx0" brushRef="#br0" timeOffset="67589.0095">9631 10866 0,'35'0'109,"36"0"-93,-36 0-1,18 0 16,-36 0-15,1 0-16,0 0 31</inkml:trace>
  <inkml:trace contextRef="#ctx0" brushRef="#br0" timeOffset="69020.255">10477 10795 0,'0'-18'172,"18"1"-172,0-54 47,-1 54-47,-17-1 16,0 0-16,0 1 31,0-1-31,18 0 31,-18 1-15,0-1-16,0 0 47,0 1-16,18 52 32,-1 53-32,1 18-16,0-53-15,-1 0 16,-17-18 0,18-17-16,-18 17 15,18 0 1,-1-17 0,-17 0-16,0-1 46</inkml:trace>
  <inkml:trace contextRef="#ctx0" brushRef="#br0" timeOffset="69914.6489">10389 11254 0,'18'0'62,"17"0"-46,36-18 0,-36 18-1,18 0-15,123 0 47,-35 0 0,-123 0-47,0 0 16,-1 0-1,1 0 1,0 0 0,-1 0-1</inkml:trace>
  <inkml:trace contextRef="#ctx0" brushRef="#br0" timeOffset="71195.0385">10566 11483 0,'17'0'110,"1"0"-110,70-35 31,-35 17-15,-18 18 15,-17 0-15,0 18-1,-1-18 1,-17 17-16,0 1 15,0 0 1,0 17 0,0-18-1,-17 19 17,-1-36-32,18 17 15,-18-17-15,1 18 0,-1-18 31,0 0-15,18-18 0,0-17-1,0 17 1,0 1 0,18-1-1,0 1-15,17 17 16,0 0-16,-17 0 15,17 0 1,18 0 0,-18 17-1,-17 1 1,17-1 0,-35 19-1,0-19 1,0 1-16,0 0 15,0 17 1,-53 0 15,18-17-15,0-1 0,0 1-1,-1 0 1,19-18-16,-1 0 31,0 0-31,1 0 31,-1 0-15</inkml:trace>
  <inkml:trace contextRef="#ctx0" brushRef="#br0" timeOffset="74389.4945">18186 9507 0,'17'18'78,"1"35"-78,0 17 31,-1-34-31,-17-19 16,18 19-16,-18-1 15,18-17 1,-18 34 0,17 1 30,-17 0 1,0-35-31,0 0 0,0-1 30,-17-70 33,-1 18-79,0-18 15,1 0 1,-1 0-1,18 18 1,0 0-16,0 17 31,0 0-31,0 1 32,0-1-17,0 1 1,0-1-1,0 0-15,0 1 16,0-19 15,0 19-15,0-1 0,0 0-1,0 1 1,0-1-1,0 1 1,18-1 0,17 0 15,-17 1-15,34-1-1,1 18 1,-17 0 15,-19 0-15,1 0-1,0 0-15,-1 0 16,1 0 15,-1 0-15</inkml:trace>
  <inkml:trace contextRef="#ctx0" brushRef="#br0" timeOffset="75137.5556">18256 9719 0,'36'0'110,"-19"0"-110,18 0 15,1 0 1,52 0 31,-70 0-16,17 0-15</inkml:trace>
  <inkml:trace contextRef="#ctx0" brushRef="#br0" timeOffset="80358.461">3881 12806 0,'0'17'78,"17"1"-78,36 53 32,-18-18 15,-17-53-16,0 0-16,-1 0 1,36 0 15,-53-18-15,53 18-16,0-18 16,0 18-1,-35 0 1,17 0-16,0 18 15,0 0 1,-17-18 0,-18 35-16,18-18 15,-1-17-15,-17 18 16,18 0 0,-18-1-1,0 1-15,0 0 31,0-1 1,-18-34 15,18-1-16,0 0-31,0-17 31,0 17-31,18 18 16,17-17-1,-17 17-15,0 0 16,17-18 0,18 18-1,-36 0 1,1 0-1,0 0 1,-1-17 15,1 17-31,-18-18 32,18-17-17</inkml:trace>
  <inkml:trace contextRef="#ctx0" brushRef="#br0" timeOffset="91598.502">5556 12682 0,'0'18'125,"18"17"-110,17 18 32,-17-35-31,-1-1 0,1 1-1,17 17 16,-17-35-15,0 0 0,-1 0 15,1 0-31,0 0 31,-1 0-15,1 0-16,-1 0 15,1 0 1,0-17-16,17 17 31,0 0-15,1 0 15,-19 0-31,1 0 16,-1 0-16,1 0 15,17 0 1,1 17 0,-19 1 15,-17 0-31,18-18 16,-18 17-1,0 1 1,18 0-1,-18-1 17,0 1-17,-18-36 79,18-17-63,0 17-15,0 1 0,0-1-1,18 18 1,17 0-1,-35-18 1,35 18-16,-17 0 0,17 0 31,0-17-31,-17 17 16,17 0-16,1 0 16,-1 0-1,-18 0 1,1 0-1,0 0 1,-1 0 0,1-18-1,-18 0 17,18 1-32,-18-1 15,0 1 1,0-1-1,0 0 17,0 1-17,0-1 1,0 0 0</inkml:trace>
  <inkml:trace contextRef="#ctx0" brushRef="#br0" timeOffset="103126.4028">4339 11553 0,'0'18'172,"18"17"-141,-18-17-31,0 17 16,0-17-1,17 35 32,-17-18 0,0-17 0,18-18-16,-18-18-15,0 0-1,0 1 1,18-36 0,-18 18-16,17 17 15,-17-17 1,0 17-16,18 0 16,-18 1-16,18-1 15,-1 1 1,-17-1-16,0-17 15,18 35 1,0-36-16,-1 19 16,36-36 31,-35 35-47,-1 18 15,-17-35 1,36 17 15,-19-17-15,1 17 15,0 1-15,-1-1-1,1 18 1</inkml:trace>
  <inkml:trace contextRef="#ctx0" brushRef="#br0" timeOffset="174120.8638">4198 13741 0,'18'-36'94,"35"19"-94,52-1 47,-34 18 0,-36 159 0,-35-124-32,0 18 1,-35-18 0,17 1-1,18-19 1,-35-17-1,35 18 1,-18 0 0,1-18-1,-1 0 1,18-36 0,0 1 15,35 17-16,1 1 1,-19 17 0,19 0-1,-19 17 1,19 19 0,-19-19-1,1 19 1,-18-19-1,17 1-15,-17-1 16,0 1-16,0 0 31,0-1-31,0 1 16,0 0-16,0-1 16,0 1-16,-17 0 31,17-1-31,0 1 15,-18-1-15,1 1 16,-1 0 0,-17-1-1,17-17-15,-17 0 32,17 0-17,-17 0-15</inkml:trace>
  <inkml:trace contextRef="#ctx0" brushRef="#br0" timeOffset="175037.9401">4039 14623 0,'53'0'109,"-18"0"-93,142-36 31,-124 36-32,-18 0 1,0 0 0,1 0-1,-19 0 1,1 0-1,35 0 1,-36 0 15,1 0-31,0 0 16,-1 0 15,1 0-15,0-17 15</inkml:trace>
  <inkml:trace contextRef="#ctx0" brushRef="#br0" timeOffset="176181.4257">4233 15064 0,'0'-18'109,"18"0"-109,0-52 47,-18-18 0,17 88-31,-17-18-16,0-17 15,18 35 1,-18-18-16,0 0 31,18 36 16,-18 17-31,17 1-1,-17-19-15,0 71 32,0-70-32,18 17 15,-18-17 1,0 17-16,0 1 15,17-36 1,-17 35-16,0-18 16,0 1-16,0 0 15,0-1 1,0 19 0,0-19 15,0 1-31,0 0 31</inkml:trace>
  <inkml:trace contextRef="#ctx0" brushRef="#br0" timeOffset="177381.3305">4568 14746 0,'0'18'62,"0"70"-31,0 53 16,0-88-31,18-35 0,-18-1-16,0 19 31,18-36-31,-18 17 15,0 1-15,17-18 32,1 17-17,0 1 17,-18 0-17,17-18 1,1 0-1,0 0 1,17-18 15,-18 0-31,1-34 16,0 16 0,-18 1-1,0 17-15,0 1 16,0-19-1,0 19-15,0-1 16,0 0-16,0 1 16,-18-1-1,0 1 17,18-1-17,-17 0 1,-1 18-1,18-17 1,-35-1 0,17 0-1,1 18 1,-1 0 0,0 0-1,-17 0 1</inkml:trace>
  <inkml:trace contextRef="#ctx0" brushRef="#br0" timeOffset="178299.9579">5045 14182 0,'17'17'78,"-17"36"-78,0-18 16,18-17-1,-18 35-15,18-18 16,-18-17 0,17 88 15,-17-53 16,0-18-16,0-17-15,0-1-1,0 1 16</inkml:trace>
  <inkml:trace contextRef="#ctx0" brushRef="#br0" timeOffset="178940.8417">4992 14464 0,'53'-18'125,"-18"1"-125,-17 17 15,17 0 1,0 0 0,36 0 30,-54 0-30</inkml:trace>
  <inkml:trace contextRef="#ctx0" brushRef="#br0" timeOffset="180295.923">5644 14446 0,'36'0'109,"17"0"-93,0 0 0,141 0 30,-142 0-30,-16 0 0,-1 0-16,18 0 31,-35 0-15,-1 0-1,1 0-15,35 0 16,0 0 15,-18 0-15,0 0-16,18-17 15,-35 17 1,-1 0 0,1 0-16,0 0 15,-1-18 1,1 18-1,0 0-15,17 0 16,-17 0-16,-1 0 16,18 0-16,-17 0 15,0 0 1,35 0 0,-18 0-1,0 0 1,18-18 15,-18 18-15,-17 0-16,0 0 15,17 0 17,-17 0-17,17 0-15,-17 0 63</inkml:trace>
  <inkml:trace contextRef="#ctx0" brushRef="#br0" timeOffset="260001.0729">6121 13776 0,'0'-18'78,"106"-35"-47,-71 53 32,0 0-47,-35 36-1,0-1 1,0 0-1,0-17 1,-18 17 0,1-35 15,-1 18-15,1-18 15,17-18 0,17 1-15,18-1-1,-17 18 1,17 0 0,-17 0-1,0 18 1,17-1-1,-17 36 17,-1-35-32,-17 17 15,18-35 1,-18 35 0,0 1-1,0-19 1,0 1-1,0-1 1,-18-17 15,-17 18-15,-18-18-16,18 0 16,-1 0-1,19 0 1</inkml:trace>
  <inkml:trace contextRef="#ctx0" brushRef="#br0" timeOffset="261851.609">6121 14711 0,'-36'0'156,"19"17"-140,17 1-16,-18-18 15,-17 106 16,17-36 32,18-34-47,0-19 15,0 1-16,18-18-15,-1 0 16,1 0 15,0 0-31,-1 0 16,1 0 15,0-18-15,-1-17-1,-17 0 17,0 17-32,0 1 15,0-1-15,0 0 16,0 1 0,0-1-1,0 0 1,0 1 15,0-1-15,0 53 77,0-17-93,0 17 16,0-17 0,18 17-1,-18 36 1,18-18 0,-18-36-1,17 36 1,-17-17-1,0-19 1,18 1 0,-18-1 15,0 1-31,0 0 16</inkml:trace>
  <inkml:trace contextRef="#ctx0" brushRef="#br0" timeOffset="263086.6478">6385 14746 0,'0'18'78,"0"35"-47,0 52 16,36 1 0,-19-70-47,-17-19 16,35 1 15,-35 0-15,18-18-1,0 0 1,-1 17-16,19-17 47,-19 0-32,1 0 1,0 0 0,-18-17-1,0-19 1,0 19-16,0-72 15,0 72 1,0-19-16,0 19 16,0-1-1,0-17 1,-18 17 15,0 1-31,18-1 16,-17 0-1,-1 1 1,0-1 15,1 0-15,-1 1 0,18-1 15,-18 18-31,1 0 15,-1-17 1,1 17 15,-1 0-31,18 17 16,-18-17 0</inkml:trace>
  <inkml:trace contextRef="#ctx0" brushRef="#br0" timeOffset="284736.6381">4410 16422 0,'17'0'141,"36"0"-141,-17 0 16,16 17-1,178 1 32,-36 0 0,-159-18-31,-17 0-1,35 0 1,-18 0 0,0 0 15,0 0-31,-17 0 15,17 0 1,-17 0-16,0 0 16,17 0-1,0 0 1,18 0 0,0 0-1,-18 0 1,18 0-1,0 0 1,-35 0 0,17 0-16,18 0 15,-35 0-15,105 0 47,-70 0-47,0 0 16,-18 0-16,0 0 15,18 0 1,36 0 0,-36 0-1,-36 0-15,89 0 32,-71 0-32,1 0 0,16 0 15,-34 0-15,17 0 16,-17 0-1,70 0 1,-35 0 0,-18 0 15,1 0-31,17 0 16,-36 0-1,19 0 1,-1 0 15,18 0 0,-36 0-31,1 0 16,0 0 0,-1 0-1</inkml:trace>
  <inkml:trace contextRef="#ctx0" brushRef="#br0" timeOffset="286918.8028">5574 16757 0,'-18'18'141,"-17"-1"-141,-36 89 62,54-88-46,17-1-1,0 36 32,0-35-47,35 17 47,-17-35-47,-1 0 31,1 0-15,0 0 15,-1 0-15,1 0-16,0-17 31,-18-1-31,17 0 16,-17-17-16,0 0 31,0 17-31,0 0 16,0 1-1,0-1 1,0 0 0,0 1-1,-17 17 16,17-18-15,0 1 15,0 52 47,0-18-62,17 19 0,-17 17-1,18-36-15,-18 19 16,17-1-16,-17 0 16,18 36-1,-18-54 1,18 54 15,-18-53-31,0-1 16,0 1-16,0-1 15,17 1 1,-17 0 0,0-1 15</inkml:trace>
  <inkml:trace contextRef="#ctx0" brushRef="#br0" timeOffset="288342.5498">5856 16792 0,'0'53'141,"0"-35"-126,0 17-15,0 0 16,0-17 0,0 17-1,0 36 32,18-1 0,-1-70-31,1 36 15,0-36-31,-1 0 31,-17 17-31,18-17 16,0 0-1,-1 0 1,1 0 0,-1 0-1,-17-17 1,36-1 0,-19 0-1,-17 1-15,0-1 16,0 0-16,0-17 15,18 0 1,-18 17 0,0-35 15,0 36-15,0-19-1,-18 19 1,18-1-16,-17 0 15,17 1-15,-18-18 16,0 35 0,1-53-1,-1 35 1,1 0 0,-19 1-1,1 17 1,17 0-1,-17 35 1,17-17 0,1 17-16,-1-17 15,1 34 1</inkml:trace>
  <inkml:trace contextRef="#ctx0" brushRef="#br0" timeOffset="290688.4555">4868 15963 0,'0'-17'62,"0"-19"-46,0-70 31,0 89-47,0-1 15,18 1-15,0-1 16,-1 0 15,1 1-31,0 17 16,-1-18 0,1 18-1,-1 0 1,1 0-1,0 35 17,-1-17-17,-17 35 1,0-18 0,0-17-1,0 35 1,0-36-1,0 19-15,-17 16 32,-1-16-32,0 17 31,1-36-31,-1 36 16,18-35-1,0 17 1,-17-17-1,17-1 1,-18-17 0,18 18-1,-18 0 1,36-18 46,0-18-46,-1 18 0,18 0-1,1 0 17,-1 0-32,-17 0 15,-1 0 1,1 0-16,0 0 15,-1 0 17,1 0-17</inkml:trace>
  <inkml:trace contextRef="#ctx0" brushRef="#br0" timeOffset="291805.5465">5292 15681 0,'17'0'78,"1"0"-63,35 0 17,17 0 30,-52-18-62,0 1 31,-1 17 1,1 35 61,-18-17-93,0 17 16,18 35 0,-1 36 15,1-35-16,-18-36 1,18 0 0,-18 1-16,17-1 15,-17-17-15,0-1 16,18 36 0,-18-18-1,0-17 16,0 0-31,0-1 47</inkml:trace>
  <inkml:trace contextRef="#ctx0" brushRef="#br0" timeOffset="292485.2586">5450 15946 0,'0'0'0,"53"0"109,-35 0-78,88 0 1,-89 0-17,1 0 1,0-18 15</inkml:trace>
  <inkml:trace contextRef="#ctx0" brushRef="#br0" timeOffset="293403.5825">6032 15769 0,'36'18'78,"-19"52"-78,1 1 16,-18-53-1,18 34-15,-1-16 16,1 70 31,-18-54 0,0-34-32,0 0 16</inkml:trace>
  <inkml:trace contextRef="#ctx0" brushRef="#br0" timeOffset="293952.5086">5997 16069 0,'0'0'15,"35"-18"95,18 18-95,71 0 16,-54 0 32</inkml:trace>
  <inkml:trace contextRef="#ctx0" brushRef="#br0" timeOffset="295161.5517">6456 15716 0,'0'0'0,"35"0"62,-35-17-62,106 87 63,-88-35-48,-18 18 1,0-35 0,0 0-16,0-1 15,-18 1-15,0 0 16,18-1-1,-17 1 1,-1-1 0,0 1-1,54-18 63,-1 0-46,-17 0-17,-1 0 1,18 18 0,-35-1-16,18 1 15,0 0 1,-1 17-1,-17 18 1,0-18 0,-17 0 15,-19-17-15,19 0-16,-36-1 15,0-17-15,35 0 16,-17 0-1,0 0 1,35-17-16,-18-1 16</inkml:trace>
  <inkml:trace contextRef="#ctx0" brushRef="#br0" timeOffset="296085.0148">7285 16492 0,'35'0'109,"-17"0"-93,-1 0-16,19 0 15,34 18 32,-17-18 0,-35 0-31</inkml:trace>
  <inkml:trace contextRef="#ctx0" brushRef="#br0" timeOffset="296704.5866">7161 16263 0,'36'0'94,"-1"0"-94,0 0 15,-17 0-15,17 0 16,36 0 31,-54 0 0</inkml:trace>
  <inkml:trace contextRef="#ctx0" brushRef="#br0" timeOffset="298127.0394">7761 15928 0,'35'0'78,"1"0"-63,34 0 32,-35 70 0,-35-17-31,0-17 15,-17-19-15,-1 1-1,1 0 1,-1-18 15,0 0-15,36 0 46,17 0-46,0 17 0,-17-17-1,0 18-15,52 35 31,-34-36-15,-36 19-16,35-1 16,-17 0-16,-1-17 15,-17 17 1,18 0 0,-18-17-1,0 17 1,-18 1-1,-35-19 1,18-17 0,0 18-1,17-18-15,-17 0 16,17 0-16,0 0 16,1 0-1,-1 0-15</inkml:trace>
  <inkml:trace contextRef="#ctx0" brushRef="#br0" timeOffset="299458.843">8378 15963 0,'0'18'78,"0"35"-62,36 105 15,34-16 31,-34-72-46,-19-70 0,-17 35-16,0-17 15,18-18-15,-1 18 16,-17-1-16,18 1 31,0-18-15,-1 18-1,1-18 1,0 0 0,17 0 15,-17 0-15,-18-18-16,0 0 15,0-17-15,0 17 16,0-34-1,0-1 1,0 17 0,0 1-1,-18-36 1,0 36 15,1 18-31,17-1 0,-18-17 16,18-1-1,-18 1-15,-17 0 32,35 17-17,0 1 1,-18 17-16,1-18 16,-1 0 15,-17 1 0,17 17-15,-35 0-1,18 0 1</inkml:trace>
  <inkml:trace contextRef="#ctx0" brushRef="#br0" timeOffset="300689.3115">7832 16757 0,'17'0'109,"19"0"-93,-1 0-1,18 0 1,-18 0-16,18 0 0,0 0 16,88-18 30,71 1 1,-177 17-31,53-18 15,-53 18-31,-17 0 0,17 0 16,1 0-1,-1 0 1,0-18 0,0 18-1,-17 0-15,0 0 32,17 0-32,-17 0 15,-1 0 1,1 0-1,0 0 1,-1 0 0</inkml:trace>
  <inkml:trace contextRef="#ctx0" brushRef="#br0" timeOffset="302770.4043">8184 16916 0,'-17'0'172,"-1"0"-156,1 17-1,-1 1-15,-35 35 63,18 17-16,35-52-32,0 35 16,0-35 1,0-1-17,0 1 1,17-18 0,-17 18-1,18-18 16,0 0-15,-1 0 31,1 0-31,0-18-16,-18 0 15,17 1 1,-17-1-1,0 0 1,18-17 0,-18 17-1,0 1 1,0-36 15,0 35 0,0 1-15,0-1 15,17 18 32,-17 35-48,0-17 1,18 17 0,-18 0-16,18 36 15,-1 0 17,-17-36-32,18 0 15,-18-17-15,0-1 16,18 19-1,-18 17 1,0-36 0,0 18-1,0-17 1,17 0 0,-17-1-1,0 1 1</inkml:trace>
  <inkml:trace contextRef="#ctx0" brushRef="#br0" timeOffset="303919.4458">8572 16969 0,'0'35'63,"-17"35"-47,17 107 46,0-124-46,17 0-1,-17-36 1,18 1-16,0 17 31,-1-35-31,-17 18 16,36 17-1,-19-35 1,19 0 15,-19 0-15,19-18 0,-36 1-16,35-36 15,-35 35 1,0-35-1,0-17 1,0 17 15,0 18-15,-18-71 0,1 106-1,17-35 1,-18 17 15,0 0-31,18 1 0,-17-1 31,-1 0-31,0 18 16,1-17 15,-1 17-15,0 0-16,-17 0 15,17 0-15,1 0 16,17 17 0</inkml:trace>
  <inkml:trace contextRef="#ctx0" brushRef="#br0" timeOffset="305327.8498">8449 15593 0,'0'35'78,"71"177"-47,-1 88 16,-70-248-15,0 1-32,18 18 0,-18-18 15,17 17-15,-17-34 16,18 70 15,0-71-31,-18 18 16,0-18-16,0 0 15,17 18 1,1 18 0,-18 35-1,18-36 1,-1-35-1,-17 36 1,0-18 0,18 0-1,-18 53 17,0-71-17,0-17 1,18 17-16,-18 18 31,35 35-15,-35-70-1,0 17-15,17 0 16,-17-17 0,0-1-1,0 1 16,0 0-31,0-1 16,0 1 15,0 0-15</inkml:trace>
  <inkml:trace contextRef="#ctx0" brushRef="#br0" timeOffset="306563.6367">7708 16404 0,'18'-17'140,"35"-19"-140,0-17 16,105-70 31,-34 52 0,-106 36-32,-1 35 16,1 0-15,-1 0 15</inkml:trace>
  <inkml:trace contextRef="#ctx0" brushRef="#br0" timeOffset="307555.7263">7937 15540 0,'0'-53'156,"18"18"-140,0-54 15,-1 89-16,-17-35-15,0 18 16,0-1 47,18 36-1,0 70-46,-1-53-1,1 88 17,0-87-32,-18 17 31,0-36-31,0 1 15,0 0 1,0-1 0,0 1-1</inkml:trace>
  <inkml:trace contextRef="#ctx0" brushRef="#br0" timeOffset="308558.9134">8026 17339 0,'0'-18'94,"17"-35"-78,19 36-1,-1-36 1,-17 18-16,87-71 47,-87 71-47,53-18 47,-54 35-32,1 18 1,-18-18-16,0 1 15,17 17 1,1-18 0</inkml:trace>
  <inkml:trace contextRef="#ctx0" brushRef="#br0" timeOffset="309910.4437">8167 17709 0,'17'0'125,"1"0"-109,0 0-1,-18 18 1,17 35 31,-17 0 0,0-35-32,0-1 1,0 1 0,-17-18-1,17-18 63,17 18-46,1 0-1,0 0-16,-1 18 1,1-1 15,-18 1-31,18-18 16,-18 18 0,0 17-1,0 0-15,0-17 16,0 17 15,0-17-15,-36 17-1,1-35 17,17 0-17,1 0 1,-1 0-16,0 0 15,1 0 1</inkml:trace>
  <inkml:trace contextRef="#ctx0" brushRef="#br0" timeOffset="311053.1381">9296 16704 0,'35'0'93,"0"0"-93,71 0 47,-71 0-47,54 0 47,-72 0-31,1 0-1,-1 0-15,1 0 47</inkml:trace>
  <inkml:trace contextRef="#ctx0" brushRef="#br0" timeOffset="311794.3356">9331 16510 0,'18'-18'109,"35"18"-93,88-17 15,-124 17-15,19 0-1,-19 0 1</inkml:trace>
  <inkml:trace contextRef="#ctx0" brushRef="#br0" timeOffset="312875.1133">10054 16316 0,'18'-18'62,"-1"-35"-46,36-52 15,-53 69-31,18-52 47,-18 70-31,0 1 15,0-1-15,0 36 62,0 17-78,18 36 47,-18-36-47,0 88 0,0-70 15,0 18 1,0-18-16,0-36 15,17 36 17,-17-35-32,0 0 15,0-1-15,0 1 16,0 0 31</inkml:trace>
  <inkml:trace contextRef="#ctx0" brushRef="#br0" timeOffset="313589.333">9913 16845 0,'18'0'94,"52"-18"-94,124-17 47,-53 35 0,-105 0-32,-1 0 17,-17 0-17,-1 0 17</inkml:trace>
  <inkml:trace contextRef="#ctx0" brushRef="#br0" timeOffset="314738.5854">10001 17127 0,'18'-17'78,"17"-1"-78,18 0 32,-18 18-32,-17 0 15,0 0 1,17 18-16,0 17 16,-17 1-1,-1-1 1,-17-17-16,0 17 15,0-18-15,0 1 16,0 17 0,-17-17-1,17 0 1,-18-18 0,1 0-1,-1 0 1,0-18-1,18 0 1,0-35 0,0 36-1,18 17 1,0-18-16,-1 18 16,18 0-1,-17 0 1,0 35-1,-1-17-15,19 17 16,-36 1 0,17-1-16,1 0 15,-18 0-15,0 36 32,0-53-17,-35 35-15,-1 0 31,1-53-15,0 17-16,-18 1 16,18-1-1,17-17 1,0 0-16,1 0 16,-1 0-1,0 0-15</inkml:trace>
  <inkml:trace contextRef="#ctx0" brushRef="#br1" timeOffset="320253.3319">7638 12541 0,'17'0'109,"1"18"-109,-18 0 16,35 17 31,18 0 0,-18-35-32,1 0 1,-19 0 0,19 0-1,-1 0 1,-18 0-1,19 0 1,17 0 0,-36 0-1,19 0 1,-19 0 15,1 0-31,17 0 0,-35 18 16,35-18-1,1 35 1,-1-17 0,-17-1-1,-1 1 1,-17 0 0,18-18-1,-18 17 1,0 1 15,0-36 47,0 1-62,0-1-1,0-17 1,18 17 15,-18 0-31,17 18 16,1 0-16,17 0 16,-17-17-1,17 17-15,0 0 16,18 0-1,-35 0 1,35 0 0,0-18 15,-18 0-15,-17 18-1,-1-17 1,-17-1-1,18 1 1,-18-1 0,0 0-16,0 1 15,0-1 1,0 0 0,0 1-1,0-1 1</inkml:trace>
  <inkml:trace contextRef="#ctx0" brushRef="#br2" timeOffset="325963.5632">7373 14146 0,'35'-17'78,"177"-19"-15,-177 36-63,-17 0 15,17 0 1,-35-17-16,18 17 15,17 0 1,-17 0 0,-1 0-1</inkml:trace>
  <inkml:trace contextRef="#ctx0" brushRef="#br2" timeOffset="326719.9995">7391 14358 0,'17'0'93,"54"0"-93,52-18 47,-52 18-31,-53 0-1,-1 0-15,18 0 16,-17 0-16,0 0 31,-1 0-31,1 0 32</inkml:trace>
  <inkml:trace contextRef="#ctx0" brushRef="#br2" timeOffset="333749.4111">9119 12171 0,'0'35'78,"0"-17"-78,0-1 16,0 19 0,0-19-16,0 36 46,0-35-46,0 17 47,0-53 31,0-17-31,18-18-47,0 18 16,52-71 15,-52 89-15,-1-1-16,1 0 15,-18 1-15,18-1 16,-1 18-16,-17-18 16,18 1-1,17-1 17,-35 0-1,18 1-16,0-1 1,-1 18 0,1-17 15,-1-1-15</inkml:trace>
  <inkml:trace contextRef="#ctx0" brushRef="#br2" timeOffset="357974.5278">8149 14287 0,'18'0'141,"-1"18"-126,19-18-15,-19 18 16,89-1 31,-35-17 0,-54 0-32,36 0 16,-35 0-15,0 0-16,-1 0 31,1 0-15,-1 0 0,1 0-1,0 0 1,-1 0-1,1 0 1,0 0 0,-1 0 15,1 0-15,0 0-16,-1 0 15,1 0 1,17 0 15,-17 0-15,-1 0-1,1 0 1,0 0 0,-1 0 15,1 0-16,0 0 1,-1 0 15</inkml:trace>
  <inkml:trace contextRef="#ctx0" brushRef="#br2" timeOffset="404632.5857">8343 13723 0,'18'0'172,"-1"0"-141,1 0-15,0 18-1,-18 17 17,0-17-17,17-1 1,-17 1 0,0 0-1,0-1-15,0 18 16,0-17 15,0 0-31,0-1 16,-35 1-1,17-18 1,18 18 0,-17-18 15,-1 0-16,36 0 95,-1 0-95,19 0 1,-19 0 31,1 0-47,0 0 16,-18 17-16,17 1 15,1 0 1,-18-1 15,18 1-31,-18-1 16,0 1-1,17-18 1,-17 18-16,0-1 31,0 1-31,0 0 31,0-1-31,0 1 16,-17 0 31,17-1-47,-18-17 16,-17 18-1,-1-18 1,19 0-16,-1 0 15,0 0 17,1 0-17,-1 0-15,1 0 0,17-18 16,-18 1 0,0 17-1,18-18 1</inkml:trace>
  <inkml:trace contextRef="#ctx0" brushRef="#br2" timeOffset="442471.7709">22207 4710 0,'0'0'0,"-17"17"62,-19 107-46,36 176 31,0-248-31,18 37 15,0-36-16,-1-36-15,1 1 16,0-1-16,-18 1 16,17-18-1,19 0 1,-19 0 0,1 0-16,17 0 15,-17-18 1,17 1-1,-17-18 1,17-1 0,-35 1-1,18 0-15,-1-71 32,1 35-32,-18 36 31,0-35 0,0 52-15,0-17-1,0 17-15,-35-35 32,17 18-32,0-1 15,1 1 1,-19 18-1,19-1-15,17 0 16,-53-17 15,35 35-15,1 0-16,-1 0 16</inkml:trace>
  <inkml:trace contextRef="#ctx0" brushRef="#br2" timeOffset="443245.5255">22754 5186 0,'0'176'78,"0"177"-62,0-194-1,0-71-15,0 88 47,-17-158 16</inkml:trace>
  <inkml:trace contextRef="#ctx0" brushRef="#br2" timeOffset="444528.4345">23072 4815 0,'17'-17'78,"1"-1"-78,88 0 63,-89 18-48,1 18 1,0 0 0,17 17-1,-35-17 1,0 17-16,0 0 16,0-17-1,-18 35 32,18-36-47,-17-17 16,-1 18-1,0-18 1,36-18 62,0 18-78,-1 0 16,1 0-1,0 0 1,17 18 0,-17 0-16,-1-1 15,1 19 1,-1-1-1,-17-17 1,0 52 0,0-17 15,0-18-31,-52 18 16,34-18-1,-17-17 1,17 0-16,-17-18 15,17 0 1,0 0-16</inkml:trace>
  <inkml:trace contextRef="#ctx0" brushRef="#br2" timeOffset="445490.2088">22842 4657 0,'0'-71'31,"71"1"-15,70-124 15,-18 141 32,-87 53-48,17 0 1,-36 0 0,1 17-1,17 1-15,-17-18 16,0 35-16,17 0 15,0 1 1,-17-1-16,17 18 16,-17-18-1,-18-17-15,0 17 16,17 0-16,-17-17 31</inkml:trace>
  <inkml:trace contextRef="#ctx0" brushRef="#br2" timeOffset="446462.1077">23883 5309 0,'35'0'93,"18"0"-93,0 0 16,35-17 15,71 17 0,-71 0 16,-70 0-31</inkml:trace>
  <inkml:trace contextRef="#ctx0" brushRef="#br2" timeOffset="447409.8354">23795 5045 0,'17'0'78,"1"0"-78,106 0 31,34 0 32,-122 0-63,-1 0 15,0 0 1,-17 0 0,-1 0-1,1 0 1,0 0-1,-1 0 1,1 0-16</inkml:trace>
  <inkml:trace contextRef="#ctx0" brushRef="#br2" timeOffset="452380.8998">8555 14499 0,'-18'0'109,"1"0"-93,-19 0 15,1 0-31,0 18 31,-1-18-15,36 17-16,-17-17 15,-1 0 1,1 18-16,17 0 16,-18-1-1,0 1 1,18 0 0,0-1-1,0 1 1,0 0-1,0-1 1,0 1 0,0-1-1,0 1 1,18-18 46,0 0-46,-1 0 15,1 0-31,-1-18 32,1 18-32,0-17 31,-1-1-31,1 18 15,-18-17-15,0-1 47,18 0-47,-1 18 32,-17-17-17,0-19 1,0 19 15,18 17-15,-18-18-1,18 18 32,-18-18-31,17 18-1,-17-17 1,0 34 62,18 1-62,-18 17-1,0-17-15,0 17 32,0 1-32,0-1 15,0-18 1,0 1-16,17 35 16,-17-35 15,0-1-31,18 1 15,-18 17 1,0-17 0,0-1 15,0 1-15,0 0-1,0-1 16</inkml:trace>
  <inkml:trace contextRef="#ctx0" brushRef="#br2" timeOffset="453698.9415">8255 14217 0,'0'-53'172,"18"0"-172,17 35 16,-17-17-1,70-124 32,-53 124 0,-35 18-31,18-1 15</inkml:trace>
  <inkml:trace contextRef="#ctx0" brushRef="#br2" timeOffset="454573.8202">8625 13441 0,'0'35'47,"18"53"-47,-18-35 46,18 0-46,35 106 47</inkml:trace>
  <inkml:trace contextRef="#ctx0" brushRef="#br2" timeOffset="455687.8409">8361 14922 0,'17'-17'125,"19"-18"-110,-1-1 1,0-52-1,18 53 1,-35-18 0,-1 35-1,1 1 1,0-1-16,-1 0 16,1 1-1,-18-1 1,18 18-1,-18-18 1,17 18 0,-17-17-16</inkml:trace>
  <inkml:trace contextRef="#ctx0" brushRef="#br2" timeOffset="456759.103">8784 14834 0,'18'-17'62,"-1"17"-46,72 0 31,-72 123 0,-17-88-32,0-17 1,-17-18 0,-1 0-1,0 18 1,18-36 46,0 0-46,18 18-16,0 0 16,-1-17-16,1 17 15,0 0 1,-1 0 0,1 35-1,-18 18 1,0-35 15,0-1-31,0 1 16,0 0-1,-18-1 17,18 1-32,-17-18 15,-1 0-15,0 17 16</inkml:trace>
  <inkml:trace contextRef="#ctx0" brushRef="#br2" timeOffset="457632.5167">9190 14464 0,'17'0'125,"19"0"-125,158 0 47,-159 0-15,-17 0-1</inkml:trace>
  <inkml:trace contextRef="#ctx0" brushRef="#br2" timeOffset="458346.1203">9172 14252 0,'0'0'0,"18"0"188,35 0-173,88 35 32,-123-35-47,17 0 0,0 18 16,-17-18 15,-1 0-15</inkml:trace>
  <inkml:trace contextRef="#ctx0" brushRef="#br2" timeOffset="459408.8954">9931 13935 0,'17'-36'94,"1"-16"-78,0 34-1,17-88 17,-17 53 14,-18 35-30,0 1 47,0 34-32,17 1-31,1 35 15,-18 0 1,17 0 0,-17 0-16,18 0 15,-18-18-15,0-17 16,18 17 0,-18-17-16,0-1 15,0 1 16,0-1-15</inkml:trace>
  <inkml:trace contextRef="#ctx0" brushRef="#br2" timeOffset="460050.5535">9860 14252 0,'35'0'63,"195"-17"-16,-54 17 0,-158 0-47,17 0 15,-17 0 1,-1 0-16,1 0 15</inkml:trace>
  <inkml:trace contextRef="#ctx0" brushRef="#br2" timeOffset="461128.8772">9948 14499 0,'18'-35'62,"35"35"-46,106-53 31,-142 53-32,19 0 1,-19 0-1,-17 18-15,0 17 16,0 18 0,-17-18 15,-1 0-15,0-17-16,1 0 15,-1-18 16,18-18 1,0 0-1,0 1-31,18 17 16,17-18-1,-17 18 1,17 0-16,0 0 15,-17 0 1,17 18 0,-17 17-1,-1 0 1,-17-17 0,0 35 15,0-18-16,-35 18 1,-18-18 0,0 1-1,-53-1 1,71-18 0,-18-17-16,18 0 15</inkml:trace>
  <inkml:trace contextRef="#ctx0" brushRef="#br2" timeOffset="464029.5686">9701 13476 0,'36'0'79,"52"0"-64,0 0-15,-17 0 16,-18 0-1,35 0 1,35 0 31,-70 0-16,0 0 0,-35 0-15,-1 0 0,1 0-1,0 0 17,-18 18-17,17-18-15,18 17 16,-17 1-1,0 0 1,-1-1 0,1 19-16,17 16 15,-17 19 32,0 0-47,246 740 16,-158-441-16,-106-299 15,18 17 1,-1 0 0,1-17-1,-18-53 1,0 34 15,0-16-15,0-19-16,0 19 15,0-1 1,0 0 0,0 18-16,0 18 15,0-18 1,0-18-16,0 0 16,0-17-1,0 35-15,0-36 16,0 1-16,0 0 15,0-1-15,0 1 16,-18 0 0,18-1 15,-53-17-15,-35 0-1,53-17 1,0-1-1,-54-17 1,72 17 0,-18 18-16,-36-35 15,18 17 1,18 0 0,-53 1-1,35-1-15,0 18 16,-35-35-1,-1 17 17,54 18-32,0 0 15,-18 0-15,35 0 16,-17-17 0,0 17-16,-1 0 31,19 0-16,-1 0 1,0 0 0,1 0 15,-1 0-15,1-18-1,-1 0 16,0 18-15,18-35-16,-17-36 31,-1 36-15,18-18-16,0 0 16,-18-17-1,18 17-15,0-35 16,0-18-1,0-71 1,0 107 0,0 35-16,0-18 15,0 0 1,0 35-16,0-35 16,0 36-1,0-1 16,0-17 204,-17-18-235,17-35 15,-36-71 1,36 88 0,0 1-1,0 17 1,-17 18 0,17-18 15,0 0-16,0 0 1,0 35 0,0-17-16,0 0 15,0 17 1,0-17 0,0-1 15,0-17-16,0 36 1,0-1-16,0-17 16,0 17-1,0-17 17,0 17-17,0 1 1,0-1-1</inkml:trace>
  <inkml:trace contextRef="#ctx0" brushRef="#br2" timeOffset="466397.8655">9790 15910 0,'35'0'110,"71"0"-95,17-17 1,-52 17 15,17 0-15,-53 0-16,-17 0 16,52 0-1,-34 0 16,-19 0-15,1 0-16,0 0 16,-1 0-16,1 0 31,-1 0-31,-17 17 16,18-17-1,0 0-15,-1 18 16,-17 0-16,36-1 15,-19 1 1,19 35-16,-1 17 16,-35 1-1,18-1-15,17 107 32,-18-36-17,1-71 1,-18 19-1,18 87 1,-18-123 0,0 53-1,17-18 1,-17-53 0,0 1 15,0-1-16,0-18-15,0 1 16,0 0 0,0-1-1,0 1-15,0 0 32,-17-1-17,17 1 16,-18 0-15,18 17 0,0-18-1,0 1 1,-18 35 0,18-18-1,0 36 1,-17-36-1,17 0 1,0-17 0,-18 35 15,1-35-15,-19-1-1,19 1 1,-1-18-16,-35 18 31,-35-1-15,53-17-1,-36 18 1,53-18 0,-70 0-1,71 0 1,-19 0-16,19 0 15,-1 0-15,-17 0 32,17 0-32,0 0 15,1-18-15,-1 18 0,1-17 16,-19-1 0,19 0-16,-1-17 15,-17 0 1,17 17-1,0-17-15,-17-53 16,17 70 0,18-35-16,-17 18 15,-1-1 1,1-69 0,-19-36-1,19 52 1,-1-105-1,18 71 1,0 70 0,-18-35-1,18 0 1,0 35 15,0 0-31,0-18 16,0 18-1,0 18-15,0-18 16,0 0 0,0-35-1,-17 0 32,17 52-47,0-16 0,0 34 16,0-17-16,0 17 15</inkml:trace>
  <inkml:trace contextRef="#ctx0" brushRef="#br2" timeOffset="468349.61">18239 11730 0,'17'35'63,"1"0"-48,0 107 16,52-1 16,-70-106-31,35 35 15,-17-70-31,0 53 31,-18-17-15,17-19 0,1 1-1,-18 0 17,0-1-32,0 1 15,18-1 1,-1-17 31,1 0-16,-18-17-15,0-18-1,0 17 1,0-35-16,0 35 15,0-17 1,17 0 0,-17 17-16,0-17 15,0 17-15,18 1 16,-18-1 0,18 0-16,-18 1 15,0-1-15,17 0 16,-17-17-1,36 0 1,-36 17 0,0 1-1,35-36 17,-17 53-32,-18-18 15,17-17-15,1 17 31,-18 0-15,17 18 0,-17-17-1,0-1 1,0 1 0,18 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25/10/2021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48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45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138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98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68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96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077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88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46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42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56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816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34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72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52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26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8" y="5809129"/>
            <a:ext cx="583903" cy="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353235"/>
            <a:ext cx="5734050" cy="180892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b="1" dirty="0" smtClean="0">
                <a:solidFill>
                  <a:schemeClr val="accent3"/>
                </a:solidFill>
              </a:rPr>
              <a:t>Números Racionales</a:t>
            </a: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 dirty="0">
                <a:solidFill>
                  <a:schemeClr val="accent3"/>
                </a:solidFill>
              </a:rPr>
              <a:t>1</a:t>
            </a:r>
            <a:r>
              <a:rPr lang="es-ES" b="1" dirty="0" smtClean="0">
                <a:solidFill>
                  <a:schemeClr val="accent3"/>
                </a:solidFill>
              </a:rPr>
              <a:t>° secundaria</a:t>
            </a:r>
          </a:p>
          <a:p>
            <a:pPr rtl="0"/>
            <a:endParaRPr lang="es-ES" b="1" dirty="0">
              <a:solidFill>
                <a:schemeClr val="accent3"/>
              </a:solidFill>
            </a:endParaRPr>
          </a:p>
          <a:p>
            <a:pPr rtl="0"/>
            <a:endParaRPr lang="es-E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0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Prof. Denis Edquén F.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93" y="1417276"/>
            <a:ext cx="2971513" cy="42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24487"/>
            <a:ext cx="4886084" cy="18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62854"/>
            <a:ext cx="5221006" cy="12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56165"/>
            <a:ext cx="4845925" cy="13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41876"/>
            <a:ext cx="5686016" cy="13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78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98364"/>
            <a:ext cx="3934374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78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52586"/>
            <a:ext cx="5535082" cy="17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78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98934"/>
            <a:ext cx="4436091" cy="16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78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49804"/>
            <a:ext cx="4782217" cy="25149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60" y="3764755"/>
            <a:ext cx="4839375" cy="7716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60" y="4536388"/>
            <a:ext cx="4782217" cy="7906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666" y="5327073"/>
            <a:ext cx="4782217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78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35161"/>
            <a:ext cx="5582355" cy="30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 smtClean="0">
                <a:solidFill>
                  <a:srgbClr val="7F7F7F"/>
                </a:solidFill>
              </a:rPr>
              <a:t>www.algarrobos.edu.pe</a:t>
            </a:r>
            <a:endParaRPr lang="es-ES" noProof="0" dirty="0">
              <a:solidFill>
                <a:srgbClr val="7F7F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4" y="1497959"/>
            <a:ext cx="1734993" cy="2710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06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Prof.</a:t>
            </a:r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 Denis Edquén F</a:t>
            </a: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Tutor 3° </a:t>
            </a:r>
            <a:r>
              <a:rPr lang="es-PE" b="1" baseline="0" smtClean="0">
                <a:solidFill>
                  <a:schemeClr val="bg2">
                    <a:lumMod val="10000"/>
                  </a:schemeClr>
                </a:solidFill>
              </a:rPr>
              <a:t>Año B</a:t>
            </a:r>
            <a:endParaRPr lang="es-PE" b="1" baseline="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Resultado de imagen para logo facebook mini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7" y="5243168"/>
            <a:ext cx="545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youtube mini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5" y="58376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71935" y="5376099"/>
            <a:ext cx="343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/>
              <a:t>https://www.facebook.com/ColegioAlgarrobos/</a:t>
            </a:r>
            <a:endParaRPr lang="es-PE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71935" y="5946792"/>
            <a:ext cx="343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https://www.youtube.com/channel/UCZwtul8mBJ26uCda_3p_E0Q?view_as=subscriber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31287" y="5497533"/>
            <a:ext cx="1240971" cy="122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68" y="1402829"/>
            <a:ext cx="9618641" cy="45202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82168" y="707997"/>
            <a:ext cx="769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Operaciones con números decimales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Operaciones con números decimales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38367"/>
            <a:ext cx="9185512" cy="45869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/>
              <p14:cNvContentPartPr/>
              <p14:nvPr/>
            </p14:nvContentPartPr>
            <p14:xfrm>
              <a:off x="2825640" y="1994040"/>
              <a:ext cx="6369480" cy="345456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6280" y="1984680"/>
                <a:ext cx="6388200" cy="34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1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52" y="1511569"/>
            <a:ext cx="4470460" cy="36619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359000" y="1562040"/>
              <a:ext cx="4991400" cy="323892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9640" y="1552680"/>
                <a:ext cx="501012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6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83975"/>
            <a:ext cx="6075539" cy="39522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863640" y="2260440"/>
              <a:ext cx="9556920" cy="361368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4280" y="2251080"/>
                <a:ext cx="9575640" cy="36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6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59" y="1473673"/>
            <a:ext cx="4654769" cy="4743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907920" y="1955880"/>
              <a:ext cx="5112360" cy="407700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8560" y="1946520"/>
                <a:ext cx="5131080" cy="40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1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31065"/>
            <a:ext cx="6316520" cy="33592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397160" y="1536840"/>
              <a:ext cx="7378920" cy="4984920"/>
            </p14:xfrm>
          </p:contentPart>
        </mc:Choice>
        <mc:Fallback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7800" y="1527480"/>
                <a:ext cx="7397640" cy="50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2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27831"/>
            <a:ext cx="5648658" cy="33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clase – Página 77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83462"/>
            <a:ext cx="5939970" cy="16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Personalizado 11">
      <a:dk1>
        <a:srgbClr val="7F7F7F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F0000"/>
      </a:accent3>
      <a:accent4>
        <a:srgbClr val="00B05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69</Words>
  <Application>Microsoft Office PowerPoint</Application>
  <PresentationFormat>Panorámica</PresentationFormat>
  <Paragraphs>63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Euphemia</vt:lpstr>
      <vt:lpstr>Plantagenet Cherokee</vt:lpstr>
      <vt:lpstr>Wingdings</vt:lpstr>
      <vt:lpstr>Literatura académica 16 × 9</vt:lpstr>
      <vt:lpstr>Números Racionales</vt:lpstr>
      <vt:lpstr>Presentación de PowerPoint</vt:lpstr>
      <vt:lpstr> Operaciones con números decimales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77</vt:lpstr>
      <vt:lpstr> Trabajo en clase – Página 78</vt:lpstr>
      <vt:lpstr> Trabajo en clase – Página 78</vt:lpstr>
      <vt:lpstr> Trabajo en clase – Página 78</vt:lpstr>
      <vt:lpstr> Trabajo en clase – Página 78</vt:lpstr>
      <vt:lpstr> Trabajo en clase – Página 78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2019-03-06T17:31:48Z</dcterms:created>
  <dcterms:modified xsi:type="dcterms:W3CDTF">2021-10-25T16:07:12Z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