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4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2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1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9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9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3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5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8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6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7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83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4" r:id="rId6"/>
    <p:sldLayoutId id="2147483719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elperuenmiauto.blogspot.com/2013/04/zana-un-lugar-con-histori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ltb/29114918375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peruenmiauto.blogspot.com/2013/04/zana-un-lugar-con-historia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peruenmiauto.blogspot.com/2013/04/zana-un-lugar-con-historia.html?m=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lperuenmiauto.blogspot.com/2013/04/zana-un-lugar-con-historia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06087813-B81F-42C4-A0EA-F9078FB61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C4B295A1-75D3-4C3B-82E7-C5CFD80A7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38D1D7-BA30-4FF3-A0CC-9E90BB966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4625" y="0"/>
            <a:ext cx="5444327" cy="6734640"/>
            <a:chOff x="6744625" y="0"/>
            <a:chExt cx="5444327" cy="6734640"/>
          </a:xfrm>
        </p:grpSpPr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A217CF63-2FBD-4FA2-838C-6287D9F54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44625" y="967196"/>
              <a:ext cx="2116766" cy="211676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C8F9462C-D125-4450-B35D-6E680DD3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9618226" y="3599573"/>
              <a:ext cx="2057060" cy="3135067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FA1A088-C133-4278-93CD-B7F518F32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6262" y="685620"/>
              <a:ext cx="265579" cy="265579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31790C-9903-4B27-9B13-F9FFD286D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52849" y="0"/>
              <a:ext cx="1303285" cy="962498"/>
            </a:xfrm>
            <a:custGeom>
              <a:avLst/>
              <a:gdLst>
                <a:gd name="connsiteX0" fmla="*/ 0 w 1303285"/>
                <a:gd name="connsiteY0" fmla="*/ 0 h 962498"/>
                <a:gd name="connsiteX1" fmla="*/ 1303285 w 1303285"/>
                <a:gd name="connsiteY1" fmla="*/ 0 h 962498"/>
                <a:gd name="connsiteX2" fmla="*/ 1298420 w 1303285"/>
                <a:gd name="connsiteY2" fmla="*/ 67508 h 962498"/>
                <a:gd name="connsiteX3" fmla="*/ 651642 w 1303285"/>
                <a:gd name="connsiteY3" fmla="*/ 962498 h 962498"/>
                <a:gd name="connsiteX4" fmla="*/ 4865 w 1303285"/>
                <a:gd name="connsiteY4" fmla="*/ 67508 h 96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285" h="962498">
                  <a:moveTo>
                    <a:pt x="0" y="0"/>
                  </a:moveTo>
                  <a:lnTo>
                    <a:pt x="1303285" y="0"/>
                  </a:lnTo>
                  <a:lnTo>
                    <a:pt x="1298420" y="67508"/>
                  </a:lnTo>
                  <a:cubicBezTo>
                    <a:pt x="1226555" y="570204"/>
                    <a:pt x="651642" y="962498"/>
                    <a:pt x="651642" y="962498"/>
                  </a:cubicBezTo>
                  <a:cubicBezTo>
                    <a:pt x="651642" y="962498"/>
                    <a:pt x="76729" y="570204"/>
                    <a:pt x="4865" y="67508"/>
                  </a:cubicBezTo>
                  <a:close/>
                </a:path>
              </a:pathLst>
            </a:custGeom>
            <a:solidFill>
              <a:schemeClr val="bg2">
                <a:alpha val="34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A25AE1A-8F17-40E6-A1BB-ED8F665B7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1219177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ure">
            <a:extLst>
              <a:ext uri="{FF2B5EF4-FFF2-40B4-BE49-F238E27FC236}">
                <a16:creationId xmlns:a16="http://schemas.microsoft.com/office/drawing/2014/main" id="{E4B2AF95-7029-4856-9CE4-BBBE8CF80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E97493-39EB-4827-A790-C9166ACCE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676656"/>
            <a:ext cx="5996975" cy="3063240"/>
          </a:xfrm>
        </p:spPr>
        <p:txBody>
          <a:bodyPr>
            <a:normAutofit/>
          </a:bodyPr>
          <a:lstStyle/>
          <a:p>
            <a:r>
              <a:rPr lang="es-PE"/>
              <a:t>Zaña LaCiudad Fantasma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B18E10-FA66-4333-B83B-7854FCEDB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3840480"/>
            <a:ext cx="5996975" cy="2315845"/>
          </a:xfrm>
        </p:spPr>
        <p:txBody>
          <a:bodyPr>
            <a:normAutofit/>
          </a:bodyPr>
          <a:lstStyle/>
          <a:p>
            <a:r>
              <a:rPr lang="es-PE" dirty="0"/>
              <a:t>Fue fundada con el nombre de Santiago de Miraflores de Zaña, en el año 1563 e iba camino a convertirse en la capital del joven </a:t>
            </a:r>
            <a:r>
              <a:rPr lang="es-PE" dirty="0" err="1"/>
              <a:t>Virreynato</a:t>
            </a:r>
            <a:r>
              <a:rPr lang="es-PE" dirty="0"/>
              <a:t> del </a:t>
            </a:r>
            <a:r>
              <a:rPr lang="es-PE" dirty="0" err="1"/>
              <a:t>Perú,pero</a:t>
            </a:r>
            <a:r>
              <a:rPr lang="es-PE" dirty="0"/>
              <a:t> por culpa de la naturaleza y los piratas, terminó por convertirse en una ciudad fantasma.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11FD0D-BAB3-495E-B8B3-A000ED99C6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936" r="18565" b="2"/>
          <a:stretch/>
        </p:blipFill>
        <p:spPr>
          <a:xfrm>
            <a:off x="7744984" y="1135173"/>
            <a:ext cx="4052123" cy="4052123"/>
          </a:xfrm>
          <a:custGeom>
            <a:avLst/>
            <a:gdLst/>
            <a:ahLst/>
            <a:cxnLst/>
            <a:rect l="l" t="t" r="r" b="b"/>
            <a:pathLst>
              <a:path w="3129592" h="3129592">
                <a:moveTo>
                  <a:pt x="1564796" y="0"/>
                </a:moveTo>
                <a:cubicBezTo>
                  <a:pt x="2429009" y="0"/>
                  <a:pt x="3129592" y="700583"/>
                  <a:pt x="3129592" y="1564796"/>
                </a:cubicBezTo>
                <a:cubicBezTo>
                  <a:pt x="3129592" y="2429009"/>
                  <a:pt x="2429009" y="3129592"/>
                  <a:pt x="1564796" y="3129592"/>
                </a:cubicBezTo>
                <a:cubicBezTo>
                  <a:pt x="700583" y="3129592"/>
                  <a:pt x="0" y="2429009"/>
                  <a:pt x="0" y="1564796"/>
                </a:cubicBezTo>
                <a:cubicBezTo>
                  <a:pt x="0" y="700583"/>
                  <a:pt x="700583" y="0"/>
                  <a:pt x="1564796" y="0"/>
                </a:cubicBez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64BA58A-059E-42E8-A718-735202056581}"/>
              </a:ext>
            </a:extLst>
          </p:cNvPr>
          <p:cNvSpPr txBox="1"/>
          <p:nvPr/>
        </p:nvSpPr>
        <p:spPr>
          <a:xfrm>
            <a:off x="10086628" y="6657946"/>
            <a:ext cx="2105372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PE" sz="700">
                <a:solidFill>
                  <a:srgbClr val="FFFFFF"/>
                </a:solidFill>
                <a:hlinkClick r:id="rId4" tooltip="http://elperuenmiauto.blogspot.com/2013/04/zana-un-lugar-con-histor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PE" sz="700">
                <a:solidFill>
                  <a:srgbClr val="FFFFFF"/>
                </a:solidFill>
              </a:rPr>
              <a:t> de Autor desconocido está bajo licencia </a:t>
            </a:r>
            <a:r>
              <a:rPr lang="es-PE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P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0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75321-094A-47C5-ABE8-D42759C64C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El convento de San Agustín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9B2459-1AD7-4D83-BD72-A7B617A720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/>
              <a:t>Considerado como una joya arqueológica de la arquitectura de Zaña, comenzó a construirse en 1585, por Alarife Blas de Orellano. Fue abandonado en el año 1830.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3A9867-E733-4DA1-8F26-90D632E5C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17705" y="192515"/>
            <a:ext cx="4817095" cy="323648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FCEDE6B-CA84-483A-B34F-3A5114E785BE}"/>
              </a:ext>
            </a:extLst>
          </p:cNvPr>
          <p:cNvSpPr txBox="1"/>
          <p:nvPr/>
        </p:nvSpPr>
        <p:spPr>
          <a:xfrm>
            <a:off x="1219200" y="6705600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>
                <a:hlinkClick r:id="rId3" tooltip="https://www.flickr.com/photos/eltb/29114918375/"/>
              </a:rPr>
              <a:t>Esta foto</a:t>
            </a:r>
            <a:r>
              <a:rPr lang="es-PE" sz="900"/>
              <a:t> de Autor desconocido está bajo licencia </a:t>
            </a:r>
            <a:r>
              <a:rPr lang="es-PE" sz="900">
                <a:hlinkClick r:id="rId4" tooltip="https://creativecommons.org/licenses/by/3.0/"/>
              </a:rPr>
              <a:t>CC BY</a:t>
            </a:r>
            <a:endParaRPr lang="es-PE" sz="900"/>
          </a:p>
        </p:txBody>
      </p:sp>
    </p:spTree>
    <p:extLst>
      <p:ext uri="{BB962C8B-B14F-4D97-AF65-F5344CB8AC3E}">
        <p14:creationId xmlns:p14="http://schemas.microsoft.com/office/powerpoint/2010/main" val="383023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00674-0AC2-4E74-B08B-20D71B72E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La Iglesia La Merced de Zaña.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144B83-4C5B-4ADB-827B-A05448B79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/>
              <a:t>Los </a:t>
            </a:r>
            <a:r>
              <a:rPr lang="es-PE" dirty="0" err="1"/>
              <a:t>Mercendarios</a:t>
            </a:r>
            <a:r>
              <a:rPr lang="es-PE" dirty="0"/>
              <a:t> llegaron a Zaña en el año 1636, en ese mismo año comenzaron a construir su Iglesia. Su portada es de estilo renacentista, con pilastras dóricas, presenta además en la parte superior un frontón y una hornacina.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4E5072-DF89-4213-ADE8-AE3174AC4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87679" y="59671"/>
            <a:ext cx="4285667" cy="30160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0BF65CF-F7DB-4985-8715-F4E17F5F73DA}"/>
              </a:ext>
            </a:extLst>
          </p:cNvPr>
          <p:cNvSpPr txBox="1"/>
          <p:nvPr/>
        </p:nvSpPr>
        <p:spPr>
          <a:xfrm>
            <a:off x="11210836" y="3010087"/>
            <a:ext cx="66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>
                <a:hlinkClick r:id="rId3" tooltip="http://elperuenmiauto.blogspot.com/2013/04/zana-un-lugar-con-historia.html"/>
              </a:rPr>
              <a:t>Esta foto</a:t>
            </a:r>
            <a:r>
              <a:rPr lang="es-PE" sz="900" dirty="0"/>
              <a:t> de Autor desconocido está bajo licencia </a:t>
            </a:r>
            <a:r>
              <a:rPr lang="es-PE" sz="900" dirty="0">
                <a:hlinkClick r:id="rId4" tooltip="https://creativecommons.org/licenses/by-nc-sa/3.0/"/>
              </a:rPr>
              <a:t>CC BY-SA-NC</a:t>
            </a:r>
            <a:endParaRPr lang="es-PE" sz="900" dirty="0"/>
          </a:p>
        </p:txBody>
      </p:sp>
    </p:spTree>
    <p:extLst>
      <p:ext uri="{BB962C8B-B14F-4D97-AF65-F5344CB8AC3E}">
        <p14:creationId xmlns:p14="http://schemas.microsoft.com/office/powerpoint/2010/main" val="349634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2C5B3-B04B-4C5E-A02C-01779526C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Parque de la ciudad de Zaña.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2DBFA1-331D-4DB0-BC1C-D850EFD476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/>
              <a:t>Al recorrer su parque principal encontramos representaciones de sus diferentes actividades e historia.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1342F95-914C-44CA-9CF9-1C747F0D7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83995" y="171521"/>
            <a:ext cx="3474160" cy="28413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21EDB2F-B8EA-45A7-B8C8-87730CB4E9A6}"/>
              </a:ext>
            </a:extLst>
          </p:cNvPr>
          <p:cNvSpPr txBox="1"/>
          <p:nvPr/>
        </p:nvSpPr>
        <p:spPr>
          <a:xfrm>
            <a:off x="8083995" y="3025130"/>
            <a:ext cx="3474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>
                <a:hlinkClick r:id="rId3" tooltip="https://elperuenmiauto.blogspot.com/2013/04/zana-un-lugar-con-historia.html?m=1"/>
              </a:rPr>
              <a:t>Esta foto</a:t>
            </a:r>
            <a:r>
              <a:rPr lang="es-PE" sz="900"/>
              <a:t> de Autor desconocido está bajo licencia </a:t>
            </a:r>
            <a:r>
              <a:rPr lang="es-PE" sz="900">
                <a:hlinkClick r:id="rId4" tooltip="https://creativecommons.org/licenses/by-nc-sa/3.0/"/>
              </a:rPr>
              <a:t>CC BY-SA-NC</a:t>
            </a:r>
            <a:endParaRPr lang="es-PE" sz="900"/>
          </a:p>
        </p:txBody>
      </p:sp>
    </p:spTree>
    <p:extLst>
      <p:ext uri="{BB962C8B-B14F-4D97-AF65-F5344CB8AC3E}">
        <p14:creationId xmlns:p14="http://schemas.microsoft.com/office/powerpoint/2010/main" val="257484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66474-F695-43D6-92D6-6BE6D9D2B9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Resumen de la visita a la ciudad de Zaña.</a:t>
            </a:r>
            <a:br>
              <a:rPr lang="es-PE" dirty="0"/>
            </a:b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7F5BA5-A4F0-45C9-A301-28D9136C3A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PE" dirty="0"/>
              <a:t>Zaña se encuentra ubicado a 45 minutos de la ciudad de Chiclayo, fue fundada en el año 1563 </a:t>
            </a:r>
            <a:r>
              <a:rPr lang="es-PE" dirty="0" err="1"/>
              <a:t>porel</a:t>
            </a:r>
            <a:r>
              <a:rPr lang="es-PE" dirty="0"/>
              <a:t> Capitán Baltazar </a:t>
            </a:r>
            <a:r>
              <a:rPr lang="es-PE" dirty="0" err="1"/>
              <a:t>Rodriguez</a:t>
            </a:r>
            <a:r>
              <a:rPr lang="es-PE" dirty="0"/>
              <a:t>. Su ubicación geográfica fue lo que favoreció su acelerado crecimiento en esa época ya que se encontraba ubicada entre la costa y la sierra y sobre todo cerca al mejor puerto de esos tiempos que era </a:t>
            </a:r>
            <a:r>
              <a:rPr lang="es-PE" dirty="0" err="1"/>
              <a:t>Chérrepe</a:t>
            </a:r>
            <a:r>
              <a:rPr lang="es-PE" dirty="0"/>
              <a:t>.  Debido a su gran crecimiento y ostentosos monumentos y casonas, se convirtió en el blanco perfecto para los ataques del Pirata Edward Davis. La ciudad sucumbió ya que no contaba con una adecuada fuerza de protección. A éstos ataques de corsarios y </a:t>
            </a:r>
            <a:r>
              <a:rPr lang="es-PE" dirty="0" err="1"/>
              <a:t>piaratas</a:t>
            </a:r>
            <a:r>
              <a:rPr lang="es-PE" dirty="0"/>
              <a:t> se sumaron las lluvias catastróficas del fenómeno del niño del 15 de marzo de 1720, lo que originó que el río Zaña abandonara su cauce e inundara y destruyera toda la imponente ciudad. Hoy en día podemos apreciar, sus ruinas y lo que quedó de su pasado majestuoso.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35708A-75EC-4A09-BBDB-96D95124D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7760723" y="110304"/>
            <a:ext cx="3974077" cy="298055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C5A9EE-7414-410F-866A-742DD6D7B3A9}"/>
              </a:ext>
            </a:extLst>
          </p:cNvPr>
          <p:cNvSpPr txBox="1"/>
          <p:nvPr/>
        </p:nvSpPr>
        <p:spPr>
          <a:xfrm flipH="1">
            <a:off x="6825674" y="3172983"/>
            <a:ext cx="4571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>
                <a:hlinkClick r:id="rId3" tooltip="http://elperuenmiauto.blogspot.com/2013/04/zana-un-lugar-con-historia.html"/>
              </a:rPr>
              <a:t>Esta foto</a:t>
            </a:r>
            <a:r>
              <a:rPr lang="es-PE" sz="900"/>
              <a:t> de Autor desconocido está bajo licencia </a:t>
            </a:r>
            <a:r>
              <a:rPr lang="es-PE" sz="900">
                <a:hlinkClick r:id="rId4" tooltip="https://creativecommons.org/licenses/by-nc-sa/3.0/"/>
              </a:rPr>
              <a:t>CC BY-SA-NC</a:t>
            </a:r>
            <a:endParaRPr lang="es-PE" sz="900"/>
          </a:p>
        </p:txBody>
      </p:sp>
    </p:spTree>
    <p:extLst>
      <p:ext uri="{BB962C8B-B14F-4D97-AF65-F5344CB8AC3E}">
        <p14:creationId xmlns:p14="http://schemas.microsoft.com/office/powerpoint/2010/main" val="3954382653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378</Words>
  <Application>Microsoft Office PowerPoint</Application>
  <PresentationFormat>Panorámica</PresentationFormat>
  <Paragraphs>15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Gill Sans Nova</vt:lpstr>
      <vt:lpstr>TropicVTI</vt:lpstr>
      <vt:lpstr>Zaña LaCiudad Fantasma</vt:lpstr>
      <vt:lpstr>El convento de San Agustín</vt:lpstr>
      <vt:lpstr>La Iglesia La Merced de Zaña.</vt:lpstr>
      <vt:lpstr>Parque de la ciudad de Zaña.</vt:lpstr>
      <vt:lpstr>Resumen de la visita a la ciudad de Zaña.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Zaña LaCiudad Fantasma</dc:title>
  <dc:creator>Juan Andres Muro Barreto</dc:creator>
  <cp:lastModifiedBy>Juan Andres Muro Barreto</cp:lastModifiedBy>
  <cp:revision>1</cp:revision>
  <dcterms:created xsi:type="dcterms:W3CDTF">2023-08-27T16:45:40Z</dcterms:created>
  <dcterms:modified xsi:type="dcterms:W3CDTF">2023-08-27T17:35:17Z</dcterms:modified>
</cp:coreProperties>
</file>