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1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8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50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88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2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07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74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02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502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88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32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7C64-90CA-45FD-8E7D-9C6290F6621C}" type="datetimeFigureOut">
              <a:rPr lang="es-PE" smtClean="0"/>
              <a:t>29/03/2023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3511AE-6161-48F7-A906-F03A5B2FF2F0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22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FD582-9ED3-1643-F4E5-695E77557C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E" sz="7200" dirty="0"/>
              <a:t>A Day </a:t>
            </a:r>
            <a:r>
              <a:rPr lang="es-PE" sz="7200" dirty="0" err="1"/>
              <a:t>Like</a:t>
            </a:r>
            <a:r>
              <a:rPr lang="es-PE" sz="7200" dirty="0"/>
              <a:t> Today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43E942-F654-3D4B-904B-D03600C03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305839"/>
          </a:xfrm>
        </p:spPr>
        <p:txBody>
          <a:bodyPr>
            <a:normAutofit fontScale="92500" lnSpcReduction="10000"/>
          </a:bodyPr>
          <a:lstStyle/>
          <a:p>
            <a:r>
              <a:rPr lang="es-PE" dirty="0" err="1"/>
              <a:t>Name</a:t>
            </a:r>
            <a:r>
              <a:rPr lang="es-PE" dirty="0"/>
              <a:t>: Ales Junior De La Cruz Vega </a:t>
            </a:r>
          </a:p>
          <a:p>
            <a:r>
              <a:rPr lang="es-PE" dirty="0"/>
              <a:t>Curse: </a:t>
            </a:r>
            <a:r>
              <a:rPr lang="es-PE" dirty="0" err="1"/>
              <a:t>Inglish</a:t>
            </a:r>
            <a:r>
              <a:rPr lang="es-PE" dirty="0"/>
              <a:t>  </a:t>
            </a:r>
          </a:p>
          <a:p>
            <a:r>
              <a:rPr lang="es-PE" dirty="0"/>
              <a:t>Date:  Today </a:t>
            </a:r>
            <a:r>
              <a:rPr lang="es-PE" dirty="0" err="1"/>
              <a:t>Thursday</a:t>
            </a:r>
            <a:r>
              <a:rPr lang="es-PE" dirty="0"/>
              <a:t> 30th </a:t>
            </a:r>
            <a:r>
              <a:rPr lang="es-PE" dirty="0" err="1"/>
              <a:t>march</a:t>
            </a:r>
            <a:r>
              <a:rPr lang="es-PE" dirty="0"/>
              <a:t> </a:t>
            </a:r>
            <a:r>
              <a:rPr lang="es-PE" dirty="0" err="1"/>
              <a:t>of</a:t>
            </a:r>
            <a:r>
              <a:rPr lang="es-PE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49249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1E7B8-CDE9-645C-4F49-7A7B7FCB7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4000" dirty="0" err="1"/>
              <a:t>The</a:t>
            </a:r>
            <a:r>
              <a:rPr lang="es-PE" sz="4000" dirty="0"/>
              <a:t> </a:t>
            </a:r>
            <a:r>
              <a:rPr lang="es-PE" sz="4000" dirty="0" err="1"/>
              <a:t>alpinist</a:t>
            </a:r>
            <a:endParaRPr lang="es-PE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3CA830-CB23-E1C4-559E-365644459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today I am going to talk about Juan Eusebio </a:t>
            </a:r>
            <a:r>
              <a:rPr lang="en-US" dirty="0" err="1"/>
              <a:t>Oiarzabal</a:t>
            </a:r>
            <a:r>
              <a:rPr lang="en-US" dirty="0"/>
              <a:t> </a:t>
            </a:r>
            <a:r>
              <a:rPr lang="en-US" dirty="0" err="1"/>
              <a:t>Urteaga</a:t>
            </a:r>
            <a:r>
              <a:rPr lang="en-US" dirty="0"/>
              <a:t>, better known simply as Juanito </a:t>
            </a:r>
            <a:r>
              <a:rPr lang="en-US" dirty="0" err="1"/>
              <a:t>Oiarzabal</a:t>
            </a:r>
            <a:r>
              <a:rPr lang="en-US" dirty="0"/>
              <a:t>, who was born on March 30, 1956, Victoria, Spain.</a:t>
            </a:r>
            <a:endParaRPr lang="es-PE" dirty="0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F9A088A3-C6F4-2135-F814-A1CDBCBE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2844095"/>
            <a:ext cx="30480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El día que Juanito Oiarzabal hizo historia en el Himalaya - Las Merinadas  Deportivas de Edu">
            <a:extLst>
              <a:ext uri="{FF2B5EF4-FFF2-40B4-BE49-F238E27FC236}">
                <a16:creationId xmlns:a16="http://schemas.microsoft.com/office/drawing/2014/main" id="{6C946C8E-1C9E-F2F7-2EDA-403F9523F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986916"/>
            <a:ext cx="5339854" cy="352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85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1D241-1CAD-D1A5-2211-0B9DB5BD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sz="4000" dirty="0"/>
              <a:t>THE EIGHT-THOUSAND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B96E1F-AE14-0B63-9589-1B8D3DF3F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I would like to explain that he is a professional mountaineer who has climbed 24 mountains, 10 of them exceeding 6 kilometers and the other 14 exceeding 8 kilometers, the latter being a great feat, because it makes him the sixth mountaineer to climb the mountains. "eight thousand"</a:t>
            </a:r>
            <a:endParaRPr lang="es-PE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B869D01-369F-7F6E-F1C8-FE60EF314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04" y="3721622"/>
            <a:ext cx="2839802" cy="188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B9CB7C0-4161-B062-1920-F99EA488C611}"/>
              </a:ext>
            </a:extLst>
          </p:cNvPr>
          <p:cNvSpPr txBox="1"/>
          <p:nvPr/>
        </p:nvSpPr>
        <p:spPr>
          <a:xfrm>
            <a:off x="1451579" y="562832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err="1"/>
              <a:t>Makalu</a:t>
            </a:r>
            <a:r>
              <a:rPr lang="es-PE" dirty="0"/>
              <a:t>-Nepal</a:t>
            </a:r>
          </a:p>
        </p:txBody>
      </p:sp>
      <p:pic>
        <p:nvPicPr>
          <p:cNvPr id="3076" name="Picture 4" descr="Resultado de imagen para everest">
            <a:extLst>
              <a:ext uri="{FF2B5EF4-FFF2-40B4-BE49-F238E27FC236}">
                <a16:creationId xmlns:a16="http://schemas.microsoft.com/office/drawing/2014/main" id="{D4FF1159-1BD5-C3D0-C598-7FB5EF0ED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228" y="3741038"/>
            <a:ext cx="2839802" cy="189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69F8959-BEA7-0C4B-42CF-A0E5789B2F96}"/>
              </a:ext>
            </a:extLst>
          </p:cNvPr>
          <p:cNvSpPr txBox="1"/>
          <p:nvPr/>
        </p:nvSpPr>
        <p:spPr>
          <a:xfrm>
            <a:off x="5211372" y="5684149"/>
            <a:ext cx="14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Everest-Nepal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A00DDC9D-A593-2CB5-4941-E1B80C3F5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017" y="3741038"/>
            <a:ext cx="2839802" cy="188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0CEA150-8B95-2D11-52E7-3973D95749F9}"/>
              </a:ext>
            </a:extLst>
          </p:cNvPr>
          <p:cNvSpPr txBox="1"/>
          <p:nvPr/>
        </p:nvSpPr>
        <p:spPr>
          <a:xfrm>
            <a:off x="8892209" y="568414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K2 - Pakistán</a:t>
            </a:r>
          </a:p>
        </p:txBody>
      </p:sp>
    </p:spTree>
    <p:extLst>
      <p:ext uri="{BB962C8B-B14F-4D97-AF65-F5344CB8AC3E}">
        <p14:creationId xmlns:p14="http://schemas.microsoft.com/office/powerpoint/2010/main" val="222465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50A8B-211E-5EA9-49E6-CC97B6AA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4000" dirty="0" err="1"/>
              <a:t>retirement</a:t>
            </a:r>
            <a:endParaRPr lang="es-PE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2EDC83-D0FC-0939-F269-42C0D29FD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I want to mention that in 2009 he wanted to be the first person to climb the "eight-</a:t>
            </a:r>
            <a:r>
              <a:rPr lang="en-US" dirty="0" err="1"/>
              <a:t>thousander</a:t>
            </a:r>
            <a:r>
              <a:rPr lang="en-US" dirty="0"/>
              <a:t>" mountains twice, but in May 2012 he would abandon the project, due to lack of sponsors and also due to a pulmonary </a:t>
            </a:r>
            <a:r>
              <a:rPr lang="en-US" dirty="0" err="1"/>
              <a:t>adema</a:t>
            </a:r>
            <a:r>
              <a:rPr lang="en-US" dirty="0"/>
              <a:t>.</a:t>
            </a:r>
            <a:endParaRPr lang="es-PE" dirty="0"/>
          </a:p>
        </p:txBody>
      </p:sp>
      <p:pic>
        <p:nvPicPr>
          <p:cNvPr id="4104" name="Picture 8" descr="MDA - Juanito Oiarzabal">
            <a:extLst>
              <a:ext uri="{FF2B5EF4-FFF2-40B4-BE49-F238E27FC236}">
                <a16:creationId xmlns:a16="http://schemas.microsoft.com/office/drawing/2014/main" id="{78A7CD34-BCD1-3E59-9118-4419F8175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75" y="3627782"/>
            <a:ext cx="4665744" cy="2624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Annapurna Profile: Juanito Oiarzabal » Explorersweb">
            <a:extLst>
              <a:ext uri="{FF2B5EF4-FFF2-40B4-BE49-F238E27FC236}">
                <a16:creationId xmlns:a16="http://schemas.microsoft.com/office/drawing/2014/main" id="{11D9E90C-3E33-3F35-7417-CF45FF230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658" y="3627781"/>
            <a:ext cx="4665744" cy="2624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99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97C5C-E124-ED3F-4C33-0B45D1F3F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4400" dirty="0"/>
              <a:t>BOOKS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42200-FFBE-1E70-24CE-2E842328F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I conclude by saying that in his years as a mountaineer he published 7 books and one of them would be " The 14 eight-</a:t>
            </a:r>
            <a:r>
              <a:rPr lang="en-US" dirty="0" err="1"/>
              <a:t>thousanders</a:t>
            </a:r>
            <a:r>
              <a:rPr lang="en-US" dirty="0"/>
              <a:t> of Juanito </a:t>
            </a:r>
            <a:r>
              <a:rPr lang="en-US" dirty="0" err="1"/>
              <a:t>Oiarzabal</a:t>
            </a:r>
            <a:r>
              <a:rPr lang="en-US" dirty="0"/>
              <a:t> from 1999", this being the most popular book by Juanito </a:t>
            </a:r>
            <a:r>
              <a:rPr lang="en-US" dirty="0" err="1"/>
              <a:t>Oiarzabal</a:t>
            </a:r>
            <a:r>
              <a:rPr lang="en-US" dirty="0"/>
              <a:t>.</a:t>
            </a:r>
            <a:endParaRPr lang="es-PE" dirty="0"/>
          </a:p>
        </p:txBody>
      </p:sp>
      <p:pic>
        <p:nvPicPr>
          <p:cNvPr id="5122" name="Picture 2" descr="Libro Los 14 ochomiles de Juanito Oiarzábal, Betelu, Kiko, ISBN 47721592.  Comprar en Buscalibre">
            <a:extLst>
              <a:ext uri="{FF2B5EF4-FFF2-40B4-BE49-F238E27FC236}">
                <a16:creationId xmlns:a16="http://schemas.microsoft.com/office/drawing/2014/main" id="{617F9608-DA08-DC4D-BB14-FD0E551C9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980" y="3278256"/>
            <a:ext cx="436804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93638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118</TotalTime>
  <Words>215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Galería</vt:lpstr>
      <vt:lpstr>A Day Like Today</vt:lpstr>
      <vt:lpstr>The alpinist</vt:lpstr>
      <vt:lpstr>THE EIGHT-THOUSAND</vt:lpstr>
      <vt:lpstr>retirement</vt:lpstr>
      <vt:lpstr>BOOKS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Day Like Today</dc:title>
  <dc:creator>Ales Junior De La Cruz Vega</dc:creator>
  <cp:lastModifiedBy>Ales Junior De La Cruz Vega</cp:lastModifiedBy>
  <cp:revision>1</cp:revision>
  <dcterms:created xsi:type="dcterms:W3CDTF">2023-03-29T22:45:36Z</dcterms:created>
  <dcterms:modified xsi:type="dcterms:W3CDTF">2023-03-30T00:43:49Z</dcterms:modified>
</cp:coreProperties>
</file>