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07C81-41A2-4031-A7A0-DB3DA0E33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F54766-4A4E-4EBE-8505-E77EC151C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0E4EBB-0E59-4013-B228-EB191DA5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5FC23-EDF8-4339-A71F-8F9EA1FB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6E7453-059F-47F6-B189-2AFCA715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821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4434D-BB73-4396-A072-8DFF68D7B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4B97B-844A-436E-BA9F-5EC502D45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63D35C-1E9F-49C1-A9BC-716045A6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692E4C-B7ED-46C9-A3CA-E457BD01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A64176-FF78-4B3D-9F5E-4C84F1E1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99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541770-A062-4BDF-968C-F24DEA50C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52C0B8-DA3B-4997-81A2-208D71679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B23EC4-4EF3-443E-910F-87175461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9BAEF5-AD15-4F0D-A772-06A370EB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785FB4-2E6E-4FBF-9B74-E464F4C6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404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C095B-E5C8-4CA6-B854-A0AE24C0E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BF691F-CD3C-4827-A7AE-CAEA674A6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8E0EC4-C42C-4FD9-BCF0-4F5D671F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7F5C7D-1B89-467E-A991-FBDF900F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A1DC00-E51D-47D3-ADAA-8A916D51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107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C0AFA-E285-47C8-BB4A-709B27293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93E75D-D488-440A-8B3A-A52DDCC9C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71E98-6576-49D5-83B4-56D5536D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E14B6D-8ABE-43F1-B5A2-7918384C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6DAA6-5652-431C-8C97-D49F8F09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57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06AE7-6611-4ADD-A5C1-0D36E546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16C688-679E-4AD5-9650-D41EDBFBB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91A39C-1C1A-43EC-A39F-24F51DE0D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DEA202-A340-40DA-9DC2-6D90D2FF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B6B0A1-6155-4C38-89B9-6FD75648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EE8262-4375-4666-AC50-608A6374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347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97F93-4B1F-4241-9394-86814A73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E51125-FE60-4521-80E4-708741538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DA67A8-E006-43BB-A507-82E10880D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550D34-B87E-4D33-8FAF-7B64597DB0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97105D-F8CD-47E7-A14F-33C4EBB86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DE2B16-6596-4FD9-B449-85426A903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F49C08-E5E7-4BA9-B6E6-7443A390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832DC8-177B-4260-9397-1C511338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3741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9844E-D4E3-4AB2-B7A4-C949745B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5C438D-FCF8-46F9-AAB5-9FEAC657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951166-F3A8-4263-83D5-1433E327E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583766-5D99-450D-A51B-061C4F3F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86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F31E25-B7FF-4212-82C6-AF5104D6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90FDD6-BCAE-4265-ACF2-04DF91AB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FFF876-29FB-4932-81A9-044EA481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128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D5BF8-4E1B-41A8-BFF9-200DAFD23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A4D999-E579-48F7-A2A8-F42B997BD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134C71-841C-481A-BB36-BC286EE03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060FB5-FB4B-4116-AF56-7583A26D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7114BE-5BBC-4D29-8F98-7E0A3D7E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7F4EDD-909A-4954-9D6F-9CDB39CD2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577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E2EA0E-D420-4B2D-A3C2-CBD4D1E5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09E3A4-B8E6-47F8-94FF-D5E38C14C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2A2D51-C1B0-4AA6-ADD4-5DD1FD7A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5C9D42-26D6-4FC8-B714-48AA0E58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A68FAC-61AD-4912-9868-E445242F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6A4C82-57E1-48FB-9E91-2F7FA7671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836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F0C8A2-228E-4FBF-A69F-01483675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1B4833-EBEE-424E-B5E8-5CF3E66F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6E06DD-6908-4D95-BF2A-17F42E874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EC1D-2E00-4CC5-9529-CF569A0B1EF3}" type="datetimeFigureOut">
              <a:rPr lang="es-PE" smtClean="0"/>
              <a:t>24/09/2021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8D2ABB-587E-4EFA-86DF-510A3B7CF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7F0745-A2CF-41E8-8B88-AF5CB0D26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BEFA-754D-4220-948B-32F4CFA37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971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E91BD-CF1C-4CBC-A362-2717FE5861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B5BECD-88B6-4F5C-94F9-D22A57C77F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0789DE-AF09-40B6-9EDC-476717E91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09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2021-09-24T21:17:42Z</dcterms:created>
  <dcterms:modified xsi:type="dcterms:W3CDTF">2021-09-24T21:17:46Z</dcterms:modified>
</cp:coreProperties>
</file>