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88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280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586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154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P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600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3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516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87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50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993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6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08A00D5-71F8-454F-A0A5-94C3EEDC4FFA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953F8A4-3609-4A40-8C31-C20E01C6A1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65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AEF6F-7ACC-46C9-0C88-D01B24063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 trip to Europe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7F384-A5B3-34C8-6DFE-F7E221204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96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A281-4D3A-16FA-CF92-BF2E50F2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Amsterdam - Netherlands</a:t>
            </a:r>
          </a:p>
        </p:txBody>
      </p:sp>
      <p:pic>
        <p:nvPicPr>
          <p:cNvPr id="37" name="Marcador de contenido 36">
            <a:extLst>
              <a:ext uri="{FF2B5EF4-FFF2-40B4-BE49-F238E27FC236}">
                <a16:creationId xmlns:a16="http://schemas.microsoft.com/office/drawing/2014/main" id="{C6FCBEAF-658C-3480-3F84-FBE43C514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96" y="1759428"/>
            <a:ext cx="2504358" cy="3339144"/>
          </a:xfr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95D413C-CADB-9425-43DA-A532CEF1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29" y="4340315"/>
            <a:ext cx="1458522" cy="194469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5DEE4093-7E11-9797-6FA8-AA6F94116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50" y="4340315"/>
            <a:ext cx="1458523" cy="194469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F60660F-A7C9-D9BE-AACF-34FF83086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09" y="1851660"/>
            <a:ext cx="2791967" cy="209397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D6E05C55-A7BA-8B8C-84B0-4AE19B404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" y="2204084"/>
            <a:ext cx="2504358" cy="33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728A2-542A-8C57-F558-D49934E6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Budapest - Hungary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572C9F4A-2FDD-2D40-C7A4-3EF677ED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3" y="2093976"/>
            <a:ext cx="2253862" cy="3005149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35FB0F-5E93-D022-A69F-9DAA28B68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67" y="1743410"/>
            <a:ext cx="2930584" cy="390744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407E99E-8A8D-DC17-89BE-B271F2C62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31" y="4130936"/>
            <a:ext cx="2045573" cy="250079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30620DB-3C8A-DA56-A904-1220F8CC4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34" y="1751614"/>
            <a:ext cx="2601199" cy="19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5ABB2-AA9A-6B0B-09B0-414D505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Balaton - Hungary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B2AF1D-F599-140B-521E-235FEDA81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9" y="2093976"/>
            <a:ext cx="2391022" cy="318802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2A3F80-8840-F31E-0ED4-7AD9659E4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69" y="1024666"/>
            <a:ext cx="3205779" cy="24043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734562-85B9-5838-232E-C9FE2F8D6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02" y="1767839"/>
            <a:ext cx="3205779" cy="42743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AF171BC-DB19-F01F-5FF2-16CF2552B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90" y="3905025"/>
            <a:ext cx="3266561" cy="24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00D5C-B622-DD44-FF74-A6A69142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Prague – Czech republic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58E22A-F399-E8EF-736E-137458299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02" y="4499942"/>
            <a:ext cx="2699452" cy="202458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C07451-623B-F4C2-ED5F-AC92749F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91" y="2964390"/>
            <a:ext cx="2699452" cy="35992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99F9ED-F0E4-59EC-F2A2-F1AD8FA27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36" y="1826302"/>
            <a:ext cx="3580739" cy="23442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C29C3E-7A79-78A4-1F75-D1DD7E209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72" y="333469"/>
            <a:ext cx="1721891" cy="22958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8A77FE-5DF0-C3A5-C95C-1FC812A01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1" y="2313969"/>
            <a:ext cx="2634279" cy="35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4477B-2B1B-D60B-699D-5E7EBBCD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Eger - </a:t>
            </a:r>
            <a:r>
              <a:rPr lang="en-GB" dirty="0"/>
              <a:t>Hungary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BF087B-F1EB-E371-62FD-358FEC2A7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2092363"/>
            <a:ext cx="5401733" cy="40513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B1F799-7311-D44F-ADF8-141997E2C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62" y="836407"/>
            <a:ext cx="3888890" cy="51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2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B8911-26A6-178A-CA91-E8B7A969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Salzburgo - Austria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D31203-13FE-C662-3420-BA6E539EB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6" y="3531198"/>
            <a:ext cx="3753504" cy="281512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28EEAE-137A-569B-7C2A-8648D0CD6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48" y="1005841"/>
            <a:ext cx="3788036" cy="50507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91AB69-ECDC-9110-55B2-7C9668960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1" y="1837674"/>
            <a:ext cx="2983455" cy="22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81C45-0908-217E-6719-BEEE1E7C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Hallstatt - Austria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6D3219-30BC-0C44-A4EF-C93F84122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06" y="2623788"/>
            <a:ext cx="4232734" cy="317455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576C8B-A406-6F1F-D0AE-B1EE670C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63" y="249205"/>
            <a:ext cx="3120931" cy="23406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353FBB-DF27-8FB6-52A0-F93CD876B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3605424"/>
            <a:ext cx="2739614" cy="20547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87FAB88-F828-167E-CAC0-4BA6592EB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1" y="2243775"/>
            <a:ext cx="2961443" cy="22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4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85</TotalTime>
  <Words>26</Words>
  <Application>Microsoft Office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Letras en madera</vt:lpstr>
      <vt:lpstr>My trip to Europe</vt:lpstr>
      <vt:lpstr>Amsterdam - Netherlands</vt:lpstr>
      <vt:lpstr>Budapest - Hungary</vt:lpstr>
      <vt:lpstr>Balaton - Hungary</vt:lpstr>
      <vt:lpstr>Prague – Czech republic</vt:lpstr>
      <vt:lpstr>Eger - Hungary</vt:lpstr>
      <vt:lpstr>Salzburgo - Austria</vt:lpstr>
      <vt:lpstr>Hallstatt - Austria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trip to Europe</dc:title>
  <dc:creator>mariano cumpa</dc:creator>
  <cp:lastModifiedBy>mariano cumpa</cp:lastModifiedBy>
  <cp:revision>1</cp:revision>
  <dcterms:created xsi:type="dcterms:W3CDTF">2022-08-18T01:46:35Z</dcterms:created>
  <dcterms:modified xsi:type="dcterms:W3CDTF">2022-08-18T03:12:34Z</dcterms:modified>
</cp:coreProperties>
</file>