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4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5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6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notesSlides/notesSlide7.xml" ContentType="application/vnd.openxmlformats-officedocument.presentationml.notesSlide+xml"/>
  <Override PartName="/ppt/ink/ink82.xml" ContentType="application/inkml+xml"/>
  <Override PartName="/ppt/notesSlides/notesSlide8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9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326" r:id="rId6"/>
    <p:sldId id="327" r:id="rId7"/>
    <p:sldId id="333" r:id="rId8"/>
    <p:sldId id="332" r:id="rId9"/>
    <p:sldId id="329" r:id="rId10"/>
    <p:sldId id="328" r:id="rId11"/>
    <p:sldId id="334" r:id="rId12"/>
    <p:sldId id="335" r:id="rId13"/>
    <p:sldId id="336" r:id="rId14"/>
    <p:sldId id="330" r:id="rId15"/>
    <p:sldId id="331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269" r:id="rId3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065" autoAdjust="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05/08/2021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8:07.7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5345 7567 0,'52'0'250,"1"0"-235,0 0 1,18 0 0,-1 0-16,-34 0 15,34 0-15,54 0 31,-36 18 1,-35-18-1,17 0-15,-34 0-1,-1 0-15,-17 0 16,35 0-16,-1 0 15,-16 0-15,-1 0 16,18 0-16,-35 0 16,17 0-1,-18 0 1,19 0 0,-1 0-16,-17 0 0,17 0 15,-17 0-15,17 0 31,18 0-31,-18 0 16,18-18 0,18 0 15,-54 18-15,18 0-1,-17 0 1,17 0-1,-17-17 1,17 17 0,-17 0-1,0 0 1,34 0 0,-34 0-1,0 0 1,-1 0-1,1 0 1,0 0 0,-1 0-16,1 0 15,0-18-15,-1 18 16,1 0 0,-1 0-1,1 0-15,0 0 16,-1 0-16,1 0 15,0 0 1,-1 0-16,1 0 16,0 0-16,-1 0 31,1 0-31,0 0 47,-1 0-32,-17 18 48,18-18-47,-18 17-1,0 1 48,0 0-48,0-1 17,-18-17-32,1 0 15,17 18 16,-18-18-31,0 0 16,1 18 31,-19-18-31,19 0-1,-19 0 1,1 0-1,0 0 1,0 0 0,-1 0-1,-17 17 1,0-17 0,36 0-16,-18 0 15,-18 18 1,0-18-1,17 0-15,36 18 16,-52-18 0,-1 17-1,35-17 17,-35 0-17,18 0 1,17 0-1,-35 0 1,0 0 0,18 0-1,0 0 1,-18 0 0,0 0 15,18 0-16,-1 0-15,-17 18 16,1-18 0,-1 0 15,0 0-15,17 0-1,-34 0 1,17 0-1,-18 0 1,36 0 0,-18 0-1,-17 0 1,34 0 0,19 0-1,-36 0 1,0 0 15,35 0-31,-35 0 16,18 0 15,17 0-15,1 0-1,-19 0 1,19 0-1,-1 0 1,1 0 0,-1 0-1,0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9:57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26635 8202 0,'70'0'109,"371"0"-93,1288 141 15,-1412-141-15,-17 0 0,-106 18-1,-106-18 1,54 17-1,-37-17 1,-34 0 0,-36 0-16,36 0 31,-1 0-31,19 18 0,-19-18 16,1 0-1,-18 0 1,88 0-1,-36 18 1,-52-18 0,36 0-1,16 0 1,-34 0 0,-53 0-1,70 0 1,-53 0-1,0 0-15,1 0 16,-1 0 0,0 0-16,18 0 15,-18 0 17,1 0-32,-19 0 15,19 0 1,-19 0-1,1 0 17,0 0-32,-1 0 31,1 0-15,-1-18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7:53:21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4621 13070 0,'18'0'0,"0"0"16,-1 0-16,-17 18 0,36-18 15,-1 18-15,0-18 0,-17 0 0,35 0 16,0 0-16,0 0 15,-1 0-15,1 0 16,-35 0-16,0 0 16,-1 0-16,1 0 0</inkml:trace>
  <inkml:trace contextRef="#ctx0" brushRef="#br0" timeOffset="369.24">4657 13370 0,'17'0'47,"1"0"-47,0 0 15,-1 18-15,18-18 0,1 0 16,-1 0-16,18 0 15,0 0-15,0 0 16,0 0-16,0 18 16,-18-18-16,0 17 0,0-17 15,-17 0-15</inkml:trace>
  <inkml:trace contextRef="#ctx0" brushRef="#br0" timeOffset="1373.52">5662 12965 0,'18'0'15,"-1"0"-15,-17 17 16,18 19-16,-18-19 15,18 18-15,-1-17 16,-17 0-16,0-1 0,18 19 16,-18-1-16,18-17 0,-18 17 15,0 0-15,0-17 16,0 17-16,-18-17 16,18-1-16,0 1 15,-18 17-15,1-35 0,17-17 78,0-1-62,0 0-16,0 1 0,0-1 16,-18-17-16,18-1 15,0 1-15,0 0 0,0 17 16,0-17-16,0 0 15,0 17-15,0 0 0,0-17 16,0 18-16,18-19 16,-18 19-16,17-1 0,-17-17 15,18 35-15,0-36 16,-1 19 0,1 17-16,-1-18 0,1 18 15,0 0-15,-1 0 16,1 0-16,0 0 15,-1 0-15,1 0 0,0 18 16,-1 17-16,1-17 16,-18-1-16,35 1 0,-17 17 0,-1 1 15,1-19-15,0 18 16,-1-17-16,1 0 16,-18 17-16,0-17 15,0 17-15,0-17 0,0 17 16,0 0-16,0-17 15,0 17-15,-18 0 16,1-17-16,-19 0 16,19-1-16,-19 18 0,1-35 15,18 18-15,-19-18 16,1 0-16,-18 0 16,18 0-16,17 0 15,-17 0-15,17 0 0,1 0 16,-1 0-16,18-18 31,0 1 0</inkml:trace>
  <inkml:trace contextRef="#ctx0" brushRef="#br0" timeOffset="2601.67">6368 12735 0,'0'18'16,"17"17"0,1 18-16,-18 0 15,0 0-15,0-18 0,0 18 16,0-18-16,0 1 15,-18 17-15,18-18 16,-17-17-16,17-1 0,-18 18 16,18-17-16,-18 17 0,18-17 15,-17 17-15,17-17 16,-18-18-16,18 18 16,0-36 77,18 18-93,-18-18 0,0 1 16,17-19-16,-17 19 16,18-36-16,0 18 15,-18-18-15,17 17 0,1-17 16,-18 18-16,0-18 15,18 18-15,-18 0 16,0-1-16,17 1 16,1 17-16,-18 1 0,0-1 0,17 1 15,1-1 1,-18 0-16,18-17 16,-1 35-16,1-18 15,-18 1-15,18-1 0,-1 18 16,-17-18-16,18 18 15,0 0 1,-1 0 0,1 18-1,0 0-15,-1-1 16,1 1-16,-1 0 16,-17-1-16,18 1 15,0 0-15,-18-1 0,17 1 16,-17-1-16,0 1 15,0 0-15,0-1 16,0 1-16,0 0 16,0-1-16,0 1 15,-17-18-15,-1 0 0,-17 18 16,17-1 0,-17-17-16,0 0 15,17 18-15,-17-18 0,17 0 16,0 0-16,1 0 15,-1 0 1,0 0-16,1 0 31</inkml:trace>
  <inkml:trace contextRef="#ctx0" brushRef="#br0" timeOffset="6548.79">1323 17357 0,'0'-18'15,"0"0"1,0 1 0,0-1-1,0 0-15,-18 18 31,1 0 32,-1 0-47,18 18-16,-18-18 46,18 18-46,0-1 32,0 1-17,0 0 1,-17-18-16,17 17 0,0 1 31,0 0-31,0-1 16,0 1-1,0-1 1,0 19 0,0-19-1,0 1-15,0 0 16,17-18-16,-17 17 16,0 1-16,18-18 15,-18 18-15,18-18 16,-18 17-16,0 1 15,0 0 1,0-1-16,17-17 16,-17 18 15,-17-18 31,-1 0-46,0 0 15,1 0-15,-1 0 0,0 0-1,1 0 1,17-18-1,0 1 1,0-1 0,0 0-1,0 1 48,0-1-32,17 18-31,-17-18 16,18 18-16,0 0 15,-18-17-15,17 17 0,-17-18 16,18 18-16,0-18 0,-1 18 16,1-35-16,-18 17 15,18 18-15,-18-17 0,0-1 16,0 1-16,0-1 15,0 0 1,0 1-16,0-1 16,0 0 15,0 1 0,-18 17 16,0 0-31</inkml:trace>
  <inkml:trace contextRef="#ctx0" brushRef="#br0" timeOffset="7156.81">1605 17551 0,'18'0'47,"-1"0"-47,1 0 0,0 0 15,35 0-15,0 0 0,-36 0 0,36 0 16,0 0-16,0 0 15,0 0-15,-18-18 16,0 18-16</inkml:trace>
  <inkml:trace contextRef="#ctx0" brushRef="#br0" timeOffset="7702.56">1658 17762 0,'18'18'31,"-1"-18"-31,1 0 16,0 0-16,17 18 16,0-18-16,0 17 15,1-17-15,-1 0 0,0 0 16,-17 0-16,0 0 15,-1 0-15,1 0 16,-1 0 0,1 0 15,0 0-15,-18-17 15</inkml:trace>
  <inkml:trace contextRef="#ctx0" brushRef="#br0" timeOffset="9522.92">2469 17410 0,'18'0'110,"0"0"-110,-1 0 0,1 0 15,0 0-15,-1 0 16,1 0-16,0 0 0,-1 0 16,1 0-16,17 0 15,-17 0-15,-1 0 16,1 0-16,-18 17 0,18-17 15,-18 18 1,0-1 0,0 1 15,0 0-31,0-1 16,0 1 15,-18-18-31,18 18 0,-18-18 0,1 0 15,-1 0 1,0 0 0,18 17 93,0 1-93,18-18-1,0 0 1,-18 18-16,17-18 16,-17 17-1,18-17-15,-18 18 16,18-18-1,-18 18-15,0-1 16,17-17-16,-17 18 16,0-1-16,0 1 15,0 0-15,0-1 16,0 1-16,0 0 16,-17-18-16,17 17 15,-18-17-15,0 0 16,1 18-16,-1-18 0,0 0 15,1 0-15,-1 18 16,1-18-16,-19 0 16,19 0-16,-1 0 15,0 0 17</inkml:trace>
  <inkml:trace contextRef="#ctx0" brushRef="#br0" timeOffset="10327.21">3175 17357 0,'0'17'31,"0"1"-31,0 0 0,0-1 16,0 1-16,0-1 16,0 1-16,0 0 0,0-1 15,0 19-15,0-1 0,0-17 16,0 17-16,0 0 15,0-17-15,0 17 16,0-17-16,0-1 16,0 1-16,0 0 15</inkml:trace>
  <inkml:trace contextRef="#ctx0" brushRef="#br0" timeOffset="11653.18">3228 17621 0,'0'-17'266,"-18"17"-266,1 0 15,-1 0 17,0 0-32,1 0 31,-1 0 0,0 0-31,18-18 16,-17 18-16,-1 0 31,36 0 94,-1 0-109,1 0-1,17 18 1,-17-18-16,0 0 0,-1 0 16,1 0-16,17 17 15,-17-17-15,17 0 16,-17 0-16,-1 0 0,1 0 31,-36 0 63,-35 0-79,36 0-15,-18 0 0,17 0 16,-17 0-16,-1 18 16,1-18-16,0 18 15,17-1-15,1-17 0,17 18 16,-18-18-16,0 0 16</inkml:trace>
  <inkml:trace contextRef="#ctx0" brushRef="#br0" timeOffset="12969.67">3545 17480 0,'0'18'32,"0"-1"-32,0 1 15,0 0-15,0-1 0,0 1 0,0 0 16,0 17-16,0 0 15,0-17-15,0 17 16,0-17-16,0-1 16,0 1-16,0-36 140,0 1-140,0-1 16,0 0-16,18 1 0,-18-1 16,0 1-16,0-1 0,18-17 15,-18-1-15,17 1 16,1 17-16,-18 1 0,18-1 15,-1 0-15,-17 1 16,18-1-16,0 1 16,-1-1-1,1 0-15,-1 18 16,1 0 0,0 0-1,-1 0-15,1 0 16,0 0-16,-18 18 15,17 0-15,-17-1 16,18 1-16,0-1 16,-18 1-16,0 0 15,0-1-15,0 1 0,0 0 0,0-1 16,0 1 0,0 0-16,0-1 15,0 1-15,-18-18 16,18 18-1,-18-18-15,18 17 16,-17-17 0,-1 0-16,18 18 15,-18-18-15,1 0 16,-1 0-16,0 0 16,1 0-1,-1 0-15,1 0 16,-1 0-16,0 0 15,1 0-15,-1 0 16,0 0-16,1 0 16,-1 0-1,0 0 1</inkml:trace>
  <inkml:trace contextRef="#ctx0" brushRef="#br0" timeOffset="13745.95">4180 17480 0,'0'-18'31,"-17"18"-31,17-17 0,-18 17 16,18-18-16,-35 18 16,35-17-16,-18 17 15,1 0 1,17 17 0,-18-17-16,18 18 0,0-1 15,-18 1-15,1 0 16,17-1-16,0 1 15,0 0-15,0-1 16,0 1-16,-18-18 0,18 18 16,0-1-16,0 1 15,0 0 1,0-1-16,0 1 31,18-18-15,-1 0-1,-17 17-15,18-17 32,0 0-32,-18 18 0,17-18 15</inkml:trace>
  <inkml:trace contextRef="#ctx0" brushRef="#br0" timeOffset="14606.93">4516 17357 0,'0'17'15,"0"1"1,0 0-16,0-1 15,0 1-15,0-1 0,0 1 0,0 17 16,0 1-16,0 17 16,0-18-16,0 18 15,0-18-15,0 0 0,-18-17 16,18 17-16,-18 1 16</inkml:trace>
  <inkml:trace contextRef="#ctx0" brushRef="#br0" timeOffset="15045.81">4374 17621 0,'0'18'47,"18"-18"-47,0 0 0,-18 18 0,35-18 16,0 17-16,-17-17 16,17 0-16,18 0 15,-18 0-15,-17 0 16,0 0-16,-1 0 0,1 0 15</inkml:trace>
  <inkml:trace contextRef="#ctx0" brushRef="#br0" timeOffset="15569.31">4974 17357 0,'0'35'16,"0"-17"-16,0-1 0,0 1 15,0-1-15,0 19 0,-17-19 16,17 36-16,0-17 16,-18-1-16,18 0 15,0-17-15,0-1 0,0 1 16,0 0-16,0-1 16,-18-17-1,18 18 32,0 0-16,0-1 1</inkml:trace>
  <inkml:trace contextRef="#ctx0" brushRef="#br0" timeOffset="17528.54">2628 18133 0,'0'17'0,"0"1"31,-17-18-31,17 18 0,0-1 16,0 1-16,0 0 16,0-1-16,0 19 15,0-19-15,0 1 16,0-1-16,0 19 0,0-19 15,0 1-15,0 0 16,0-36 172,0 0-188,0 1 15,17 17-15,-17-18 16,0 0-16,18 1 0,-18-1 15,0 1-15,0-1 16,17 18-16,-17-18 16,18 1-16,-18-1 15,0 0 1,18 18-16,-18-17 0,17 17 16,1 0-16,-18-18 15,18 0-15,-1 18 16,1 0-16,0 0 0,-1 0 15,19 0-15,-19 0 16,1 0-16,-1 0 16,1 0-16,-18 18 15,18-18-15,-18 18 0,17-1 16,-17 1-16,18 0 16,-18-1-16,18 1 15,-18 0-15,0-1 16,0 1-16,0-1 15,0 1-15,0 0 16,0-1-16,0 1 16,-18-18-16,18 18 15,-18-18-15,1 0 16,17 17-16,-18-17 0,0 18 16,1-18-16,-1 0 15,1 0 1,-1 0-1,0 0-15,1 0 16,-1 0 0,0 0-1</inkml:trace>
  <inkml:trace contextRef="#ctx0" brushRef="#br0" timeOffset="18295.87">3351 18221 0,'-17'0'15,"17"-18"1,-18 18 0,0-17-1,1 17-15,-1 0 16,1 0-16,-1 0 16,18 17-1,-18-17-15,18 18 16,-17-18-16,17 18 0,-18-18 15,18 17-15,-18-17 0,18 18 16,0 0 0,0-1-1,0 1 1,0-1 0,0 1-1,0 0-15,18-18 16,-18 17-16,0 1 15,18-18-15,-18 18 16,17-18-16,-17 17 16,18-17-1,-18 18-15,18-18 16,-1 0 0,1 0 62</inkml:trace>
  <inkml:trace contextRef="#ctx0" brushRef="#br0" timeOffset="19076.78">1870 18168 0,'17'0'47,"1"0"-47,0 0 0,-1 0 16,19 0-16,16 0 15,-34 0-15,0 0 0,35 0 0,-18 0 16,0 0-16,0 0 16</inkml:trace>
  <inkml:trace contextRef="#ctx0" brushRef="#br0" timeOffset="20670.62">1887 18309 0,'0'18'94,"18"-18"-94,0 0 15,-18 17-15,17-17 16,1 0-1,0 0-15,-18 18 0,35-18 16,-35 18-16,35-18 16,-17 0-16,-1 0 15,1 0-15,0 0 0,-1 0 16,1 0-16,0 0 16,-1 0-16,1 0 15,-1 0 1,1 0-1,-36 0 79,1 0-94</inkml:trace>
  <inkml:trace contextRef="#ctx0" brushRef="#br0" timeOffset="22226.88">1446 18062 0,'-17'0'79,"17"18"-64,0 0-15,0-1 16,0 1-1,0-1 17,0 1-17,17-18 1,-17 18-16,18-18 16,-18 17-16,18-17 15,-1 0 1,1 0-1,0 0 1,-1 0 0,-17-17-1,18 17-15,-18-18 16,0 0 0,18 18-1,-18-17-15,0-1 16,0 1-1,0 34 95,0 1-63,0-1-32,0 1 1,0 0-16,0-1 16,0 1-16,0 0 0,0-1 15,0 1-15,0 0 16,0-1-16,0 1 0,0-1 15,0 1 1,0 0-16,0-36 188,0 0-157,0 1-16,0-1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7:55:21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8996 7514 0,'0'18'47,"0"-1"-32,0 1-15,0 0 0,0-1 16,0 19-16,0-1 16,0-17-16,-18 34 0,1 19 0,17 17 15,-18-17-15,0 35 16,18 17-16,0-35 16,-17 18-16,17 0 15,-18 0-15,18 0 0,0-18 16,0 0-16,0 18 15,-18 0-15,18-18 16,0 18-16,0 17 16,0-17-16,0 17 0,18-17 15,-18 18-15,18-18 16,-1-18-16,-17 0 16,18 0-16,-18-17 15,0 17-15,0-17 0,0-1 16,18 1-16,-18 17 15,0-18-15,0 1 16,17 17-16,-17 0 16,0 18-16,0-18 0,0 1 15,0 16-15,0 1 16,0 0-16,0-18 16,0 0-16,0 18 15,0 0-15,0 0 0,0 0 16,18 17-16,-1 1 15,-17-18-15,0 17 16,0-17-16,18 0 16,0-18-16,-18 0 0,0 0 15,0 18-15,0-18 16,17 0-16,-17 36 16,18-1-16,-18 19 15,0 16-15,0 1 0,0 0 16,0-18-16,0 18 15,0-1-15,0-17 16,0 1-16,0 16 16,0-34-16,0 17 0,0-18 15,-18 19-15,18-1 16,0-18-16,0 18 16,0-17-16,0 34 15,0 1-15,0 0 0,0 0 16,0-18-16,0-18 15,18 18-15,-18-35 16,18-18-16,-1 18 16,-17-18-16,18-17 0,-18 0 15,0-19-15,18-16 16,-18 17-16,0-18 16,0 0-16,0 1 15,0-19-15,17 18 0,-17-17 0,0 17 16,0-17-1,0 0 1,0-1 0,0 1-1,0 0 32,0-1-31,0 1-16,0-1 15,0 1 1,0 0-16,0-1 16,0 1 15,-17-18-31,17 18 16,0-1-16,0 1 15,-18 0-15,18-1 0,0 1 16,0 17-16,0-17 15,0-1-15,0 1 16,0 0 0,0-1-1,0 1-15,0 0 16,-18-18-16,18 17 0,0 36 16,-17-18-16,17 1 15,0-1-15,0-17 0,0-1 16,0 1 78,0 0-94,0-1 15,0 1 1,0-1-1,0 1-15,-18 0 16,18-1-16</inkml:trace>
  <inkml:trace contextRef="#ctx0" brushRef="#br0" timeOffset="2407.53">9437 7567 0,'0'18'46,"0"-1"-46,0 1 16,0 0-16,0-1 0,0 1 16,0 17-16,0 0 0,0 18 15,0-17-15,0 17 16,-18-18-16,18 18 16,-17-18-16,17 0 15,0-17-15,-18-18 0,18 18 16,0-1 15,0 1-31,0 0 31,-18-18-31,18 17 0,0-34 141,0-1-125,0 0-16,0 1 15,0-1-15,0 0 16,0 1-16,0-1 15,18 18-15,-18-18 0,18 18 16,-18-17-16,0-1 16,17 18-16,-17-17 15,18 17 48,-1 0-63,1 0 15,0 0-15,-1 0 0,19 0 16,-1 0-16,-17 0 16,17 0-16,-18 0 0,1 0 15,-18 17 1,0 1 0,0-1-16,18-17 15,-18 18-15,0 0 0,0-1 16,0 1-16,0 0 15,0-1 1,0 1-16,0 0 16,0-1-16,0 1 15,-18-18 1,0 0-16,18 17 0,0 1 16,-17-18-1,-1 0-15,1 0 16,-1 0-1,0 0-15,1 0 16,-1 0-16,0-18 16,1 18-16,-1 0 0,0 0 15,1 0 1,-1 0 15,1 0-15,17-17 31,17 17-16,-17-18-31</inkml:trace>
  <inkml:trace contextRef="#ctx0" brushRef="#br0" timeOffset="3029.53">9913 7514 0,'18'0'16,"-18"18"-16,0-1 15,17 1-15,-17 17 16,0-17-16,0 0 0,0-1 16,18 19-16,0-1 0,-18 0 15,17 18-15,-17-18 16,18 18-16,-18-17 16,0-1-16,0 0 15,0 0-15,0 1 0,0-1 16,0-17-16,-18 17 15,18-18 1,-17-17-16,17 18 0,-18-18 16,0 0-16,1 0 15,-1 18-15,18-1 16,-18-17-16,1 0 31,-1 0 0</inkml:trace>
  <inkml:trace contextRef="#ctx0" brushRef="#br0" timeOffset="4332.79">10336 7638 0,'18'0'0,"0"0"16,-1 0-16,1 0 0,0 0 16,17 0-16,-17 0 15,34 0-15,-16 0 0,-1 0 16,0 0-16,-35 17 15,18-17-15,0 18 16,-1-18-16,-17 18 47,0-1-47,0 1 16,0-1-1,0 1-15,0 0 16,0-1-16,0 1 15,-17 17-15,17 1 16,-18-19-16,0 19 16,18-19-16,-17 18 0,-19 1 15,36-1-15,-17 0 0,-1 1 16,0-19-16,18 1 16,0 17-16,0-17 15,-17-1-15,17 1 16</inkml:trace>
  <inkml:trace contextRef="#ctx0" brushRef="#br0" timeOffset="4712.99">10425 7885 0,'17'0'47,"1"0"-47,0 0 15,-1 0-15,1 0 0,-1 0 16,19 0-16,-1 17 16,0-17-16,-17 0 0,17 18 15,0 0-15,18-18 0,0 0 16,-17 0-16,-1 0 16,-35-18 30</inkml:trace>
  <inkml:trace contextRef="#ctx0" brushRef="#br0" timeOffset="5897.33">11395 7673 0,'-18'0'31,"0"0"-31,1 0 31,-1 0-15,1 0 0,17 18-16,-18-18 15,0 0 1,1 0 46,34 0 63,1 0-125,0 0 0,-1 0 16,1 0-16,17 0 16,-17 0-16,17 0 0,0 0 0,-17 0 15,17 0-15,0 0 16,-17 0-16,-18 17 62,0 1-46,0-1-16,0 1 16,-35 35-1,35-35-15,-18-1 16,1 19-16,17-19 16,-18 19-16,-17-1 15,17-18-15,0 19 0,1-1 16,17-17-16,-18 17 15,0-17-15,18-1 16,0 1-16,0-1 16,0 1-16,0 0 15,0-1-15,0 1 16,0 0 0,0-1-16,0 1 15,0 0-15,18-18 47,-18 17-47,18-17 0,-1 0 16,1 0-16,0 0 0,-1 0 0,1 0 15,17 0-15,-17 0 16,-1 0-16,1-17 16,-18-1-16,18 18 15,-1 0-15,-17-18 63</inkml:trace>
  <inkml:trace contextRef="#ctx0" brushRef="#br0" timeOffset="7739.41">11307 7655 0,'-18'0'32,"18"18"-32,0 0 31,-18-18-31,18 17 15,0 1 1,-17-18 0,17 17 15,-18-17-31,18 18 31,0-36 110,0 1-126,18 17 1,-18-18-16,0 1 16,17 17-1,-17-18-15,18 18 0,-18-18 16,18 18-16,-1 0 16,-17-17-16,18 17 0,17 0 15,-17 0-15,-1 0 16,1 0-1,0 0-15,-1 0 16,1 0 0,-18 17-1,18-17 1,-18 18-16,0 0 31,0-1-31,17-17 0,-17 18 16,0-1-1,0 1-15,0 0 16,0-1-16,0 1 16,0 0-1,-17-1-15,17 1 0,0 0 0,0-1 16,-18 19-16,18-1 16,0-18-16,-18-17 0,18 36 15,-17-1-15,17-17 16,0-1-16,0 1 0,-18-18 15,18 18 1,-18-1 0,18 1 15,0-1-15,0 1-16,-17-18 0,17 18 15,0-1-15,0 1 16,-18-18-16,18 18 0,-18-1 15,18 1-15,0 0 16,-17-18-16,-1 17 16,18 1 77,0-1-77,18-17-16,-1 0 16,1 18-1,0-18-15,-1 0 16,1 0-16,0 0 16,-1 0-16,-17 18 15,18-18-15,0 0 16,-1 0-16,1 0 15,-1 0 1,1-18 0,0 18 15,-1 0 31,1 0 17,-18-18-64,18 18-15,-1 0 16,-17-17-1,18 17-15,0 0 16,-18-18-16,17 18 0</inkml:trace>
  <inkml:trace contextRef="#ctx0" brushRef="#br0" timeOffset="8955.16">12206 7832 0,'0'-18'31,"-18"0"-31,18 1 0,-17 17 16,-1-18-16,18 0 15,-17 18-15,-1-17 16,0-1-16,18 1 0,-17 17 15,-1 0-15,0 0 16,1 0-16,-1 0 16,18 17-16,-18-17 0,1 18 15,-1-18-15,1 17 16,-1 1-16,18 0 16,-18-1-16,1-17 15,17 18-15,0 0 16,0-1-1,0 1 1,0 0-16,0-1 16,0 1-1,17 0-15,1-18 16,-18 17-16,18-17 0,-1 18 16,1-18-16,-1 0 15,1 0-15,0 0 16,-1 0-16,1 0 0,0 0 15,-18-18 1,17 18-16,-17-17 0,18-1 16,0 0-16,-1 1 15,-17-1-15,18 0 0,-1 1 16,-17-1-16,0 0 16,18 18-16,-18 18 125,0 0-125,0-1 15,0 1-15,0 0 16,0-1-16,0 1 15,0 0-15,0-1 0,0 1 0,0-1 16,0 19-16,0-19 16,0 19-16,0-19 15,0 1-15,0 0 16,0-1-16,-18-17 0,18 18 16,0 17-16,-17-35 0,17 18 15,-18 17-15,18-17 16,0-1-16,-17 19 0,-1-19 15,18 1-15,-18-1 16,18 1-16,0 0 16,-17-18-1</inkml:trace>
  <inkml:trace contextRef="#ctx0" brushRef="#br0" timeOffset="12588.93">17163 7691 0,'0'17'32,"0"1"-17,0-1-15,0 1 0,0 17 0,0 1 16,0 34-16,0 1 16,-18-1-16,0 1 15,18 17-15,0 18 16,-17-18-16,17 18 0,-18-106 0,0 123 15,18-34-15,0 16 16,-17 1-16,17 0 16,-18 0-16,18-88 0,0 70 15,0 0-15,0 0 0,0-17 16,0 17-16,0-35 16,0 17-16,0 1 15,18-18-15,-18 17 16,0-17-16,0 18 0,0-18 15,0 0-15,0 35 16,0-18-16,0 1 16,0 0-16,0-1 15,0 1-15,0 17 0,0 0 16,0-17-16,0 17 16,0-18-16,0 19 15,0-37-15,0 19 16,0 0-16,0-18 0,0-1 15,0-16-15,0 17 16,0-18-16,0 18 16,0 0-16,0 0 15,0-18-15,0 18 0,0 0 16,0 0-16,0 0 16,0 0-16,0-1 15,0-16-15,0 17 16,0 17-16,0-17 0,0 18 15,0-18-15,0-36 0,0 54 16,0-1-16,17 1 16,-17 17-16,0-17 15,18 17-15,0 0 0,-1-17 16,1-1-16,-18 18 16,18-35-16,-18 0 15,0 0-15,17 0 16,-17 0-16,18 17 0,-18-17 15,0 0-15,0 18 16,18-18-16,-18 0 16,0 17-16,17 18 15,-17 1-15,0-19 0,0 18 16,18 18-16,-18 0 16,0 0-16,0 17 15,17 18-15,-17-17 16,0 35-16,0-18 0,0 18 15,0-36-15,0-88 0,0 124 16,0-53-16,18 35 16,0-35-16,-18 17 15,17-17-15,-17 0 0,18 0 16,0-18-16,-18 18 16,0-36-16,17 19 15,-17-1-15,18 0 16,-18-17-16,0-1 0,0-17 15,0 18-15,0-19 16,0-16-16,0-1 16,0 0-16,0 1 15,0-19 157,0 1-172,0-1 16,0 1-16,0 0 15,0-1-15,0 1 0,0 0 16,0-1-16,0 1 0,0 17 16,-18 18-16,18-18 15,-17 1-15,-1-1 0,18 0 16,0-17-16,0 0 16,0-1-16,-18 1 15,18-1 1,0 1-16,0 0 0,0-1 15,0 1-15,0 0 16,0-1-16,-17 1 16,17 17-16,0-17 15,0 0-15,-18-18 0,18 17 16,0 1 0,0-1-1,0 1-15,0 0 16,0-1-16,0 1 0,0 0 15,0-1-15,-18 1 16,18 0-16,0-1 0,0 1 16,0 17-16,0 0 15,-17-17-15,17 17 0,0 1 16,0-19-16,0 18 16,0 1-16,-18-1 15,18-17-15,0 17 16,0-17-16,0-1 0,0 1 15,0-1 1,0 1 0,0 0-1,0-1 1,0 1 0,-17-18-16,17 18 0,0-1 15,0 1-15,-18 0 16,18-1-16,0 19 0,0-19 15,0 1-15,0-1 16,-18-17-16,18 18 16,0 0-16,0-1 15,-17-17 1,-1 0 78</inkml:trace>
  <inkml:trace contextRef="#ctx0" brushRef="#br0" timeOffset="15518.42">22419 7726 0,'0'17'31,"0"1"-15,0 0-16,0-1 0,0 1 15,0 17-15,0-17 0,0 17 0,0 36 16,-18-1-16,18-17 16,-17 53-16,17 0 15,0 17-15,0 18 16,-18 18-16,18-18 0,0 18 15,0-18-15,0 18 16,0 0-16,0 17 16,0-17-16,-18 17 15,18 18-15,0 18 0,0 0 16,0-1-16,0 1 16,0 0-16,0 35 15,0 0-15,0 17 16,0-17-16,18 35 0,0 0 15,-18-17-15,17 35 16,-17-36-16,0-34 16,0 17-16,0 0 15,-17-36-15,-19 19 0,36-1 16,-35-53-16,35-123 0,-17 124 16,-1 17-16,-17 0 15,17-18-15,0 0 16,1-17-16,17-18 0,-18 0 15,0-35-15,18 18 16,0-18-16,0-18 16,-17 0-16,17 0 15,0-17-15,-18-18 0,18 17 16,0-17-16,0-35 16,0 17-16,0 0 15,0-17-15,0 17 16,0 1-16,0-19 0,0 36 15,0-18-15,0 18 16,-17 18-16,17-18 16,0 17-16,0-17 15,0 18-15,0-18 0,0 17 16,0-34-16,0 34 16,-18-35-16,18-17 15,0 0-15,0-1 0,0 19 16,0-19-16,0 1 0,-18-1 15,18 19-15,0-19 16,-17 19 0,17-19-16,-18 1 15,18 17-15,0-17 0,0 17 16,-18-17-16,18-1 16,0 1-16,0 0 15,0-1-15,0 1 16,-17-18-16,17 35 15,-18 1-15,18-19 0,0 18 16,-18 1-16,18-19 16,-17-17-16,-1 0 31,18-17 63,0-1-79,0 0-15,0 1 0</inkml:trace>
  <inkml:trace contextRef="#ctx0" brushRef="#br0" timeOffset="17396.9">28434 7832 0,'0'17'47,"18"54"-32,-18-36-15,0 0 0,0 36 16,0-18-16,0 17 16,0 1-16,-18 0 15,18 17-15,0 0 0,0 35 16,-18 1-16,18 17 16,0 0-16,0-123 0,0 158 15,0 1-15,18-1 16,-18 18-16,18 0 0,17 0 15,-35 0-15,17 18 16,1-36-16,0 18 16,-18 18-16,17-36 15,1 53-15,0 18 0,-1 0 16,1 18-16,-18 17 16,18-35-16,-1 18 15,-17 17-15,0-70 16,0 17-16,0 35 0,0-34 15,0 17-15,0 17 16,-17-17-16,17-17 16,0 17-16,0-36 15,-18-17-15,18 0 0,0-17 16,-18-1-16,1-35 16,17 0-16,-18 0 15,0-35-15,18 18 16,0-54-16,-17 18 0,-1 1 15,18-1-15,0-18 16,0 19-16,0-19 16,0 1-16,0-1 15,0 1-15,0-18 0,0 0 16,0 0-16,0-1 16,0-16-16,0 17 15,0-18-15,0 18 16,0-18-16,0 0 0,0 18 15,0-17-15,0 16 16,0-16-16,0-1 16,0 0-16,0 1 15,0-1-15,0 18 0,0-18 16,0 0-16,0 18 16,0-17-16,0-1 15,0 18-15,0-36 16,-18-17-1,1 0 17,-1 0 108,1 0-108</inkml:trace>
  <inkml:trace contextRef="#ctx0" brushRef="#br0" timeOffset="20361.72">17639 7955 0,'-18'0'110,"1"18"-110,-1-18 15,0 0-15,1 0 16,-1 0-16,0 0 16,18 17-16,-17-17 0,-1 0 15,18 18 1,-18-18-16,18 18 15,-17-18 1,-1 0-16,18 17 16,0 1-16,0 0 15,0-1 1,0 1-16,0 0 16,0-1-16,0 1 15,18-18-15,-18 17 0,0 1 16,17-18-16,1 18 15,0-1-15,17-17 0,-17 18 16,-1-18-16,1 0 16,0 0-16,-1 18 15,1-18-15,0 0 78,-18-18-62,17 18-16</inkml:trace>
  <inkml:trace contextRef="#ctx0" brushRef="#br0" timeOffset="21058.07">17868 7620 0,'-17'0'15,"17"18"1,0-1 0,0 1-16,0 0 0,0-1 15,0 1-15,17 17 16,1-17-16,-18 17 0,17 0 16,1-17-16,0 17 15,-18 1-15,17-1 16,1 0-16,-18 0 15,0-17-15,0 0 0,0 17 16,0 0-16,0-17 16,0 17-16,0-17 15,-18-1-15,18 1 0,0 17 0,-17 1 16,17-19-16,-18 1 16,0-1-16,18 1 15,-17-18 79,-1 0-78</inkml:trace>
  <inkml:trace contextRef="#ctx0" brushRef="#br0" timeOffset="22797.61">22966 8220 0,'0'-18'0,"-18"18"0,1-18 16,-1 18-1,0-17 1,1 17 0,-1 0 15,18 17-31,0 1 0,0 0 15,-18-18-15,18 17 0,-17-17 16,17 18-16,-18-18 16,0 0-1,18 18 1,-17-18-16,-1 0 0,18 17 16,0 1 30,0 0-30,0-1 0,0 1 15,0-1-15,18-17-16,-18 18 31,17-18-31,-17 18 0,18-18 15,0 0 1,-1 0 0,1 0-16,0 0 15,-1 0 1,1-18-16,0 18 16,-18-18-16,0 1 0,17 17 15,-17-35-15,18-1 16,-18 1-16,0 0 15,0-1-15,0-16 0,0 16 16,0 19-16,0-19 16,0 19-1,0-1 1,0 36 93,0-1-109,0 1 0,0 0 16,0-1-16,0 1 0,0 0 16,0 17-16,0 0 15,0 0-15,0 1 16,-18 17-16,18-36 15,0 36-15,0-18 0,0 1 16,0-19-16,0 1 16,0 0-16,0-1 15,0 1-15,18-18 63,-18-18-16,17 18-32,-17-17 1</inkml:trace>
  <inkml:trace contextRef="#ctx0" brushRef="#br0" timeOffset="23518.76">23125 7867 0,'17'0'15,"-17"18"-15,0-1 16,0 1-16,18-18 0,0 18 16,-18 17-16,17 0 15,1 0-15,-18 1 16,0-1-16,17-17 15,-17 17-15,0 0 0,0 0 16,0-17-16,0 35 16,0-18-16,0 18 15,0-18-15,0 1 16,-17-1-16,17-17 0,-18-1 0,18 1 16,0-1-16,0 1 15,-17-18-15,-1 18 31,0-18 1,18 35-32,-17-35 0,-1 0 15,18 18 1,-35-18-16,35 17 0,-18-17 16,18 18-16,-18-18 15,1 0 48</inkml:trace>
  <inkml:trace contextRef="#ctx0" brushRef="#br0" timeOffset="24815.29">28663 8308 0,'0'18'31,"18"-18"-31,-18 17 0,17-17 16,1 0-16,0 18 0,17-18 16,-17 0-16,-1 0 0,1 0 15,17 0-15,18 0 16,-35 0-16,17 0 15,0 0-15,-17 0 16,0 0-16,-18-18 16,0 1-1,0-1 1,0 0-16,0 1 16,0-1-16,-18 18 0,18-18 0,0 1 15,0-1-15,-18 0 0,-17 1 16,17-1-16,1 1 15,-19 17-15,19 0 0,-18 0 16,17 35-16,-17-18 16,-1 19-16,1-19 15,0 1-15,-18 0 16,35 17-16,-17-17 0,0-1 16,17-17-16,18 18 15,-18-18-15,1 17 16,17 1-16,0 0 15,0-1-15,0 1 16,17-18 0,1 35-16,0-35 15,17 36-15,0-36 16,1 17-16,-1 1 0,-18-18 16,1 17-16,0-17 0,17 18 15,-35 0 1,18-18-16,-1 0 31,1 0-31,0 0 47,-18-18-47,17 18 16</inkml:trace>
  <inkml:trace contextRef="#ctx0" brushRef="#br0" timeOffset="25621.7">29316 7761 0,'0'18'31,"0"-1"-15,0 1-16,0 0 0,0 35 15,17 0-15,-17-1 16,18 37-16,0-36 0,-18 17 16,0-17-16,0-18 15,0-17-15,0 17 0,0 0 16,0 1-16,-18-1 15,-17 0-15,0 1 0,17 16 16,-35 1-16,18-17 16,-1 34-16,1-52 15,0 17-15,17-35 16,1 0-16,-1 0 16</inkml:trace>
  <inkml:trace contextRef="#ctx0" brushRef="#br0" timeOffset="28221.71">18609 7602 0,'-18'0'31,"1"0"-31,-1 0 16,0 0 0,1 0-1,-1 0 1,18 18 0,-17-18-16,-1 0 15,18 18-15,-18-18 0,18 17 16,-17-17-16,17 18 15,0 0 1,-18-1-16,18 1 16,-18-18-16,18 17 15,0 1-15,-17-18 16,-1 35-16,18-17 16,0 0-16,0-1 15,-18-17-15,18 18 0,0 0 31,0-1 1,18-17 30,0 0-46,-18-17-16,17 17 15,-17-18-15,18 18 0,-18-18 0,18 18 16,-1 0 0,1 0-16,0 0 15,-1 0-15,1 0 16,-1 0-16,19 0 0,-19 0 16,1 18-16,0-18 15,-1 18-15,1-18 16,-18 17-16,0 1 15,18 0-15,-18-1 0,0 1 16,0 17-16,0-17 16,0-1-16,0 1 15,0 17-15,0-17 16,-18 0-16,0-18 16,1 0-16,17 17 0,-18-17 15,0 0-15,1 0 16,-1 0-16,0 0 15,1 0-15,-1 0 32,1 0-32,-1 0 15,0 0 1,1-17 0,17-1-1,-18 0 1,18 1-1</inkml:trace>
  <inkml:trace contextRef="#ctx0" brushRef="#br0" timeOffset="28987.32">18874 7620 0,'0'18'47,"0"-1"-47,0 1 16,0 0-16,0 17 0,0-18 15,0 19-15,0-1 16,0 0-16,0-17 15,0 0-15,17 17 0,1-35 0,0 0 16,-1 18-16,1-1 16,17-17-16,0 0 15,-17 0-15,0 0 32,-18-17-17,17 17-15,-17-18 0,0 0 16,18-17-16,0 0 15,-18-1-15,0 1 0,17 17 16,-17 1-16,0-18 16,0 52 31,0 1-47,0-1 15,0 1-15,0 0 16,0-1-16,-17 1 0,-1 35 15,18 0-15,-18-18 0,18-17 0,0 17 16,-17 18-16,17-18 16,0 18-16,0-18 15,0-17-15,0 0 16,0-1-16,17-17 78</inkml:trace>
  <inkml:trace contextRef="#ctx0" brushRef="#br0" timeOffset="29691.48">19368 7814 0,'0'-18'0,"-36"1"31,19 17-15,17 17-1,-18-17-15,18 18 0,-18 0 16,18 17-16,-17-17 15,-1 35-15,18-18 0,-18 18 16,18-18-16,0 0 16,0-17-16,0 17 15,0-17-15,0-1 16,18-17-16,-18 18 0,18-18 16,-1 0-1,1 0-15,0 0 16,-1 0-16,1 0 15,0 0-15,-1-35 0,1 17 16,-1 1-16,1-1 16,-18 0-16,0-17 0,18 17 15,-18-17-15,0 0 16,0 0-16,0-1 0,0 1 16,0-18-16,-18 35 15,0 1-15,18-1 16,-17 18-1,-1 0 1,1 18-16,17-1 16,-18-17-16,18 18 0,-18 0 15,1-18-15,17 35 16,-18-17-16,0-18 0,18 17 16,0 1-16</inkml:trace>
  <inkml:trace contextRef="#ctx0" brushRef="#br0" timeOffset="30522.31">19650 7902 0,'-18'0'0,"0"0"15,1 0 1,-1 0-1,18 18 1,0 0-16,-17-18 16,17 17-16,-18 1 0,0 17 15,1-17-15,17-1 0,0 1 16,-18 17-16,18 1 0,0-1 16,0 18-16,0-36 15,0 19-15,18-1 16,-1-17-16,1-18 15,0 17-15,-1-17 16,1 0 15,-1 0-31,-17-17 16,18 17-16,0 0 0,-18-18 16,17 0-16,1 1 15,0-1-15,-18 0 16,0-17-16,17 17 15,1 1-15,-18-1 0,0-17 16,0 17-16,0 1 16,0-19-16,0 19 15,0-1-15,-18 0 0,18 1 16,-17-18-16,-1 35 0,0 0 16,1 0-1,-1 0 1,0 0-1,1 0-15,17 17 0,-18-17 16,18 18 0,-17-18-1,17 17 1</inkml:trace>
  <inkml:trace contextRef="#ctx0" brushRef="#br0" timeOffset="32982.83">23548 8043 0,'0'18'31,"0"17"-15,0-17-16,0 0 0,0-1 16,0 1-16,0-1 15,0 19-15,0 17 16,-18-18-16,18 18 0,0-18 16,0 0-16,0-17 15,0 17-15,0-17 16,0 0 15,18-18 94</inkml:trace>
  <inkml:trace contextRef="#ctx0" brushRef="#br0" timeOffset="34039.06">23848 8132 0,'-18'0'94,"18"-18"-94,-18 18 0,1-18 16,-1 1-16,18-1 15,-17 18-15,-1-18 0,0 18 31,1 0-15,17 18 0,0 0-16,0-1 15,-18-17 1,18 18 0,0 0-16,0-1 15,0 1 1,0-1-1,0 1 1,0 0 0,0-1 15,0 1 0,-18-18-31,36 0 110,0 0-95,-1 0 1,1 0-1,0 0 1,-18 18-16,17-18 16,-17 17-16,18-17 0,-18 18 15,17-18-15,-17 18 16,18-1-16,-18 18 16,0-17-16,0 0 0,0-1 15,0 1-15,0 0 16,0-1-1,-18-17-15,18 18 16,-17-18-16,17 18 0,-18-1 16,1-17-16,-1 0 15,0 0 32,1 0-47,-1 0 16,0 0-1,1 0-15,-1 0 16</inkml:trace>
  <inkml:trace contextRef="#ctx0" brushRef="#br0" timeOffset="34990.83">24112 8202 0,'-17'0'31,"-1"0"-31,0 0 32,18 18-32,0-1 15,0 1 1,0 0 0,0-1-1,0 1-15,0 0 16,0-1-16,0 1 0,0-1 15,0 1-15,18-18 16,-18 18-16,0-1 0,18-17 16,-18 18-16,17-18 15,1 0 1,0 0-16,-1 0 16,1 0-1,0 0 1,-1 0-1,-17-18-15,0 1 0,18 17 16,-18-18-16,17 18 0,-17-18 16,0 1-16,0-1 15,0 1-15,0 34 125,-17-17-125,17 18 0,0-1 16,0 1-16,0 0 16,0-1-16,0 1 0,-18 0 15,18-1-15,0 19 16,0-19-16,0 1 15,0-1-15,0 1 0,0 0 0,0 17 16,0-17-16,0 17 16,0-17-16,0 17 15,0-17-15,0-1 16,0 1-16,0-1 0,0-34 78,18 17-78</inkml:trace>
  <inkml:trace contextRef="#ctx0" brushRef="#br0" timeOffset="35876.62">24553 8361 0,'-17'0'47,"-1"0"-31,0 0-1,1 0 16,17 17-31,0 1 0,-18-18 16,18 18-16,-17-18 0,17 17 0,0 1 16,-18 17-1,18-17-15,0 0 16,-18-1-16,18 1 0,0-1 16,0 1-1,0 0-15,0-1 16,0 1-16,0 0 15,0-1 1,0 1-16,18-18 16,-18 18-16,18-18 15,-18 17 1,17-17-16,1 0 31,-1 0 0,-17-17-31,18 17 16,-18-18-16,0 0 0,0 1 16,18-1-16,-18 0 15,17 18-15,-17-35 16,18 17-16,-18 1 16,0-1-16,0 1 0,0-1 15,0 0 1,0 1-16,0-1 31,0 0 0,-18 1-15,1 17-16,-1 0 47,0 0-32</inkml:trace>
  <inkml:trace contextRef="#ctx0" brushRef="#br0" timeOffset="38191.75">29827 8273 0,'0'-18'0,"0"0"47,-17 18-47,17-17 15,-18-1-15,0 18 0,1-18 16,-1 18 0,1 0 15,17 18-31,-18 0 15,0-18-15,18 17 0,-17 1 16,17 0 0,-18-18-16,18 17 15,0 1-15,-18-18 16,18 18-16,0-1 16,0 1-1,0-1 1,0 1-1,18-18 1,0 35 0,-1-35-16,1 0 15,0 0-15,-1 0 16,1 0-16,-1 0 16,1 0-16,17 0 0,-35-17 15,18 17-15,-18-18 16,18 0-1,-18 1 1,0-1 0,0 1-1,0-1 1,0 36 109,0-1-125,0 1 16,0-1-16,0 1 0,0 0 15,0 17-15,0 0 16,0-17-16,-18 17 15,18-17-15,0 17 16,0-17-16,-18-1 0,18 19 16,-17-36-16,17 17 15,0 1-15,-18-18 16,18 18-16,-18-18 16,18 17-1,0 1 1,-17-18-16,17 18 15,0-1-15,-18-17 16,1 35-16,-19-17 0,36 0 16,-17-18-16,17 17 0,-18 1 15,18-36 32,0 1-47</inkml:trace>
  <inkml:trace contextRef="#ctx0" brushRef="#br0" timeOffset="39158.28">30198 8326 0,'-36'-18'31,"19"36"0,17-1-31,0 1 0,0-1 16,0 1-16,-18 0 0,1 17 16,17-17-16,-18-1 15,0 1-15,18 0 0,-17 17 16,-1-18-16,18 19 16,-18-19-16,18 19 0,0-19 15,0 1-15,0 0 16,0-1-16,0 1 15,0 0 1,0-1-16,0 1 16,0-1-16,0 1 15,0 0 1,18-1-16,0-17 0,-1 0 31,1 0-15,0 0 15,-18-17-31,0-1 16,17 18-16,-17-35 0,18 35 15,-18-18-15,0 1 0,17-1 16,1 0-16,-18 1 16,0-1-16,0 0 15,0 1-15,-18 17 16,18-18-16,-17 18 15,-1 0 1,1 0-16,-1 0 16,18 18-16,-18-18 15,1 0-15,-1 0 16,18 17-16,0 1 16,0 0 46,18-18-31,-1 0-15</inkml:trace>
  <inkml:trace contextRef="#ctx0" brushRef="#br0" timeOffset="39964.99">30551 8431 0,'-18'0'0,"18"-17"0,-18 17 0,-35 17 31,36-17-16,-1 18 1,18 0-16,-18-1 0,1 19 16,-1-19-16,1 18 15,-1 1-15,18-19 16,0 1-16,-18 0 16,18-1-16,0 1 15,0 0 1,0-1-1,0 1 1,0 0 0,18-18-1,-18 17-15,18-17 0,-1 0 16,1 0 0,-1 0-1,1 0-15,0 0 16,-1 0-1,1 0-15,-18-17 16,18 17-16,17-18 0,-35 0 16,35 1-16,-35-19 15,18 36-15,-18-17 0,17-1 16,1 0-16,-18-17 16,18 17-16,-1 1 0,-17-1 15,0-17-15,0 17 16,0 1-16,-17-1 15,-19-17-15,36 17 16,-17 0-16,-1 18 0,1-17 16,-1 17 15,0 0-15,18 17 15,0 1-31</inkml:trace>
  <inkml:trace contextRef="#ctx0" brushRef="#br0" timeOffset="43537.82">12506 7673 0,'0'18'31,"0"-1"-15,0 1 0,0-1-16,0 1 15,0 0-15,-18-18 0,18 17 16,0 1-16,0 0 16,-17 17-16,17 0 0,-18 18 15,18-35-15,0-1 0,0 36 16,-18 0-16,1 18 15,17-18-15,-18 17 16,18 1-16,-35-1 0,35 1 16,-35 17-16,17-17 15,0 17-15,1 18 16,-1-18-16,0 18 16,18 0-16,0-18 0,-17 0 15,17 18-15,0-36 16,0 36-16,0-18 15,0 1-15,0-19 16,0 1-16,0-1 0,0-17 16,0 0-16,0 0 15,0 0-15,0 0 16,0 0-16,0 0 16,0 0-16,0 0 0,0-1 15,0 1-15,0 18 16,0-18-16,0 0 15,0 0-15,0-18 16,-18 18-16,18 0 0,0-18 16,-18 18-16,18-18 15,0 0-15,0 18 16,-17-17-16,17-1 16,-18-17-16,18 17 0,0 0 15,0-17 1,-17-1-16,17 1 15,0 0 1,0-1-16,0 1 31,0 0-15,0-1-16,0 1 16,0 0-16,0-1 15,0 1-15,0-1 16,0 1-16,0 0 0,0-1 15,0 1-15,-18-18 0,18 18 16,0-1-16,0 1 0,0 17 16,-18-35-16,18 18 15</inkml:trace>
  <inkml:trace contextRef="#ctx0" brushRef="#br0" timeOffset="55550.55">12735 7955 0,'0'18'47,"18"-18"-31,0 0-1,-1 0 1,1 0-16,-1 0 16,1 0-16,0 0 0,-1 0 15,1 0-15,0 0 0,-1 0 16,-17 17 15,0 1 0,0 0-31,0-1 16,0 1-16,0 0 16,0-1-1,-17-17-15,17 18 0,0 0 16,-18-18-16,18 17 0,-18-17 15,1 18-15,-1-18 16,0 17-16,1 1 16,-1-18-16,36 0 140,-1 0-124,-17 18 0,18-18-16,0 0 15,-18 17-15,17-17 0,1 0 16,0 18-16,-1-18 15,-17 18 17,0-1-32,0 1 31,0 0-31,0-1 16,-17-17-16,17 18 0,0-1 15,-18-17-15,18 18 0,-18 0 16,1-18-16,17 17 15,-18-17 1,18 18-16,-18-18 16,1 0 15,-1 0-15,1 0-1,-1 0 1,0 0-1,1 0 32,-1 0-31,18-18-16</inkml:trace>
  <inkml:trace contextRef="#ctx0" brushRef="#br0" timeOffset="56665.64">10495 8802 0,'18'0'62,"70"-53"-46,-70 53-16,-1-18 16,1 18-16,0 0 0,17 0 15,-18 0-15,1-17 0,17 17 16,-17 0-1,0 0-15,-18 17 16,0 1-16,0 0 16,0-1-16,0 1 15,0-1-15,0 1 16,0 0-16,0-1 16,-18-17-16,18 18 15,-18-18-15,1 18 0,-1-1 0,0 1 16,1 0-16,-1-1 15,1 1-15,-1-1 16,18 19-16,-18-36 16,1 17-16,17 1 15,0 0 1,0-1-16,0 1 16,17 0-1,1-18-15,-18 17 16,18-17-16,17 0 0,0 0 15,0 0-15,1 0 16,-19 0-16,19 0 16,-19 0-16,1-17 0,-18-1 15,0 0 1,0 1 0</inkml:trace>
  <inkml:trace contextRef="#ctx0" brushRef="#br0" timeOffset="57512.21">11165 8714 0,'0'17'31,"-17"1"-16,17 0-15,0-1 0,0 1 16,0-1-16,0 1 16,0 0-16,0-1 0,0 1 15,0 0 1,17-18-16,1 0 16,0 0-1,-1 0-15,1 0 16,0 0-1,-1 0-15,1 0 16,0 0-16,-18-18 16,17 18-16,-17-18 0,18 1 15,-1-1 1,-17 0 0,18 18-16,0-17 15,-18-1 1,17 18-16,-17-17 0,18 17 15,-18-18-15,0 0 16,0 1-16,0-1 16,-18 18 15,18 18-15,0-1-1,0 1-15,-17-18 0,17 35 0,-18-17 16,18 17-16,0 0 15,-18 1-15,18-1 16,-17 0-16,-1 0 16,18 1-16,0-1 0,-17 0 15,-1 1-15,18-19 16,-18 19-16,18-19 16,0 18-16,0-17 15</inkml:trace>
  <inkml:trace contextRef="#ctx0" brushRef="#br0" timeOffset="58786.35">11659 8802 0,'0'17'63,"18"-17"-48,0 0-15,-1 0 16,1 0-16,0 0 0,17 0 16,0 0-16,-17 0 15,17 0-15,-17 0 0,-1 0 16,-17 18 15,0 0-15,0-1-16,0 1 0,0 0 15,0-1-15,0 1 16,0 0-16,0-1 31,-17-17-15,-1 0-1,0 0 1,1 0 0,-1 0-1,0 0-15,1 0 32,17 18 61,0-1-77,17-17 0,1 0-16,-18 18 15,18-18-15,-18 18 16,17-18-16,1 17 15,0 1 1,-18 0 0,0-1-1,0 1 1,0 0 0,0 17-16,0-17 15,0-1-15,-18-17 16,18 18-16,-18-18 15,1 0 1,-1 0 0,0 0-16,1 0 31,-1 0-31,1 0 16,-1 0-16,0 0 15,1 0-15,-1 0 0,0 0 16,1 0-16</inkml:trace>
  <inkml:trace contextRef="#ctx0" brushRef="#br0" timeOffset="65041.59">11342 9737 0,'-18'0'47,"1"0"-47,-1 0 16,0 0 15,1 17-15,-1 1-16,0-18 15,18 18-15,0-1 16,-17-17-16,17 18 16,0-1-1,0 1-15,0 0 16,0-1-16,0 1 15,0 0 1,0-1 0,17-17-16,1 0 0,-18 18 15,18-18-15,-1 18 0,1-18 16,-18 17-16,18-17 16,-1 0-16,-17 18 15,0 0 1,18-18-16,-18 17 15,17-17-15,-17 18 16,0-1 0,0 1-1,0 0 17,-17-18-32,-1 0 15,18 17-15,-17-17 16,17 18-16,-18-18 15,0 0 1,1 0 0,17-18 31,0 1-32,0-1-15,0 0 31,0 1 1,0-1-17,17 18-15,-17-17 0,18 17 16,-18-18-16,18 18 16,-18-18-16,17 18 0,1-17 15,-1-1-15,1 0 16,0 18-16,-1-17 15,1 17-15,0 0 16,-18-18-16,0 0 16,0 1-16,0-1 15,0 0-15,17 18 16,-17-17-16,-17 17 31,-1 0-15,18-18-1,-18 18-15,1 0 16,-1-17 0,0 17-1</inkml:trace>
  <inkml:trace contextRef="#ctx0" brushRef="#br0" timeOffset="65697.92">11712 9754 0,'0'18'31,"0"0"-31,0-1 0,0 1 16,0-1-16,0 1 0,0 17 15,0-17-15,0 17 16,-17 18-16,17-17 0,0-1 15,0-18-15,0 19 16,0-1-16,0-17 16,0-1-16,0 1 15,0-36 17,0 1-17,17 17-15</inkml:trace>
  <inkml:trace contextRef="#ctx0" brushRef="#br0" timeOffset="67111.62">12559 8872 0,'0'18'62,"18"-18"-62,-1 0 0,1 0 16,-18 18-16,17-18 0,1 17 16,0-17-1,-1 0-15,-17 18 16,0 0 15,0-1 0,0 1-15,-17-18 0,17 17-16,-18-17 15,18 18-15,-18-18 16,1 0-16,-1 0 15,1 0 48,34 0 46,1 0-109,-1 0 16,1 18-16,0-1 16,-1-17-16,-17 18 15,18-18-15,-18 18 0,18-18 16,-18 17-16,0 1 15,0 0 1,0-1 0,0 1-16,0 0 15,0-1 1,0 1 0,-18-18-16,18 17 15,-18-17 1,1 0-16,17 18 15,-18-18 1,0 0 15,1 0-15,-1 0 0,1 0-1,-1 0 16,18-18-31,-18 18 0,1 0 16</inkml:trace>
  <inkml:trace contextRef="#ctx0" brushRef="#br0" timeOffset="68216.47">12418 9878 0,'35'-18'32,"-17"18"-32,-1 0 15,1 0-15,0 0 16,-1 0-16,1 0 0,0 0 16,-1 0-16,1 18 15,-1-18-15,1 17 16,-18 1-16,0 0 0,0-1 15,0 1-15,0 0 16,0-1-16,0 1 16,0 0-1,0-1-15,0 1 16,-18-18 0,18 17-16,-17-17 15,17-17 32,0-1-31,0 1-1,17 17 1,1 0 15,17 35-15,-35-18-16,0 1 15,0 0-15,0-1 16,0 1 0,0 0-16,0-1 15,0 1-15,0 0 16,0-1 0,-17-17 15,17 18-31,-18-18 15,0 0-15,1 0 16,17 17-16,-18-17 0,1 0 16,-1 0-16,0 0 31,1 0 0</inkml:trace>
  <inkml:trace contextRef="#ctx0" brushRef="#br0" timeOffset="72208.94">11201 10742 0,'17'0'78,"1"0"-78,0-18 0,-1 18 16,1 0-16,0 0 16,-1 0-16,1 0 15,-1 0-15,-17 18 78,0 0-62,0-1 0,-17 36-1,-1-53-15,1 0 16,17 36-16,-18-36 0,0 17 15,18 1-15,-17-1 16,17 1 0,0 0 15,0-1-15,0 1-16,17 0 15,-17-1-15,0 1 16,18 0-16,-18-1 0,18 1 15,-1-18-15,1 0 16,-1 0-16,1 0 16,17 0-16,-17 0 15,0 0-15,-1 0 0,-17-18 16,18 18-16,-18-17 16,0-1-1,0 0 16</inkml:trace>
  <inkml:trace contextRef="#ctx0" brushRef="#br0" timeOffset="72977.53">11624 10760 0,'0'-18'0,"18"18"16,-18-18 0,17 18-16,1 0 15,0 0 63,-1 0-78,1 0 32,0 0-32,-1 0 15,-17 18-15,18-18 0,-1 0 16,-17 18-16,18-18 0,0 17 15,-1 1-15,-17 0 16,0-1 0,0 1 15,0 0-15,0-1-1,-17-17-15,17 18 0,-18-1 16,0 1-16,1 17 0,17-17 15,-18 0-15,1-1 16,17 1-16,0 0 16,-18-18-16</inkml:trace>
  <inkml:trace contextRef="#ctx0" brushRef="#br0" timeOffset="73494.56">11642 10883 0,'17'0'46,"1"0"-46,0 0 0,-1 18 16,1-18-16,17 17 16,0-17-16,1 0 15,-19 0-15,19 18 0,-19-18 16</inkml:trace>
  <inkml:trace contextRef="#ctx0" brushRef="#br0" timeOffset="74892.8">12435 10795 0,'-17'0'16,"34"0"77,1 0-93,-18 18 0,18-18 16,17 0-16,-17 0 16,-1 0-16,1 0 15,0 0-15,-18 17 32,0 1-17,17 0-15,-17-1 16,0 1-16,0-1 15,0 1 1,0 0 0,-35-1-1,17-17 1,18 18-16,-17-18 0,17 18 16,0-36 30,0 0 1,17 18-31,1 0 0,-18 18-16,18-18 15,-18 18-15,17-18 0,-17 17 16,0 1-1,0 0 1,0-1 0,0 1-16,0-1 15,0 1-15,0 0 16,-17-18-16,-1 0 16,18 17-16,-18-17 15,18 18-15,-17-18 0,-1 0 31,0 0-31,1-18 16,-1 1 0,0 17-1,18-18-15</inkml:trace>
  <inkml:trace contextRef="#ctx0" brushRef="#br0" timeOffset="75988.14">11818 11342 0,'0'0'0,"0"-18"31,0 1-16,-18 17 32,1 0-47,-1 0 16,1 0-16,17 17 16,-18-17-16,0 0 15,18 18-15,-17-1 0,-1-17 16,0 18-16,1 0 0,-1-18 15,18 17 17,18-17-1,-18 18-31,0 0 16,17-18-16,1 17 0,0 1 15,-1 0-15,1-18 16,17 0-16,-17 0 0,-1 0 15,19 0-15,-19 0 16,-17-18 15,0 0-31,0 36 141,0 0-125,0-1-1,0 1-15,0-1 0,0 1 16,-17 17-16,-1-17 15,0 17-15,1-17 0,17 0 16,-18-1-16,18 1 16,-17-18-16,17 18 15,0-1 17</inkml:trace>
  <inkml:trace contextRef="#ctx0" brushRef="#br0" timeOffset="76944.38">12294 11501 0,'18'0'63,"0"0"-63,-1 0 15,1 0-15,-1 0 16,1 0-16,0 0 0,-1 0 16,1 0-16,-18 17 46,0 1-46,0-1 16,0 1-16,0 0 16,-18-1-1,18 1 1,-17-18-16,-1 0 16,0 0-1,18-18 32,18 18-16,0 0-15,-1 0 0,1 0-16,-18 18 0,18 0 15,-18-1-15,0 1 16,0 0-1,0-1-15,0 1 32,0 0-32,0-1 15,0 1 1,0-1 0,-18-17-16,0 0 0,1 0 15,-1 18 1,0-18-16,1 0 15,-1 0 1,1 0 0</inkml:trace>
  <inkml:trace contextRef="#ctx0" brushRef="#br0" timeOffset="78541.42">12188 11589 0,'-17'0'47,"17"17"-32,0 1 1,-18-18-16,18 18 16,0-1-16,-17-17 0,17 18 15,0 0-15,0-1 0,0 1 16,0 0-16,-18-18 15,18 17 1,0 1 15,0-1-15,0 1 0,0 0-16,0-1 15,0 1 1,0 0-16,0-1 15,0 1-15,-18-18 0,18 18 16,0-1-16,0 1 16,0-1-16,0 1 15,0 0-15,-17 17 16,17-17-16,0-1 0,0 19 16,0-19-16,0 18 15,0-17-15,0 0 16,0-1-16,0 19 15,0-19-15,0 1 0,0 0 0,0-1 16,0 1-16,-18-1 16,18 1-16,0 0 15,0-1-15,-18 1 0,18 0 16,0 17-16,0-17 16,0 17-16,-17-17 15,17-1-15,0 18 16,0-17-16,0 0 15,-18-1-15,18 1 0,0 0 16,-18-1 0,18 1-16,0 0 15,0-1 1,0 1 0,0-1-1,0 1 1,-17-18-1,17 18 64,0-1-64,0 1 16,0 0 157,0-1-188,0 1 16,0 0-1,0-1-15,0 1 16,0 0-16,0-1 15,0 1 1,0-1 0,-18-17 46</inkml:trace>
  <inkml:trace contextRef="#ctx0" brushRef="#br0" timeOffset="80603.19">11553 12065 0,'18'0'93,"0"0"-93,-1 0 0,19 0 16,-1 0-16,0 0 16,1 0-16,-19 18 15,1-18-15,-1 0 16,-17 17-16,0 1 31,0 0-15,-17-18-16,17 17 0,-18 1 15,1-18 1,17 17-16,-18-17 16,0 0-16,1 0 15,34 0 79,-17 18-94,18-18 0,-18 18 16,18-18-16,-1 17 15,18-17-15,-17 18 16,0 0-16,-18-1 0,17-17 16,-17 18-16,0 0 15,0-1 1,0 1-1,-17-18 1,-1 0 0,0 0-16,18 17 15,-17-17-15,-1 0 0,1 0 16,-1 0-16,0 18 0,1-18 0,-19 0 16,36 18-1,-17-18-15,-1 0 16,0 0-1</inkml:trace>
  <inkml:trace contextRef="#ctx0" brushRef="#br0" timeOffset="81457.75">12365 12259 0,'17'0'93,"1"0"-93,0 0 0,-1 0 16,1 0-16,0 0 16,17 0-16,-35 18 78,-18-18-63,18 17-15,-17-17 16,-19 18 0,19-18-1,34 0 48,1 0-48,0 0 1,-18 18-16,17-18 16,-17 17-16,18 1 0,17-1 15,-35 19-15,18-36 16,-18 17-16,0 1 0,0 0 47,-18-18-16,1 0-31,-1 0 16,0 0-16,1 0 15,-1 0-15,0 17 0,1-17 16,-1 0-16</inkml:trace>
  <inkml:trace contextRef="#ctx0" brushRef="#br0" timeOffset="82049.42">11642 12806 0,'0'35'31,"0"-17"-31,0 17 16,0 0-16,0-17 0,0 0 15,-18 17-15,18 0 0,-18-17 16,18-1-16</inkml:trace>
  <inkml:trace contextRef="#ctx0" brushRef="#br0" timeOffset="99449.44">6897 13123 0,'17'0'78,"1"0"-62,0 0-16,-1 0 16,1 0-16,0 0 0,-1 0 15,1 0-15,17 0 16,-17 0-16,-1 0 16,1 0-16,17 0 0,-17 0 15,0 0 16,-1 0 1,-17 18-17,18-18 1</inkml:trace>
  <inkml:trace contextRef="#ctx0" brushRef="#br0" timeOffset="99851.87">6773 13335 0,'0'18'32,"18"-18"-32,0 17 15,-1-17-15,19 0 0,16 0 16,-16 0-16,17 0 15,-18 0-15,0 0 16,0 0-16,-17 0 0,17 0 16</inkml:trace>
  <inkml:trace contextRef="#ctx0" brushRef="#br0" timeOffset="100961.79">7567 12841 0,'18'0'47,"-1"0"-31,1 0 15,35 0-16,-35 0 1,17 0-16,-18 0 0,1 18 16,0-1-16,17 1 15,-35 17-15,18-35 16,-18 18-16,17 0 16,-17-1-16,0 1 15,0 0 1,0-1-1,-17-17 1,-1 0 0,0 0-16,18 18 0,-17-18 15,-1 0-15,18 17 16,-18-17 0,18 18 46,0 0-31,0-1-15,0 1-16,0 0 16,18-18-16,0 0 0,-18 17 0,35 1 15,-35 0-15,18-1 16,-18 1-16,0-1 15,17-17-15,-17 18 16,18 0-16,-18-1 0,0 1 16,0 0-16,0-1 15,0 1-15,0 0 16,0-1-16,-18-17 16,18 18-16,0-1 0,-17-17 15,-19 0-15,19 18 16,17 0-16,-18-18 0,0 0 15,-17 17-15,18-17 16,-1 0-16,0 0 16,1 0 15</inkml:trace>
  <inkml:trace contextRef="#ctx0" brushRef="#br0" timeOffset="112965.86">11889 13547 0,'17'0'79,"1"0"-79,0 0 15,-1 0-15,-17 17 0,18-17 16,-1 0-16,-17 18 15,18-18-15,0 0 16,-18 18 0,0-1-1,0 1 1,0-1 0,-18-17-1,18 18 1,-18-18-1,18 18-15,-17-18 16,-1 0-16,1 0 16,-1 0-1,0 0 17,18 17 14,18-17-30,0 0-16,-18 18 16,17-18-16,-17 18 0,35-18 15,-35 17-15,18-17 16,-18 18-16,18-18 16,-18 18-16,0-1 31,0 1-31,-18-18 31,18 18-15,-18-18-16,1 17 15,-1-17-15,18 18 16,-35-18-16,35 17 0,-18 1 16,1 0-16,-1-1 15,0-17-15,1 0 0,17 18 16,-18-18-1,0 0 1,1 0 0,-1 0 15,1 0-15</inkml:trace>
  <inkml:trace contextRef="#ctx0" brushRef="#br0" timeOffset="113915.59">12312 13335 0,'-18'0'31,"1"0"-15,-1 0-1,0 0 1,1 0 0,17 18-16,-18-18 15,18 17-15,-18-17 16,18 18-16,0 0 16,0-1-1,0 1 1,-17-18-16,17 17 15,0 1-15,0 0 16,0-1 0,0 1-16,0 0 15,17-18-15,-17 17 16,18-17 0,0 0-1,-18 18 1,17-18-1,1 0-15,-18-18 63,0 1-47,0-1-16,0 0 15,-18 18 1,18-17-16,-17 17 15,17-18 1,-18 0 0,0 18-16,1 0 31,-1 0-15,18 18 15,-17-18-31,17 18 62</inkml:trace>
  <inkml:trace contextRef="#ctx0" brushRef="#br0" timeOffset="114557.81">12577 13882 0,'17'0'63,"1"0"-63,-1 0 16,1 17-16,0-17 0,-1 18 15,1-18-15,17 0 0,1 18 16,16-18-16,-16 17 15,-19-17-15,19 0 16,-19 0-16,1 0 16,-36 0 46</inkml:trace>
  <inkml:trace contextRef="#ctx0" brushRef="#br0" timeOffset="114934.86">12559 14041 0,'-18'17'31,"18"1"-31,0-1 0,18-17 16,-18 18-16,18-18 15,-1 0-15,18 18 0,1-18 0,-19 0 0,1 0 16,35 0-16,-18 0 15,0 0-15,1 0 16,-19 0-16,19 0 16,-36-18 15,0 0 0</inkml:trace>
  <inkml:trace contextRef="#ctx0" brushRef="#br0" timeOffset="116113.15">13353 13723 0,'0'0'0,"0"18"32,0-1-17,0 1-15,0 0 0,0 17 16,0 0-16,0 18 16,-18-18-16,18-17 0,0 17 15,-18 18-15,1-18 0,-1 1 16,18-19-16,0 1 15,0-36 79,0 1-78,0-1-16,0 0 0,0 1 15,0-1-15,0 1 0,0-19 16,18 1-16,-18 0 16,17-1-16,-17 1 0,0 0 15,18 0-15,0 17 16,-18-17-16,17 17 16,1 0-16,-18 1 15,18-1-15,-18 0 0,0 1 16,17 17-16,1 0 15,-1 0 1,1 0-16,0 0 16,-18 17-1,17-17-15,1 0 0,0 36 16,-1-36-16,-17 17 16,18-17-16,-18 18 15,18 0-15,-1-18 0,-17 17 16,0 1-16,18 0 15,-1-1-15,-17 1 16,0 0-16,0-1 16,0 1-16,0-1 15,0 1-15,18-18 0,-18 35 16,0-17-16,0 17 16,0-17-16,0 0 15,-18-1-15,1 1 0,17-1 0,-18-17 16,1 36-16,-19-19 15,19-17-15,-19 36 16,1-36-16,0 35 16,0-35-16,-1 18 0,19-18 15,-1 0-15,0 0 16,1 0 0,-1 0-16,18-18 31,0 0-16</inkml:trace>
  <inkml:trace contextRef="#ctx0" brushRef="#br0" timeOffset="117009.84">13935 13547 0,'0'17'0,"0"1"15,0 0-15,0-1 0,0 36 16,0 0-16,17 0 16,-17 0-16,0 0 15,0 0-15,0 0 0,0 0 16,0-1-16,-17-16 15,17-19-15,-18 1 0,0 17 16,18-17-16,-17-18 47,17-18-31,0 1-16,0-1 15,-18-17-15,18-1 0,0 1 16,0-18-16,18 18 15,-1 0-15,-17 17 0,18-17 16,0 0-16,-18-1 16,17 36-16,1-35 0,-18 0 0,18-1 15,-1 19-15,-17-19 16,18 19-16,-18-1 16,18 1-16,-1-1 15,1 18 1,-1 0-16,-17-18 0,18 18 15,0 0-15,-1 0 16,1 0-16,0 0 16,-1 0-16,-17 18 15,18-18-15,0 0 0,-18 18 16,0-1-16,17 18 16,1-17-16,-18 0 15,18 17-15,-18-17 0,0-1 16,0 1-16,0 0 15,0-1-15,0 1 16,0 0-16,0-1 16,-36-17-16,36 18 0,-35-18 15,17 0-15,-17 0 16,17 17-16,-17-17 16,0 0-16,0 0 15,17 18-15,0-18 0</inkml:trace>
  <inkml:trace contextRef="#ctx0" brushRef="#br0" timeOffset="118530.84">14570 13988 0,'17'0'31,"1"0"-15,0 0-16,-1 0 0,1 0 0,0 0 15,34-18-15,-34 18 16,17-18-16,-17 18 16,-18-17-16,18 17 62,-1 0-46,1 0-16,0 0 15,-1 0-15,1 0 16</inkml:trace>
  <inkml:trace contextRef="#ctx0" brushRef="#br0" timeOffset="119073.44">14499 14217 0,'18'0'15,"-1"0"-15,1 0 16,0 0-16,-1 0 0,19 0 15,-19 0-15,19 0 16,-1 0-16,-18 0 16,1 0-16,0 0 0,-1 0 15,1 0 1,0 0 0,-1 0-16,1 0 15,0 0 1,-1-18-1,-17 1 95</inkml:trace>
  <inkml:trace contextRef="#ctx0" brushRef="#br0" timeOffset="121954.17">15293 13723 0,'0'18'47,"-18"-18"-31,18 17-16,0 1 0,0 0 0,-17-1 15,17 1-15,0 17 16,0-17-16,0-1 16,0 1-16,0 0 15,17-1-15,-17 1 47,0 0-31,0-1-16,0 1 15,0 0-15,18-18 0,-18 17 16,0 1-16,0-36 203,0 1-203,0-1 16,0 0-16,0 1 0,0-36 15,0 0-15,0 0 16,0 0-16,0 0 16,0 0-16,0 18 15,18 17-15,-18 1 0,0 34 94,0 1-78,0-1-16,0 1 0,0 17 0,0 18 15,17 18-15,-17-18 16,0 0-16,0-36 0,0 36 16,0-17-16,0 16 15,0 1-15,0-17 16,0-1-16,0-17 0,0 17 15,0-17 1,0-36 47,0 0-63,0 1 15,0-1-15,0 0 0,0-17 16,18 0-16,-18-1 0,17 1 15,-17 0-15,0-18 16,0 18-16,18-18 16,-18 35-16,0 1 15,0-1-15,0 0 0,0 36 110,0 0-95,0-1-15,0 1 16,0-1 0,0 1-1</inkml:trace>
  <inkml:trace contextRef="#ctx0" brushRef="#br0" timeOffset="124301.96">9772 14623 0,'0'-18'16,"-18"18"-1,1 0-15,-1 0 16,0 0 15,1 0-31,-1 0 31,0 0-31,1 0 16,17 18-16,-18-18 16,1 0-16,17 17 15,-18-17 1,18 18-16,-18-18 16,18 18-16,0-1 15,0 1-15,0-1 16,0 1-16,0 0 15,0 17-15,0-17 16,0-1-16,0 1 31,0 0-15,18-18-16,-18 17 16,18-17-16,-1 0 15,1 18-15,-1-18 16,1 0-16,-18 17 0,18-17 0,-1 0 15,1 0-15,0 0 16,-1 0-16,1 0 16,0 0-16,-18-17 15,17 17-15,-17-18 16,0 1 0</inkml:trace>
  <inkml:trace contextRef="#ctx0" brushRef="#br0" timeOffset="125501.67">10072 14693 0,'0'18'47,"0"-1"-47,0 1 16,0 0-1,0-1-15,0 1 0,0 0 16,0-1-16,0 1 16,0 0-16,0-1 0,0 1 15,0-1-15,0 1 16,0 0-16,0-1 15,0 1-15,0 0 0,0-1 16,0 1 0,0 0-16,0-1 15,0 1 1,0-36 31,0 1-32,0-1-15,0 0 16,0 1-16,0-1 0,0 0 16,0-17-16,0 0 15,0 0-15,0 17 0,0-17 16,17-1-16,-17 19 16,18-1-16,-18 0 15,0 1-15,18 17 16,-1 0-1,-17-18 1,18 18 0,0 0-1,-1 0-15,-17 18 0,18-18 0,0 0 16,-1 35-16,18-17 16,1-1-16,-19 1 15,1 0-15,-18-1 16,18-17-16,-18 18 0,0 0 15,0-1 1,0 1-16,0-1 16,0 1-16,0 0 15,0-1-15,0 19 0,0-19 16,-18-17 0,18 18-16,0 0 0,-18-18 15,1 0-15,-1 0 16,0 0-16,1 0 15,-1 0-15,1 0 16,-1 0-16,0 0 31,1 0-15,17-18 15</inkml:trace>
  <inkml:trace contextRef="#ctx0" brushRef="#br0" timeOffset="126272.02">10742 14499 0,'-18'0'32,"1"0"-17,17 18-15,0-1 0,-18-17 16,18 18-16,-17 0 0,-1-1 15,18 1-15,-18-18 0,1 18 16,-1 17-16,18-17 16,-35 17-16,35 0 15,-18-17-15,0 17 0,18 0 16,0-17-16,0 17 16,0-17-1,0-1 1,0 1-1,18-18-15,-18 18 0,0-1 0,18-17 16,-18 36-16,17-36 0,-17 17 16,18-17-1</inkml:trace>
  <inkml:trace contextRef="#ctx0" brushRef="#br0" timeOffset="127091.63">10777 14570 0,'0'17'32,"0"1"-1,18-18-31,0 0 16,-18 18-16,17-18 0,1 0 15,17 0-15,18 0 16,-35 0-16,17 17 0,0-17 15,-17 0-15,0 0 16,-18 18 31,-18-18-47,18 18 0,0-1 16,0 1-16,-18-18 0,18 17 15,-17 1-15,-1 17 16,0-17-16,1 17 0,-1-17 15,0 17-15,1-17 16,17-1-16,-18 1 0,1-18 16,17 18-16,0-1 15</inkml:trace>
  <inkml:trace contextRef="#ctx0" brushRef="#br0" timeOffset="127406.91">10901 14781 0,'17'0'47,"1"0"-32,0 0-15,-18 18 0,17-18 16,1 0-16,17 0 0,-17 0 15,0 0-15,-1 0 16,1 0 31</inkml:trace>
  <inkml:trace contextRef="#ctx0" brushRef="#br0" timeOffset="128276.21">11307 14764 0,'17'0'94,"-17"17"-63,18-17-31,-18 18 16,0 0-16,0-1 16,0 1-1,-35 17 1,17-35-1,18 18-15,-18-18 0,18 17 16,0 1 0,-17-18-1,17 18 1,0-1-16,0 1 16,-18-18-1,18 18-15,0-1 16,0 1-1,0 0 1,18-18-16,-1 0 16,1 0-16,0 0 15,-1 0-15,1 0 32,17 0-17,-17 0 1,-1 0-16,1 0 15</inkml:trace>
  <inkml:trace contextRef="#ctx0" brushRef="#br0" timeOffset="129255.57">11677 14781 0,'-18'-17'16,"1"17"-16,-1 0 16,0 0-1,18-18-15,-17 18 16,-1 0-1,18 18 1,0-1 0,-18-17-16,18 18 15,0 0-15,-17-18 16,17 17-16,0 1 16,0 0-16,0-1 15,0 1 1,17-18 15,-17 17-31,18-17 16,0 0-16,-1 0 15,1 0 1,-18-17 15,0-1-15,0 1-1,18 17 1,-18-18 0,17 18-16,1 0 15,-18-18-15,0 36 94,0 0-78,0-1-16,0 1 0,0-1 15,0 1-15,0 0 0,0-1 16,0 1-16,0 0 0,0-1 16,0 1-1,0 0-15,0-1 16,0 1-16,0 0 15,0-1-15,0 1 16,0-1-16,-18 1 16,18 0-16</inkml:trace>
  <inkml:trace contextRef="#ctx0" brushRef="#br0" timeOffset="130233.32">11324 14781 0,'-17'0'32,"-1"0"-1,18-17-16,-18 17 1,18-18 47,-17 18-48,-1 0 48,0 0-32,18 18 47,0-1-47,0 1-15,0 0 46</inkml:trace>
  <inkml:trace contextRef="#ctx0" brushRef="#br0" timeOffset="132030.66">11977 14658 0,'-18'0'62,"18"18"-46,0-1 0,0 1-16,0-1 15,0 54 1,0-53 0,0-1-16,0 1 15,0 17-15,0-17 16,0-1-16,0 1 15,0 0-15,0-1 0,0 1 16,0 0 0,0-1-1,-17-17-15,-1 0 16,18 18-16,0 0 16,0-1 15,0 1-31,-18-18 15,1 18 1,17-1 15,-18-17-31,18 18 47,-18-18-16,1 0-15,17 17 0,0 1-1,0-36 110,17 18-125,-17-17 16,18 17-16,-18-18 0,18 18 16,-18-17-1,17 17-15,-17-36 16,0 19-16,18 17 15,-18-18-15,0 0 0,18 18 16,-18-17-16,0-1 16,17 18-16,-17-18 15,0 1-15,0-1 0,18 0 16,-18 1-16,0-18 16,0 17-16,0 0 15,0 1-15,17 17 16,-17-18-1,0 0 1,0 1 0,0-1-1,0 0 1,0 1-16,0-1 16,0 1-1,0-1 1,-17 18-16,17-18 0,-18 18 62,1 0-46,-1 0 0,0 0 15,1 0-31,-1 0 15,0 0 48,1 0-32</inkml:trace>
  <inkml:trace contextRef="#ctx0" brushRef="#br0" timeOffset="133819.21">12277 14922 0,'17'0'125,"54"18"-109,-54-18 0,1 0-16,0 0 0,-1 0 0,1 0 15,0 0-15,-1 0 16,1 0 15,0 0-31,17 0 16,-17 0-16,52 0 31</inkml:trace>
  <inkml:trace contextRef="#ctx0" brushRef="#br0" timeOffset="134691.9">12294 15117 0,'18'0'62,"-18"17"-62,18-17 16,-1 0-16,1 0 0,-1 18 0,1-18 16,0 0-16,-1 0 0,36 0 15,-35 0 1,0 0-16,-18 17 0,17-17 0,1 0 0,0 0 15,-18 18 32,17-18-31,1 0 187</inkml:trace>
  <inkml:trace contextRef="#ctx0" brushRef="#br0" timeOffset="136258.57">13176 14958 0,'-17'0'62,"-1"0"-46,18 17-1,-18-17-15,1 0 16,17 18-16,-18 0 16,0-18-1,18 17-15,0 1 16,-17-18-16,17 18 0,-18-18 16,18 17-16,0 1 15,0 0-15,0-1 31,0 1-31,0-1 16,0 1 0,18-18-16,-18 18 15,17-18-15,1 17 16,-18 1-16,18-18 0,-1 0 0,1 18 16,0-18-16,-1 0 15,-17 17-15,53-17 16,-35 0-1,-18-17-15,17 17 16,-17-36 0,0 19-16,0-1 15,0 0-15,0 1 0,0-1 16,0 1 0,0-1-1,-17 18-15,-1 0 16,1 0-1,-1 0-15,0 0 16,1 0-16,-1 0 16,18 18-16,-18-18 15,1 0 32,17 17-31,0 1 15,17-18-15</inkml:trace>
  <inkml:trace contextRef="#ctx0" brushRef="#br0" timeOffset="137788.64">13635 14958 0,'0'17'32,"0"1"-32,-18 0 15,18 17 1,0-17-16,-17-18 0,17 17 0,0 1 15,0 0-15,0-1 0,0 1 0,0-1 16,0 1-16,0 0 0,0-1 0,0 1 16,0 0-16,0-1 0,0 1 15,0 0-15,0-1 16</inkml:trace>
  <inkml:trace contextRef="#ctx0" brushRef="#br0" timeOffset="138262.25">13458 15134 0,'18'0'94,"0"0"-78,-1 0-16,1 0 0,0 0 15,-1 0-15,1 0 0,0 0 0,-1 0 16,1 0-16,-1 0 0,1 0 0,0 0 16,-1 0-16</inkml:trace>
  <inkml:trace contextRef="#ctx0" brushRef="#br0" timeOffset="138872.98">13917 14958 0,'0'17'16,"0"1"-1,0 0-15,0-1 16,0 1-16,0 0 0,0-1 16,0 1-16,0 0 0,0-1 15,0 1-15,0-1 0,0 1 0,0 0 16,0-1-16,0 1 0,0 0 16,0-1-16,0 1 0,-18-18 15,18 18-15,0-1 0,0 1 16</inkml:trace>
  <inkml:trace contextRef="#ctx0" brushRef="#br0" timeOffset="139694">13000 14870 0,'-18'0'31,"18"17"-15,-17 1-1,17-1 1,-18-17-16,18 18 0,0 0 0,0-1 0,0 1 15,-18-18-15,18 18 0,0-1 0,-17 1 16,17 0-16,0-1 0,0 1 0,0 0 16,0-1-16,0 1 0,0-1 15,0 1-15,0 0 16,0-1 0,0 1-16,17-18 15,-17 18-15,0-1 16,18-17-16,-18 18 15,18-18-15,-18 18 16,17-18 0,1 0 46</inkml:trace>
  <inkml:trace contextRef="#ctx0" brushRef="#br0" timeOffset="140521.21">14146 14834 0,'18'18'16,"-18"0"-1,0-1-15,18-17 0,-18 18 0,17-1 16,-17 1-16,0 0 16,0-1-16,0 1 0,0 0 15,0-1-15,0 1 0,0 0 0,0-1 16,0 1-16,0 0 0,0-1 15,0 1-15,0-1 0,0 1 0,0 0 16,0-1-16,0 1 0,0 0 16,0-1-16,-17-17 0,17 18 15,0 0-15,0-1 16,-18-17-16,18 18 0,0-1 0,-18-17 0,1 0 16,17 18-16,-18 0 0,18-1 15,-18-17-15,18 18 0,-17-18 0,17 18 0,-18-18 16,18 17-16,-17-17 0</inkml:trace>
  <inkml:trace contextRef="#ctx0" brushRef="#br0" timeOffset="141779.48">12259 15734 0,'18'0'16,"-1"0"-16,1 0 31,0 0-31,-18 18 0,17-18 16,1 0-16,-1 0 0,1 0 15,0 0-15,-1 0 0,1 0 16,0 0-16,-1 0 0,1 0 15,0 0-15,-1 17 16,1-17 0,0 0-1,-1 0-15,1 0 32</inkml:trace>
  <inkml:trace contextRef="#ctx0" brushRef="#br0" timeOffset="142404.63">12153 16016 0,'0'0'0,"18"0"94,-1 0-94,1 0 15,0 0-15,-1 0 0,1 0 16,0 0-16,17 0 0,0 0 16,0 0-16,1 0 15,-1 0-15,0 0 16,1 0-16,-1 18 0,0-18 16,-17 0-16,17 0 15,-17 0-15,-1 0 16,1 17-16</inkml:trace>
  <inkml:trace contextRef="#ctx0" brushRef="#br0" timeOffset="143193.98">12965 15769 0,'17'0'47,"1"0"-47,0 0 0,-1 0 16,1 0-16,-1 0 0,1 0 15,17 0-15,1 0 16,-1 0-16,0 0 0,-17 0 16,-1 0-16,-17 18 15,18-18 1,-18 17-16,18-17 15,-18 18-15,0 0 16,0-1 0,0 1-16,0 0 0,0-1 15,0 1-15,-18-18 16,18 18-16,-18-18 0,1 35 16,-1-18-16,18 1 15,-35 0-15,35 17 16,-18-17-16,1-1 15,17 1-15,-18-18 0,18 18 16,0-1 0</inkml:trace>
  <inkml:trace contextRef="#ctx0" brushRef="#br0" timeOffset="144269.89">13088 15981 0,'18'0'0,"-1"0"15,1 0-15,17 0 0,1 0 16,-1 0-16,-18 0 16,19 0-16,-19-18 31,1 18 94,0 0-47,-1 0-62,1 0-1,-18 18 17,18-18-32,-1 0 31,-17 17-31,18-17 15,-18 18-15,0 0 79,17-18 30,1 0-62,-18 17 0,18-17-47,-18 18 15,17-18 1,1 0-16,-18 18 31,0-1 0,18-17-31</inkml:trace>
  <inkml:trace contextRef="#ctx0" brushRef="#br0" timeOffset="147105.51">13335 15981 0,'-18'0'0,"1"0"15,-1 0 1,18-18-16,-18 18 0,1 0 16,17-17-16,-18 17 0,1-18 15,-1 0-15,0 18 16,1 0-1,-1 0 1,18 18 62,-18-18-47,1 0 1,-1 0-1,18 18-15,-18-18-1,18 17 32,-17-17-47,-1 0 16,1 0 15,17 18 16,-18-18-47,36 0 109,-1 0-109,1 0 16,-1 0-1,1 0-15,0 0 0,-1 0 16,1 0-16,17 17 0,1-17 16,-19 18-16,18-18 15,1 0-15,-19 0 16,1 0-16,0 0 0,-1 18 16,1-18-16,0 0 15,-1 0 1,1 0 15,-1 0 0,-17 17 79,-17-17-79,-1 0-15,18-17-1,-17 17-15,-1 0 16,18-18-16,-18 18 0,18-18 15,-17 18-15,-1 0 0,0-17 16,1 17 0,-1 0-16,0 0 15,1 0-15,-1 0 16,1 0-16,-1 0 16,-17 0-16,17 0 15,0 0 1,36 0 78,0 0-94,-1 0 15,-17 17-15,18-17 0,0 0 16,-18 18-16,17-18 0,18 0 15,-17 0-15,17 0 0,-17 18 16,0-18-16,17 0 16,-17 0-16,-1 0 15,1 0 1,-18 17 0,17-17-1,1 0 16,0 0 32</inkml:trace>
  <inkml:trace contextRef="#ctx0" brushRef="#br0" timeOffset="148848.84">10001 16986 0,'18'0'16,"0"0"-1,-1 0-15,1 0 16,-1 0-16,1 0 0,0 0 0,17 0 16,18 18-16,-18 0 15,0-18-15,1 0 16,-19 17-16,1-17 15,-18 18-15,18-18 0,-1 0 0,-17 17 79,0 1-79,-17 0 15,17-1 1,-18 1-16,18 0 0,-18-1 15,1 1-15,-1 0 0,0-1 16,18 1-16,-17-1 16,17 1-1,0 0 1,0-1 0,0 1 62,0 0-63</inkml:trace>
  <inkml:trace contextRef="#ctx0" brushRef="#br0" timeOffset="149262.35">10054 17198 0,'18'0'32,"-1"0"-32,1 0 15,0 0-15,-1 0 0,19 0 16,-1 0-16,0 0 16,0 0-16,18 0 0,-35 0 15,0 0-15,-1 0 16,1 0-16</inkml:trace>
  <inkml:trace contextRef="#ctx0" brushRef="#br0" timeOffset="149849.82">10707 17145 0,'17'0'31,"1"0"-31,0 0 0,-1 0 0,1 0 16,17 18-16,1-18 16,16 0-16,-16 0 15,-1 17-15,-17-17 16,17 0-16,-17 0 16</inkml:trace>
  <inkml:trace contextRef="#ctx0" brushRef="#br0" timeOffset="150223.69">10689 17233 0,'0'18'16,"18"-18"-1,-18 17-15,17-17 0,1 0 16,17 18-16,-17-18 0,17 0 16,1 18-16,-1-18 15,-18 17-15,19-17 16,-19 0-16,1 0 31,-18-17 0</inkml:trace>
  <inkml:trace contextRef="#ctx0" brushRef="#br0" timeOffset="150747.49">11589 17039 0,'0'18'31,"0"-1"-31,0 1 0,0 17 16,0 18-16,0-17 15,0 16-15,0-16 16,0-1-16,0 0 16,0-17-16,0 0 0</inkml:trace>
  <inkml:trace contextRef="#ctx0" brushRef="#br0" timeOffset="151235.13">12100 16986 0,'0'18'16,"0"17"-1,0 0-15,0 1 16,0-1-16,0 0 0,0 1 16,0 16-16,0-34 15,0 17-15,0-17 16,0 0-16,-17-18 16</inkml:trace>
  <inkml:trace contextRef="#ctx0" brushRef="#br0" timeOffset="151872.76">11800 17216 0,'71'0'16,"-53"0"-16,-1 0 0,19 0 15,-1 0-15,18 0 16,-18 0-16,0 0 16,-17 0-16,0 0 0,-1 0 31,1 0 16,-1 0-47,-17 17 62,18-17-46,0 0-1,-1 0 1</inkml:trace>
  <inkml:trace contextRef="#ctx0" brushRef="#br0" timeOffset="152847.68">12629 17057 0,'0'17'32,"0"1"-32,0 0 0,0-1 0,0 36 15,0-17-15,0 16 16,0 1-16,0 0 15,-17-17-15,-1 16 16,18-16-16,-35-1 0,35-17 16,0-36 31,0 0-47,0 1 15,0-19-15,18 1 16,-18 0-16,17 17 15,1-17-15,-1 0 16,-17 17-16,36 0 0,-36 1 16,17-18-16,-17 17 15,18 18-15,0-35 16,-1 35 0,-17-18-16,18 0 0,0 18 15,-1 0-15,1-17 16,-1 17-16,1 0 15,0 0-15,-1 0 16,1 0-16,-18 17 16,18-17-16,-1 18 0,-17 0 15,18-1-15,0-17 0,-18 18 16,17 17-16,-17-17 16,18-1-16,-18 1 0,0 0 15,0-1 1,0 1-16,0 0 15,0-1-15,-18-17 16,18 18-16,0 0 0,-17-1 16,-1 1-16,0-1 15,1-17-15,17 18 0,-36 0 16,19-18-16,-1 17 16,0 1-16,-17-18 0,18 0 15,-1 0-15,0 0 16,1 0 15,-1 0-15,0 0 15,1 0-15,17-18-16,-18 18 15,0 0 1,18-17-1</inkml:trace>
  <inkml:trace contextRef="#ctx0" brushRef="#br0" timeOffset="153409.64">13406 17163 0,'-18'0'32,"0"0"-17,1 0 1,-1 0 0,0 17-1,1 1-15,-1 0 0,0 17 16,1 0-16,-1 0 15,1 18-15,17-17 16,-18-1-16,18-18 0,-18 1 16,18 0-16,0-1 15,0 1 1,18 0-16,0-18 16,-1 17-16,1 1 0,35-18 15,-18 18-15,0-18 16,-17 0-16,0 0 15,-1 0-15,1 0 16,-18-18 0,0 0-16,0 1 31</inkml:trace>
  <inkml:trace contextRef="#ctx0" brushRef="#br0" timeOffset="154116.32">13723 17110 0,'18'0'16,"-1"35"-1,-17-17-15,18-1 16,0 19-16,-1-1 0,-17 18 16,0 0-16,0-18 15,0-17-15,0 17 0,0 0 16,0 18-16,0-35 16,0-1-16,0 1 0,0-36 62</inkml:trace>
  <inkml:trace contextRef="#ctx0" brushRef="#br0" timeOffset="154507.03">13670 17251 0,'18'0'47,"-1"0"-47,1 0 0,0 17 0,17 1 15,18-18-15,-18 18 16,0-1-16,1-17 16,-19 0-16,1 0 0,17 0 0,-17 0 15,0 0-15,17 0 16,-18 0-16,1 0 15</inkml:trace>
  <inkml:trace contextRef="#ctx0" brushRef="#br0" timeOffset="154888.51">14305 17057 0,'0'17'16,"0"1"-1,0 0-15,0-1 0,0 36 16,0 0-16,0-18 16,0 18-16,0 0 0,0 0 15,-17 0-15,-1-18 16,18 1-16,0-19 15,0-34 17,0-1-17</inkml:trace>
  <inkml:trace contextRef="#ctx0" brushRef="#br0" timeOffset="158026.66">10971 17974 0,'18'0'31,"-36"0"47,1 0-78,-1 0 0,0 0 16,1 0-16,-1 0 0,1 0 15,-1 0-15,0 18 0,1-18 16,-19 0-16,19 0 15,-1 17-15,0-17 32,18 18 30,0 0-62,0-1 16,0 1-1,0 0 17,0-1-17,0 1-15,-17-18 16,17 17 0,-18-17-16,36 0 78,-1 0-63,-17-17-15,18 17 16,0 0-16,-18-18 0,17 18 16,1 0-16,0 0 15,-1 0-15,1 0 16,0 0-1,-1 0-15,1 0 16,-18 18 0,17-18-16,1 0 0,-18 17 15,35 1-15,-35 0 16,18 17-16,-18-17 16,18-18-16,-18 17 0,0 1 15,0 0 16,0-1-31,-18-17 16,18 18-16,-18-18 0,18 17 16,-17-17-16,-1 0 0,0 18 15,1-18-15,17 18 16,-18-18-16,1 0 16,-1 0-16,0 0 31,1 0 0</inkml:trace>
  <inkml:trace contextRef="#ctx0" brushRef="#br0" timeOffset="158502.79">11112 18150 0,'18'0'0,"0"0"31,-1 0-31,1 0 16,-18 18-16,18-18 0,-1 0 15,1 18 1,0-18-16,-1 0 16,1 0-16,0 0 15,-1 17-15,1-17 16,-1 0-16,1 0 16,17 0-16,-17 0 0,0 0 15</inkml:trace>
  <inkml:trace contextRef="#ctx0" brushRef="#br0" timeOffset="158820.25">11201 18362 0,'17'0'31,"1"0"-31,0 0 0,-1 0 0,1 0 16,0 18-16,-1-18 0,18 0 0,-17 0 16,0 0-16,-1 0 15,1 0-15,-18-18 47</inkml:trace>
  <inkml:trace contextRef="#ctx0" brushRef="#br0" timeOffset="159884.54">11853 18062 0,'0'36'16,"-17"-1"0,17-18-16,0 1 0,0 0 15,-18 17-15,18 18 16,-18-18-16,1 0 16,-1-17-16,1 17 0,17-17 15,0 0-15,0-36 110,0 0-110,0 1 0,0-1 15,0 0-15,0 1 0,0-1 16,0-17-16,17 17 15,-17-17-15,18 17 16,-1 1-16,-17-1 0,18 0 0,0 1 16,-1-1-1,1 1-15,0 17 16,-1 0-16,1 0 16,0 0-16,-1 0 0,1 0 15,-1 0 1,1 0 15,-18 17-31,0 1 0,18-1 0,-18 1 16,17 0-16,-17-1 15,0 1-15,0 0 16,0-1-16,0 1 16,0 0-16,0-1 15,0 1-15,-17-1 16,-1-17-16,18 18 0,-18-18 15,1 0-15,-1 18 16,-17-1-16,17 1 0,-17 0 16,17-18-16,1 17 15,-1-17-15,18-17 78</inkml:trace>
  <inkml:trace contextRef="#ctx0" brushRef="#br0" timeOffset="160717.46">12382 18168 0,'0'-18'0,"0"1"63,0-1-48,-17 18 1,-1 0 0,18 18-16,-17-18 15,-1 0-15,0 17 0,1 1 16,-19 0-16,1 17 16,0-17-16,17-1 0,1 1 15,-19 0-15,36-1 16,-17 1-16,17-1 15,0 1 17,17-18-1,-17 18-31,18-18 0,0 17 16,-1 1-16,1 0 0,17-1 15,0 1-15,-17 0 16,17-18-16,-17 17 15,0-17-15,-1 18 16,1-18 0,-1 0-16,-17-18 62,0 1 48,0-1-64</inkml:trace>
  <inkml:trace contextRef="#ctx0" brushRef="#br0" timeOffset="-127582.83">20108 7867 0,'0'18'110,"0"-1"-95,0 1-15,0 0 0,0-1 0,0 36 16,0 0-16,0 0 16,0 17-16,0-17 15,0-35-15,-17 53 0,17-1 0,-18 1 16,18 17-16,-18-18 16,18 1-16,0-53 0,-17 35 15,17 17-15,-18 1 16,18-1-16,0 1 0,0-1 15,0 36-15,0-18 16,0 18-16,0 0 16,0 0-16,18 0 15,-18-1-15,0-16 0,17-1 16,-17 0-16,18-17 16,-18-18-16,0-36 0,0 36 15,0 18-15,0-1 16,0 1-16,0-18 0,0 17 15,0-17-15,0 0 16,0 18-16,0-36 16,0 18-16,0 0 15,0 0-15,0-18 0,0 18 16,-18-18-16,18-17 0,0 17 16,0 0-16,0 18 15,0-17-15,0-1 16,-17 18-16,17-18 0,0 0 15,-18 18-15,18-18 16,0 1-16,0 17 16,0-36-16,0 19 15,-18-19-15,18 1 0,0 0 16,0-1 0,0 1-16,0-36 109,-17 18-109,17-17 0,-18 17 16</inkml:trace>
  <inkml:trace contextRef="#ctx0" brushRef="#br0" timeOffset="-126111.33">20249 8079 0,'18'0'0,"-18"-18"93,18 18-77,-1 0-16,1 0 16,0 0-16,-1 0 15,1 0-15,0 0 0,-1 0 16,1 0-16,-1 0 15,1 0 17,0 18-17,-1-18 1,-17 17-16,0 1 31,0 0-15,0-1-1,0 1-15,0-1 16,-17-17-16,-1 18 16,18 0-16,-18-18 15,18 17-15,0 1 0,-17-18 16,-1 0-16,18 18 0,-35-1 16,35 1-16,-18-18 0,1 0 15,-1 35-15,-17-35 16,17 18-16,0-18 15,18 17 79,18-17-78,0 0-16,-1 0 15,-17 18-15,18-18 0,0 0 16,-1 0-16,19 0 16,-19 0-16,18 18 15,-17-18-15,0 0 0,17 0 16,-17 0-16,-1 0 16,1 0-16</inkml:trace>
  <inkml:trace contextRef="#ctx0" brushRef="#br0" timeOffset="-124932.64">18468 8484 0,'18'0'94,"-1"0"-94,1 0 0,-1 0 15,1 0-15,0 0 0,-1 0 0,1 0 16,0 0-16,17 0 16,-17 0-16,-1 0 15,1 0-15,-18 18 47,0 0-31,0-1-16,0 1 0,0-1 15,0 1-15,0 0 0,-18-1 16,18 1-16,-17 0 16,17-1-16,0 1 15,-18 0-15,0-1 16,18 1-16,0 0 0,-17-18 15,17 17-15,-18-17 16,18 18-16,0-1 16,0 1-16,0 0 15,0-1-15,0 1 32,18-18-1,-1 0-31,1 0 15,0 0-15,-1 0 16,1 0-16,-1 0 16,1 0-1</inkml:trace>
  <inkml:trace contextRef="#ctx0" brushRef="#br0" timeOffset="-123942.42">18944 8484 0,'18'0'94,"-1"0"-94,1 0 0,0 0 15,-1 0-15,1 18 0,0-18 16,-1 0-16,1 0 0,0 0 16,-1 0-16,1 18 15,-18-1 32,0 1-47,0-1 0,-18 1 16,18 0-16,0-1 0,-17 1 15,-1 0-15,0 17 0,-17 0 16,17 1-16,1-1 16,-1 0-16,-17-17 15,35-1-15,-18 19 16,18-19-16,0 1 15,0-36 64</inkml:trace>
  <inkml:trace contextRef="#ctx0" brushRef="#br0" timeOffset="-123587.33">18944 8696 0,'18'0'63,"-1"0"-63,1 0 16,0 0-16,-1 0 0,19 0 15,-1 0-15,-17 0 16,17 0-16,-18 0 0,1 0 15,-18-18-15,0 1 47</inkml:trace>
  <inkml:trace contextRef="#ctx0" brushRef="#br0" timeOffset="-122616.22">19473 8572 0,'-17'0'63,"17"18"-63,-18-18 0,18 18 15,-18-18-15,18 17 0,-17 1 16,-1 17-16,18-17 16,-17 0-16,-1-1 15,18 1-15,0 0 0,0-1 16,0 1-16,0-1 16,0 1-16,0 0 15,0-1-15,0 1 16,0 0-16,0-1 0,0 1 15,18 0-15,-1-1 16,1 1-16,-1-18 16,1 0-16,0 0 15,-1 0-15,1 0 16,-18-18-16,18 18 0,-18-17 16,17-1-16,1 0 15,0-17-15,-18 17 16,0-17-16,0 0 0,0 17 15,0 1-15,0-19 0,0 1 16,0 17-16,0 1 16,-18-1-16,0 18 15,18-18 1,-17 18 0,-1 0-16,0 0 15,18 18-15,-17-18 16,-1 0-1,18 18-15,0-1 32</inkml:trace>
  <inkml:trace contextRef="#ctx0" brushRef="#br0" timeOffset="-121779.27">19720 8661 0,'0'-18'16,"-17"18"15,17 18-16,-18-18-15,18 17 16,-18-17-16,18 18 0,0 0 16,-17-1-16,-1-17 15,18 18-15,0 0 0,-18-18 16,18 17 0,0 1 15,0-1-31,0 1 15,18-18 1,-18 18-16,0-1 16,18-17-16,-1 0 15,1 0 1,0 0 15,-1 0-15,-17-17 15,18 17-31,-18-18 0,18 18 16,-18-18-16,0 1 15,17 17-15,-17-18 0,0 1 16,18-1-16,-18 0 16,0 1-16,0-1 15,0 0 1,0 1-16,-18 17 31,1 0-15,-1 0-1,0 0 1,1 0 31</inkml:trace>
  <inkml:trace contextRef="#ctx0" brushRef="#br0" timeOffset="-117675.34">18486 8431 0,'-18'0'47,"0"0"-31,18 18-16,0 0 31,0-1-15,-17-17-1,17 18-15,-18-18 32,18 18-1,0-1 31,0-34 63,18 17-109,-18-18-16,17 0 16,-17 1-16,18 17 0,-18-18 15,18 18-15,-18-18 16,17 18-16,1 0 0,-18-17 16,17 17-16,1 0 15,-18-18-15,18 18 16,-18-18-16,17 18 15,1 0 48,-18 18-47,0 0 15,0-1-16,0 1 1,0 0 15,0-1 1,0 1-1,0 0-16,0-1 1,0 1 15,0-1-15,0 1 15,0 0 16,0-1-16,0 1 16,0 0-47,0-1 16,0 1-1,0 0 1,-18-18 0,18 17-16,0 1 15,0 0 17,0-1-1,0 1-16,-17-18 1,17 17-16,0 1 16,0 0-1,0-1 17,0 1-1,0 0 63,0-1-16,17-17-63,1 0 1,0 0 15,-1 0-31,1 0 16,0 0-16,-1 0 15,1 0 64,-1 0-64,1 0 1,-18-17 62,0-1 47,-18 18-109,1 0-16,-1 0 15,1 0-15,17-18 16,-18 18-16,0 0 15,1 0-15,-1 0 16,0 0 0,1 0 31,17-17-1,0-1-14,17 18-32,-17-18 0,18 18 15,-18-17 1,0-1-16,18 18 0,-1 0 16,-17-17-16,0-1 15,18 18-15,-18-18 16,0 1-16,18-1 15,-1 0-15,-17 1 32,0-1-17,0 0 1,0 1 0,0-1 15,0 0-16,0 1 1,0-1 0,0 1-1,0-1 1,0 0 0,0 1-1,0-1 1,0 0-1,-17 18-15,-1 0 16,0 0 0,1 0-16,-1 0 15,0 0 1,1 0 0,-1 0-1,0 0 1,18 18 31,-17-18 15,-1 0 32,36 0-32,-18-18-46,17 18 0,1 0-16,-18-17 15,18 17 1,-1 0 15,1 0-15,0 0 15,-1 0-31,-17 17 16,0 1-16,18-18 15,-18 18 1,0-1 0,0 1 15,0 0-16,0-1-15,0 1 32,0-1-17,0 1 1,0 0 0,0-1-1,0 1 1,0 0-1,0-1 17,0 1-1,0 0 0,0-1 16,0 1-31,0 0 15</inkml:trace>
  <inkml:trace contextRef="#ctx0" brushRef="#br0" timeOffset="-114960.08">20197 8678 0,'17'0'141,"18"-17"-126,-17 17 1,0 0-16,-1-18 16,1 18-16,0 0 15,-1 0 1,1 0 15,-18 18-15,0-1-1,0 1-15,0 0 32,0-1-17,0 1 1,0 0 15,0-1-31,-18 1 31,1-18-15,17 17-16,-18-17 16,18 18-16,-18-18 15,18 18 1,-17-18 0,17 17-16,-18-17 0,18 18 46,-18-18-30,18 18 31,0-1-31,0 1 30,0 0 1,18-18 16,0 0-48,-1 0 17,1 0-32,0 0 15,-1 0-15,1 0 16,0 0-16,-1 0 16,1 0-16,-1 0 78,1 0 15,-18 17-30</inkml:trace>
  <inkml:trace contextRef="#ctx0" brushRef="#br0" timeOffset="-106892.72">18556 9543 0,'0'17'47,"0"1"-32,0 0-15,0-1 0,0 18 16,0 1-16,0-1 15,0 0-15,0-17 0,0 0 16,0 17-16,0 0 0,0-17 16,0 17-16,0 0 15,0-17 1,0 0-16,-18-18 0,18 17 16</inkml:trace>
  <inkml:trace contextRef="#ctx0" brushRef="#br0" timeOffset="-106106.59">18697 9525 0,'18'0'31,"-1"0"-31,1 0 16,0 0-1,-1 0-15,1 0 16,0 0 0,-1 0-16,-17 18 15,0-1 1,18-17-16,-18 18 15,0 0-15,0-1 16,0 1 0,0-1-1,-18-17-15,1 0 16,17 18-16,0 0 0,-18-18 16,36 0 46,-1 0-46,1 0-1,0 0-15,-18 17 16,17-17-16,-17 18 16,18-18-16,-18 18 0,0-1 15,0 1 1,0 0-16,0-1 15,0 1-15,0-1 16,0 1-16,0 0 16,0-1-16,0 1 15,-18 0 1,18-1-16,-17-17 16,-1 0-16,0 0 0,1 18 15,-1-18-15,18-18 78,0 1-78</inkml:trace>
  <inkml:trace contextRef="#ctx0" brushRef="#br0" timeOffset="-105187.39">19368 9560 0,'0'-17'16,"-18"17"-1,18-18-15,-18 18 16,1 0 0,-1-18-16,0 18 0,1 0 15,-1 0-15,18-17 0,-35 17 16,-1 0-16,19 0 15,-18 0-15,17 17 16,0-17-16,18 18 0,-17 0 16,17-1-16,-18-17 15,18 18 1,0 0-16,0-1 31,0 1-15,0-1-1,0 1 1,0 0 0,0-1-1,18-17 63,-1 0-62,1 0-16,0 0 16,-1 0-16,1 0 15,-1 0 1,1 0-16,0 0 16,-18 18-16,17 0 15,1-1-15,0 19 16,-1-19-16,-17 1 15,0 17-15,18-17 16,-18-1-16,0 1 0,0 17 0,0-17 16,0 0-16,0-1 15,0 1 1,0 0-16,-18-18 16,1 0-16,-1 0 15,0 0-15,1 0 0,-1 0 16,0 0-16,1 0 15,17-18-15,-18 18 16,1 0-16,17-18 16,0 1-1</inkml:trace>
  <inkml:trace contextRef="#ctx0" brushRef="#br0" timeOffset="-104337.02">19579 9666 0,'-17'0'16,"-1"0"-16,0 0 15,1 0 17,17 18-32,-18-1 0,0 1 15,1 17-15,-1 1 16,18-1-16,-18-18 15,18 19-15,0-19 16,0 1-16,0 17 0,0-17 16,0 0-1,0-1 1,18-17-16,0 0 16,17 0-16,-17 0 0,17 0 15,0 0-15,-17 0 16,-1 0-16,1-17 15,0-1-15,-1 18 16,-17-35-16,0 17 0,18 0 16,-18 1-16,0-19 15,0 1-15,0 18 16,0-19-16,0 1 16,0 17-16,0-17 0,-18 0 15,1 17-15,17 1 16,-18-1-16,0 18 15,1 0-15,-1 0 16,1 0-16,-1 0 16,0 0-16,1 0 0,17 18 15,-18-1-15,0-17 0,18 18 16,0-1-16</inkml:trace>
  <inkml:trace contextRef="#ctx0" brushRef="#br0" timeOffset="-103236.58">20179 9790 0,'18'0'62,"-18"-18"-62,17 18 0,1-18 0,-1 18 16,19 0-16,-19 0 15,1 0-15,0 0 16,-1 0-16,1 0 16,0 0-16,-18 18 31,0 0-16,0-1 1,0 1-16,-18-18 16,18 17-16,-18-17 0,18 18 15,-17 0-15,-1-1 16,0 1-16,1 0 0,17-1 16,-18-17-16,0 18 0,1 17 15,-1-17-15,1 0 16,-1-1-16,18 18 15,-18-17-15,18 0 16,-17-1-16,-1 1 0,18 0 16,0-1-16,0 1 15,0 0-15,0-1 16,0 1 0,18-18-16,-1 0 0,19 0 15,-1 0-15,0 0 16,0 0-16,1 0 15,-1-18-15,-17 18 16,-1-17-16,1 17 47</inkml:trace>
  <inkml:trace contextRef="#ctx0" brushRef="#br0" timeOffset="-97788.62">18944 10195 0,'-17'0'31,"-1"0"-15,18 18-16,-18-18 15,18 18-15,-17-18 0,17 17 16,-18 1-16,0-1 0,1 1 16,-1 17-16,0-17 15,1 17-15,-19 1 16,36-19-16,-35 1 16,35 0-16,-17-1 0,17 1 15,0-1 1,0 1-1,0 0-15,0-1 16,0 1-16,17-18 16,-17 18-16,18-18 0,-18 17 15,17 1-15,1-18 16,0 0 0,-1 0-1,1 0 1,0 0-1,-18-18-15,17 18 0,-17-17 16,0-1 0,0 0-16,0 1 15,0-1-15,0 0 16,-17 18-16,17-17 0,0-1 16,-18 18-16,0 0 15,18-17-15,-17 17 16,-1 0-1,0 0-15,18 17 16,-17-17-16,17 18 0,-18-18 0,1 17 16,-1-17-1,18 18 1</inkml:trace>
  <inkml:trace contextRef="#ctx0" brushRef="#br0" timeOffset="-96897.2">19121 10301 0,'-36'0'16,"54"0"62,0 0-63,-18 18-15,17-18 0,1 0 0,-18 17 16,35-17-16,-17 0 16,17 0-16,-17 0 0,-1 0 15,1 0-15,-18 18 16,0 0 31,0-1-47,-18-17 0,1 0 15,17 18-15,0 0 0,-18-1 16,0 19-16,1-19 16,-19 18-16,19-17 0,-1 0 15,1-1-15,17 1 16</inkml:trace>
  <inkml:trace contextRef="#ctx0" brushRef="#br0" timeOffset="-96537.52">19121 10442 0,'0'18'47,"17"-18"-47,-17 18 0,18-18 16,-1 0-16,1 0 15,0 0-15,-1 0 16,1 0-16,0 0 0,-1 0 16,1 0-16,17 0 0,-17 0 15,0 0-15,-1 0 16,1 0-16</inkml:trace>
  <inkml:trace contextRef="#ctx0" brushRef="#br0" timeOffset="-95389.23">19791 10389 0,'-18'0'15,"18"-17"1,-17 17 0,-1 0-1,18-18-15,-18 18 0,1 0 0,-1 0 16,0 0-16,1 0 16,-1 0-1,0 0-15,1 0 16,-1 0-16,1 0 31,17 18-15,0-1-16,0 1 15,-18-18 1,18 18-16,0-1 31,0 1-15,0 0-1,0-1 17,18-17 77,-1 0-78,1 0-31,-1 0 16,1 0 0,-18 18-16,18-18 15,-18 17 1,0 1-16,0 0 15,17-18-15,-17 17 16,0 1-16,0 0 16,0-1-16,0 1 0,0 0 15,18-18-15,-18 17 16,0 1-16,0-1 16,0 1-1,-18-18 1,1 0-1,-1 0-15,0 0 16,1 0-16,-1 0 16,18-18-16,-17 18 15,-1 0 1,0 0-16,18-17 0,-17 17 16,-1 0-16,18-18 31,-18 18-31,1 0 47,-1 0-32</inkml:trace>
  <inkml:trace contextRef="#ctx0" brushRef="#br0" timeOffset="-91244.95">20232 10548 0,'17'0'125,"-17"-18"-125,18 18 15,0 0-15,-1 0 16,1 0-16,0 0 0,-1 0 16,1 0-16,0 0 31,-18 18 47,0 0-78,17-18 16,-17 17-16,0 1 15,0 0 1,0-1 15,0 1-15,-17-18 15,-1 0-15,0 0-1,18 18 1,-17-18 46,-1 0-30,18 17-32,-18-17 31,1 0 0,34 0 110,1 0-126,0 0 63,-18 18-46,0-1-1,0 1-15,0 0 62,0-1-63,-18-17 17,18 18-32,-18-18 46,18 18-30,-17-18-16,-1 0 16,0 0-1,1 0 1,-1 0 15,1 0-15,-1 0 46</inkml:trace>
  <inkml:trace contextRef="#ctx0" brushRef="#br0" timeOffset="-85991.86">18821 11060 0,'17'0'110,"1"0"-95,0 0 1,-1 0-16,1 0 31,-18 17 1,18-17-32,-18 18 15,0-1 1,17-17-16,-17 18 15,0 0 1,0-1 0,0 1-1,0 0-15,-17-18 0,-1 0 16,18 17-16,-18-17 0,1 36 16,17-19-16,-18 1 15,18 0-15,-18-18 16,18 17-16,0 1 15,0-1 17,0 1-17,18-18 1,0 0-16,-1 0 16,1 0-16,0 0 15,-1 0 16,-17-18 1</inkml:trace>
  <inkml:trace contextRef="#ctx0" brushRef="#br0" timeOffset="-85296.71">19156 11077 0,'17'0'47,"1"0"-47,0 0 15,-1 0-15,1 0 16,0 0-16,-18 18 15,17-18-15,-17 17 0,18-17 32,-18 18-32,0 0 15,0-1 1,0 1-16,0 0 16,0-1-16,-18-17 15,18 18-15,-17-18 0,17 18 0,-18-18 16,18 17-16,-18 1 15,1 0-15,-1-18 16,18 17-16,-18 1 16,18-1-16,-17 1 0,34-18 62,1 0-62,0 0 0,-1 0 16,1 0-16,-18 18 15,18-18-15,-1 0 0,1 0 16,0 0-16,-1 0 16,1 0 46,0 0-62</inkml:trace>
  <inkml:trace contextRef="#ctx0" brushRef="#br0" timeOffset="-82554.2">20249 11148 0,'18'0'47,"-18"17"-47,18-17 0,-1 0 15,-17 18 1,18 0 0,0-18-16,-1 0 15,-17 17-15,18-17 16,-18 18 0,0 0-16,0-1 31,0 1-31,0 0 31,-18-18-15,1 0 77,17 17 17,17-17-110,1 0 15,-18 18-15,18-18 16,-18 17 0,0 1-1,0 0 1,0-1 0,0 1-16,0 0 15,0-1 1,0 1 31,-18-18-47,0 0 0,1 0 31,-1 0-31,0 0 16,1 0 15,-1 0-16,0 0 1,1 0 15,-1 0 1</inkml:trace>
  <inkml:trace contextRef="#ctx0" brushRef="#br0" timeOffset="-71523.08">19667 11112 0,'-17'0'16,"-1"0"31,0 0-16,1 0-31,17 18 125,-18-18-125,18 18 47,0-1-31,-17-17-16,17 18 15,0 0 1,0-1-1,0 1 17,0 0-1,0-1 0,0 1 16,17-18 31,1 0-31,-1 0-31,-17-18-1,18 18 1,0 0 15,-1 0-31,-17 18 16,18-18-1,0 0 1,-18 18-16,17-18 16,-17 17-16,0 1 31,18-18-31,-18 17 16,0 1-16,18-18 15,-18 18-15,0-1 16,0 1-16,0 0 15,0-1 64,-18-17-48,0 0-16,1 0 17,-1 0-17,18 18-15,-18-18 16,1 0-16,-1 0 62,0 0 1,1 0-47</inkml:trace>
  <inkml:trace contextRef="#ctx0" brushRef="#br0" timeOffset="-860.74">19032 11783 0,'18'0'47,"0"0"-47,-1 0 0,1 0 16,17 0-16,-17 0 15,-1 0-15,1 0 0,17 0 0,1 0 16,-19 0 0,1 0-1,-18 17 48,0 1-48,0 0 1,0-1-16,0 1 0,0 0 16,-18-18-16,18 17 0,0 19 15,-17-19-15,-1 1 16,0-1-16,18 19 0,-17-19 16,17 1-16,0 0 15,-18-18-15,18 17 16,0 1-16,0 0 15,0-1 1,-18-17-16,18 18 47,-17-18-47,17 17 16,0 1-1</inkml:trace>
  <inkml:trace contextRef="#ctx0" brushRef="#br0" timeOffset="-516.08">19050 12083 0,'18'0'15,"-1"0"1,1 0-16,0 0 16,-1 0-16,1 0 0,17 0 15,0 0-15,1 0 16,-19 0-16,19 0 0,-1 0 16,-35-18-16,18 18 15,-18-18-15,0 1 31,0-1-31</inkml:trace>
  <inkml:trace contextRef="#ctx0" brushRef="#br0" timeOffset="531.52">19632 11871 0,'0'-18'47,"0"1"-32,0-1 1,-18 18-16,1 0 15,-1 0 1,1 0-16,-1 0 16,0 0-1,18 18 1,-17-18-16,17 17 0,0 1 16,0 0-16,0-1 15,0 1 1,0 0-16,0-1 15,0 1 1,17-18 156,1 0-172,0 0 16,-1 0-1,1 0 1,-1 0-16,-17 17 0,18-17 15,-18 18-15,18 0 0,-1-18 16,-17 17-16,18 1 16,-18 0-1,0-1 1,0 1 0,0 0-1,0-1-15,-18-17 16,18 18-16,-17-18 15,-1 17-15,0 1 16,1-18-16,-1 0 16,1 0-16,17 18 15,-18-18-15,18 17 16,-18-17-16,1 0 0,-1 0 16,0 0 30,18-17-30,0-1 0,-17 18-1,17-18-15</inkml:trace>
  <inkml:trace contextRef="#ctx0" brushRef="#br0" timeOffset="2309.18">19985 11606 0,'-18'0'62,"18"18"-46,0 0-1,0-1 1,0 1-16,0 0 16,0-1-16,0 1 15,0 0 1,0-1-16,0 1 16,0-1-16,0 1 0,0 0 15,0-1-15,0 1 16,0 0-16,0-1 15,0 1-15,0 0 16,0-1-16,0 1 16,0-1-1,0 1 1,0 0 0,0-1-1,0 1-15,0 0 16,0-1-1,0 1 1,0 0 0,0-1-16,0 1 15,0-1 1,0 1-16,0 0 16,0-1-16,0 1 15,0 0-15,0-1 16,0 1-16,0 0 15,-17-18-15,17 17 0,0 1 16,0-1-16,0 1 16,0 0-16,0-1 0,0 1 15,0 0-15,0-1 16,0 1-16,0 0 0,0-1 16,0 1-16,-18 0 15,18-1-15,0 1 16,0-1-16,0 1 15,0 0 1,0-1 125,-18-17-126,18 18-15,0 0 16,0-1 0,-17-17-16,17 18 15,0 0 1,0-1 156,0 1-157,-18-18 1,18 17 0,0-34 109,0-1-110</inkml:trace>
  <inkml:trace contextRef="#ctx0" brushRef="#br0" timeOffset="3770.69">20249 11836 0,'-17'0'219,"-1"0"-172,18 17-32,-17-17 1,-1 0 0,36 0 140,-1 0-140,1 0-1,-1 0 1,1 0 31,-18 18-47,0 0 15,0-1 1,0 1 0,0 0-16,0-1 15,0 1-15,0-1 16,-18-17 15,18 18-31,-17-18 16,34 0 93,1 0-93,-18 18-16,18-18 0,-1 0 15,-17 17 1,18 1-16,-18 0 16,0-1-16,0 1 0,18-18 15,-18 35-15,0-17 16,0-1-16,0 1 15,0 0-15,0-1 0,0 1 16,-18-18 0,0 18-1,1-18 1,-1 0-16,18 17 0,-18-17 16,1 0-1,-1 0 1,18-17 15,0-1-15</inkml:trace>
  <inkml:trace contextRef="#ctx0" brushRef="#br0" timeOffset="4591.49">18997 12488 0,'18'0'16,"-1"0"15,1 0-31,0 0 15,-1 0-15,1 0 16,0 0-16,-1 0 16,1 0-16,-1 0 0,1 0 15,0 0 1,-18 18 0,17-18-1,-17 18-15,0-1 16,0 1-1,-17-18-15,17 18 16,0-1-16,0 1 16,-18-1-16,18 1 15,-18-18-15,18 18 0,0-1 16,-17-17-16,17 18 16,0 0-16,0-1 15,0 1-15,0 0 16,0-1-16,0 1 15,0-1 17,17-17-17,1 0-15,0 0 16,-1 0-16,1 0 16,0 0-16,-1 0 15,-17-17-15,18-1 16,0 18-16</inkml:trace>
  <inkml:trace contextRef="#ctx0" brushRef="#br0" timeOffset="5560.07">19632 12471 0,'-18'0'31,"18"-18"-15,-17 18-16,-1 0 15,1 0-15,-1 0 16,0 0-16,1 0 0,-1 0 16,0 0-16,1 0 15,-1 0 1,0 0-1,18 18-15,0-1 16,0 1-16,0 0 16,0-1-16,0 1 15,0 0-15,0-1 16,0 1-16,0-1 16,0 1 15,18-18 63,-18-18-79,18 18-15,-1 0 16,-17-17-16,18 17 0,0 0 15,-1 0-15,1 0 16,0 0 0,-1 0-16,-17 17 15,18-17 1,-1 0-16,-17 18 16,0 0-1,0-1-15,0 1 31,0 0-31,-17-18 16,17 17-16,-18 1 16,18 0-16,-17-18 0,17 17 15,-18 1-15,0-18 16,18 17-16,-17-17 16,-1 0-1,0 0 1,1 0 15,-1 0-15,18-17-16,0-1 15,0 1 17</inkml:trace>
  <inkml:trace contextRef="#ctx0" brushRef="#br0" timeOffset="7481.79">20355 12559 0,'18'0'15,"0"0"1,-18-18 47,-18 18-48,0 0-15,1 0 16,-1 0-1,0 0 1,1 0 0,-1 0-1,18 18 32,-18-18-47,18 18 31,0-1-31,0 1 16,0-1 0,0 1-16,0 0 15,0-1 1,0 1 31,18-18 78,0 0-110,-1 0-15,1 0 16,0 0-16,-18 18 0,17-18 16,1 0-16,-18 17 0,18-17 15,-18 18-15,17 0 16,-17-1-16,18 1 0,-18-1 16,0 1-1,0 0 1,-18-18-1,1 0-15,-1 0 16,18 17 0,-18-17-16,1 0 15,-1 0-15,0 0 16,1 0 0,-1 0-1,18-17 1,0-1-1</inkml:trace>
  <inkml:trace contextRef="#ctx0" brushRef="#br0" timeOffset="8581.46">20249 13247 0,'0'-18'0,"-17"18"16,17-17-16,0-1 15,-18 18-15,18-18 0,-17 18 16,-1 0-16,18-17 15,-18-1-15,1 18 16,-1 0-16,18 18 63,0-1-32,0 1-16,0 0-15,0-1 16,0 1-16,0-1 16,0 1-1,0 0 1,0-1 0,0 1-1,-18-18 1,18 18-16,-17-18 31,34 0 63,1 0-79,0 0-15,-1 0 16,1 0 15,-18 17-31,18-17 0,-18 18 16,17-18-16,-17 18 16,0-1-16,18-17 15,-18 18-15,0-1 16,17 1-16,-17 0 15,0-1-15,0 1 16,0 0 0,0-1-16,0 1 15,0 0 1,0-1 15,-17-17-31,-1 0 16,1 0-1,-1 0-15,0 0 16,1 0-16,-1 0 16,18-17 46</inkml:trace>
  <inkml:trace contextRef="#ctx0" brushRef="#br0" timeOffset="9691.76">19544 13088 0,'18'0'16,"-36"0"62,0 0-78,1 0 16,-1 0-16,0 0 0,1 0 15,17 18-15,-18-18 16,0 17-16,1-17 0,-1 0 16,18 18-16,-17-18 15,17 18 17,0-1-1,0 1-16,0 0-15,0-1 16,0 1 0,0-1-16,0 1 15,0 0-15,0-1 16,0 1-16,0-36 94,17 1-94,-17-1 15,18 18-15,-1-18 16,1 18-16,0 0 16,-1 0 15,1 0-31,0 18 15,-1 0-15,1-1 16,-18 1-16,18 0 0,-1-18 16,-17 17-16,0 1 0,0 0 0,0-1 15,0 1-15,0-1 16,0 1 0,0 0-1,-17-18-15,17 17 0,-18-17 16,0 0-16,1 0 15,17 18-15,-18-18 16,0 0-16,1 0 0,-1 0 16</inkml:trace>
  <inkml:trace contextRef="#ctx0" brushRef="#br0" timeOffset="10263.22">19526 13829 0,'0'18'62,"0"-1"-62,0 1 16,0-1-16,0 1 15,-17-18-15,17 18 0,0-1 16,0 1-16,0 0 0,0-1 0,-18 36 16,0-18-16,18 1 15,0 17-15,0-18 16,0-17-16,0-1 16,0 1-16,0-36 62,0 1-62,18 17 16</inkml:trace>
  <inkml:trace contextRef="#ctx0" brushRef="#br0" timeOffset="11632.43">19897 12700 0,'0'18'47,"0"-1"-31,0 1-16,0 0 15,0-1-15,0 1 0,0-1 16,0 1-16,0 0 0,0-1 16,0 1-16,0 0 0,0 17 0,0 18 15,0-18-15,0 0 16,0 1-16,0-1 15,0-17-15,0 17 16,0 0-16,0 0 0,0-17 16,0 0-16,0 17 15,0-17-15,0 17 16,0-17-16,0-1 16,0 18-16,0-17 0,0 0 15,0-1-15,0 1 16,0 0-1,0-1-15,0 1 16,0 0 0,0-1-1,0 1 17,0-1-17,0 1 63,0 0-62,0-1 0,0 1-1,0 0 1,0-1 15,0 1-15,0-36 109</inkml:trace>
  <inkml:trace contextRef="#ctx0" brushRef="#br0" timeOffset="27453.36">17692 14605 0,'17'0'94,"1"0"-94,0 0 15,-1 0-15,1 0 16,0 0-16,-1 0 0,1 0 15,0 0-15,-1 0 16,1 0-16,-18 18 47,0-1-16,0 1-31,0 0 16,0-1-1,-18-17 1,18 18-16,0-1 16,-17-17-1,17 18-15,-18-18 0,18 18 16,-18-18-16,18 17 16,-17 1-16,-1 0 15,18-1-15,-18-17 0,1 18 16,17 0-16,0-1 15,0 1-15,-18-18 16,18 17-16,0 1 16,0 0-1,0-1 32,18-17-47,-1 0 16,-17 18-16,18-18 0,0 0 15,-1 0-15,1 0 16,0 0-16,-1 0 16,1 0-16</inkml:trace>
  <inkml:trace contextRef="#ctx0" brushRef="#br0" timeOffset="33986.55">17992 14323 0,'0'-18'63,"17"18"-47,-17-17 30,18 17-30,0 0 31,-1 0-31,-17 17 15,0 1-16,0-1 1,0 1 31,-17-18 15,-1 0-15,18 18 78,18-18-78,-18 17-31,17-17-1,-17 18 1,18-18 0,-18 18-16,18-18 15,-18 17-15,0 1 32,0 0 30,-18-18-46,0 0 15,1 0-15,-1 0 30,0 0 33</inkml:trace>
  <inkml:trace contextRef="#ctx0" brushRef="#br0" timeOffset="34956.84">18292 14781 0,'0'18'62,"0"0"-46,0-1-16,0 1 31,0 0-31,17-18 16,-17 17-16,18 1 15,-18-1-15,17-17 16,-17 18-16,18-18 0,-18 18 16,0-1-16,0 1 0,18-18 0,-18 18 15,0-1-15,0 1 16,0 0 0,0-1-1,0-34 126</inkml:trace>
  <inkml:trace contextRef="#ctx0" brushRef="#br0" timeOffset="35992.33">18468 14852 0,'0'18'47,"-18"-18"-47,1 0 15,17 17-15,-18 1 0,0-18 16,1 17-16,-19 19 16,36-19-16,-17 1 15,-1 0-15,18-1 78,-17-17-78,17 18 16,0 0 15,-18-18-31,18 17 16,-18-17-16,18 18 16,-17-18-1,17 18-15,-18-18 16,18 17-16,0 1 15,-18-18 17</inkml:trace>
  <inkml:trace contextRef="#ctx0" brushRef="#br0" timeOffset="39119.41">18732 14887 0,'18'0'93,"0"0"-77,-1 0 31,1 0-32,0 0 1,-18 18 15,0-1-15,17-17 0,-17 18-16,0 0 31,-17-18 16,-1 0-16,0 0 0,18 17-15,18 1 187,0-18-172,-18 18-15,0-1 46,0 1-30,-18-18 14,0 0-30,18 18-16,-17-18 31,17 17-31,-18-17 16,0 0 15,1 0-15,-1 0-1</inkml:trace>
  <inkml:trace contextRef="#ctx0" brushRef="#br0" timeOffset="40456.8">18927 14605 0,'17'0'63,"1"0"-48,-1 0 1,1 0 15,0 0 16,-18 18-31,0-1 15,0 1-31,0 0 31,-18-18 16,18 17-31,-18-17-1,1 0 1,-1 0 46,36 0 32,-1 0-94,1 0 47,-18 18-31,18-18-16,-1 0 15,-17 17-15,0 1 16,18-18-16,-18 18 31,0-1-31,0 1 47,0 0 16,-18-18-63,1 0 15,-1 0 16,0 0-15,1 0 0</inkml:trace>
  <inkml:trace contextRef="#ctx0" brushRef="#br0" timeOffset="41069.13">19103 14975 0,'18'0'31,"-1"18"-31,1-18 16,-18 18-16,0-1 0,17-17 0,-17 18 16,18 17-16,0-35 15,-18 18-15,17-18 16,1 0 15</inkml:trace>
  <inkml:trace contextRef="#ctx0" brushRef="#br0" timeOffset="41463.96">19262 14922 0,'-18'0'32,"18"18"-32,-18-18 0,18 18 15,-17 17-15,-1-17 16,0-1-16,1 19 0,-18-19 15,17 19-15,0-19 16,-17 18-16,17-17 16,1 0-16</inkml:trace>
  <inkml:trace contextRef="#ctx0" brushRef="#br0" timeOffset="42850.93">19614 14852 0,'-17'0'47,"-1"0"-32,18-18-15,-17 18 16,-1 0 15,0 0 16,18 18-16,-17-18-15,17 18-16,0-1 15,0 1-15,-18-18 16,18 17 0,0 1 93,18-18-46,-1 0-32,1 0 0,0 0-15,-1 0-1,1 0-15,-1 0 16,-17 18 15,18-18-15,0 0-1,-18 17-15,0 1 16,17-18-16,-17 18 16,0-1 15,0 1-15,0 0 15,0-1-31,-17-17 31,-1 0 0,0 0-15,1 0 15,-1 0-31,1 0 16,-1 0-16,0 0 31,1 0 0,-1 0-31,18 18 16,-18-18-16,1 0 16</inkml:trace>
  <inkml:trace contextRef="#ctx0" brushRef="#br0" timeOffset="43767.55">19720 14587 0,'18'0'47,"0"0"-16,-1 0-31,1 0 31,-1 0-15,-17 18 31,0 0-16,0-1 0,0 1-15,-17-18-1,17 18-15,0-1 16,-18-17-16,18 18 0,-17-18 16,17 17-16,0 1 15,0 0-15,0-1 16,-18-17-16,18 18 16,18-18 15,-1 0-16,1 0 1,-1 0-16,1 0 31</inkml:trace>
  <inkml:trace contextRef="#ctx0" brushRef="#br0" timeOffset="44620.32">20002 14905 0,'-17'17'16,"34"-17"46,1 0-46,0 0-16,-1 18 0,1-18 15,0 0-15,-1 0 0,19 0 16,-1 0-16,-17 0 16,-1 0-16,18 0 15,-17 0-15</inkml:trace>
  <inkml:trace contextRef="#ctx0" brushRef="#br0" timeOffset="46376.36">19950 15099 0,'17'0'188,"1"0"-188,-1 0 15,1 0 16,0 0 891,-1 0-890,-17 18-32,18-18 0,0 0 15,-1 0 1,1 0-16,-18 17 0,18-17 15,-1 0-15,1 0 0,0 0 16,-1 0-16,1 0 16,-1 0-16,-17 18 15,18-18 1,0 0 46,-1 0-46</inkml:trace>
  <inkml:trace contextRef="#ctx0" brushRef="#br0" timeOffset="47603.98">20620 14940 0,'0'18'31,"-18"-18"-31,18 17 0,0 1 15,-17-18-15,17 18 0,0-1 16,0 1-16,-18 17 16,18-17-16,0 0 15,-18-1-15,18 1 16,0-1-16,0-34 125,0-1-109,18 18-16,-18-17 0,0-1 15,0 0-15,18 1 16,-18-19-16,17 36 0,-17-17 15,0-1-15,18 0 0,-18 1 16,0-1-16,18 0 16,-1 18-16,-17-17 15,18-1-15,-1 18 0,-17-17 16,18 17-16,0 0 16,-1 0-1,1 0 1,0 0-1,-18 17 1,17-17-16,-17 18 0,0-1 16,18-17-16,0 0 15,-18 18-15,0 0 16,0-1 0,0 1-16,17-18 15,-17 18-15,0-1 0,0 1 16,0 0-1,0-1-15,0 1 16,0 0-16,0-1 16,-17-17-16,-1 0 15,18 18-15,0-1 16,-18-17-16,18 18 16,-17-18-16,-1 0 15,0 0-15,1 0 16,-1 0-16,0 0 15,1 0 1,-1 0 0,1 0-1</inkml:trace>
  <inkml:trace contextRef="#ctx0" brushRef="#br0" timeOffset="48586.08">21043 14799 0,'-17'18'15,"17"-1"1,0 19-16,-18-1 0,18-18 15,0 1-15,-18 35 0,18-35 16,0 17-16,-17 0 16,17-17-16,0 17 15,0 0-15,-18-17 16,18-36 62,0 1-62,0-1-16,0 1 0,0-1 15,0 0-15,0-17 0,0 0 16,18-1-16,-18 1 16,17 0-16,1 0 15,-18-1-15,18 19 16,-1-1-16,-17 0 0,0 1 15,18-1-15,-18 0 16,17 18-16,-17-17 16,18 17-16,0 0 15,-1 0 1,1 17 0,-18 1-16,0 0 15,0-1-15,0 1 31,18-18-31,-1 0 16,-17 18-16,0-1 16,0 1 31,0 0-32,0-1-15,0 1 16,-17-1-16,-1-17 15,0 36-15,1-19 0,-1 1 16,0-18-16,18 18 16,-17-18-16,-1 0 15,1 0 1,-1 0 15,0 0-15</inkml:trace>
  <inkml:trace contextRef="#ctx0" brushRef="#br0" timeOffset="49099.33">21272 15028 0,'18'0'47,"0"0"-47,-1 0 0,19 0 16,-1 0-16,18 18 15,-18-18-15,-17 0 0,17 18 16,-17-18-16,-1 0 0,-34 0 62</inkml:trace>
  <inkml:trace contextRef="#ctx0" brushRef="#br0" timeOffset="49417.18">21343 15187 0,'0'18'0,"0"-1"32,18-17-17,-1 0-15,1 0 0,0 0 16,17 18-16,0-18 0,-17 0 15,17 0-15,-17 0 16,-1 0-16,1 0 16,0 0-1</inkml:trace>
  <inkml:trace contextRef="#ctx0" brushRef="#br0" timeOffset="50359.94">21749 14922 0,'17'0'31,"1"-17"-31,0 17 16,-1 0-16,1 0 16,0 0-16,-1 0 15,1 0-15,0 0 16,-18 17 15,0 1-15,0 0-1,0-1-15,0 1 16,0 0-16,0-1 16,-18-17-16,18 18 0,-18-18 15,1 0-15,17 18 0,-36-18 16,36 17-16,-17-17 16,34 0 62,1 0-63,0 0 1,-1 0-16,-17 18 16,18-18-16,0 0 15,-18 18 1,17-18-16,-17 17 0,0 1 15,0-1-15,0 1 16,0 0 0,0-1-16,0 1 15,0 0-15,0-1 32,0 1-17,0 0-15,-17-18 16,-1 0-1,0 0 1,18 17-16,-17-17 0,-1 0 16,0 18-1,1-18 48,-1 0-32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8:05:10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19050 16210 0,'18'0'94,"-1"0"-78,1 0-16,0 0 15,-1 0-15,-17 18 0,18-18 0,17 0 16,0 0-16,-17 0 16</inkml:trace>
  <inkml:trace contextRef="#ctx0" brushRef="#br0" timeOffset="881.88">19068 16334 0,'0'17'16,"0"1"77,17-18-30,1 0-48,0 0 1,-1 0 0,1 0-1,-1 0 1,1 0 46,0 0-46,-1 0-16,1 0 16,0 0-1</inkml:trace>
  <inkml:trace contextRef="#ctx0" brushRef="#br0" timeOffset="13704.04">19403 16175 0,'0'17'78,"-18"-17"-63,18 18-15,0 0 16,0-1 0,0 1-1,0 0-15,0-1 32,0 1-1,0 0-16,18-18 1,-1 0 0,-17 17-1,18-17-15,0 0 16,-1 0-16,1 0 0,-18-17 62,0-1-46,0 0 0,0 1 234,0-1-250,0 0 31,0 36 78,0 0-93,0-1 15,0 1-15,0 0-1,0-1-15,0 1 16,0 0 0,0-1-1,0 1-15,0-1 16,0 1 0,0 0-1,18-18 188</inkml:trace>
  <inkml:trace contextRef="#ctx0" brushRef="#br0" timeOffset="15328.42">19756 16210 0,'-18'0'31,"0"0"0,1 0-15,-1 0-16,0 0 31,1 0-31,-1 0 31,18 18 0,0-1 1,-18-17-17,18 18 1,0 0 0,0-1-1,0 1 1,0 0-16,18-18 0,0 0 15,-18 17-15,17-17 0,-17 18 16,18 0-16,0-18 16,-18 17-16,17 1 15,-17-1 32,0 1-31,0 0 15,0-1 32,0 1-48,-17-18 63,-1 0-78,0 0 32,18-18-32,-17 18 15,-1 0 16,18-17-31,0-1 79,0 0-64,0 1 16,0-1-15,0 1 31,18 17-31,-1 0-16,1 0 15,0-18-15,-1 18 0,-17-18 47,0 1 16,18 17-63,-18-18 31,18 18-16,-18-18-15,17 18 16,1 0 0,-18-17-16,0-1 0,0 0 31,0 1-15,0-1-1,0 0 16,-18 18-15,18-17-16,-17 17 16,-1 0-1,0 0 32</inkml:trace>
  <inkml:trace contextRef="#ctx0" brushRef="#br0" timeOffset="18100.39">17692 17145 0,'0'18'110,"-18"-18"-95,18 17-15,0 36 32,0-35-32,0-1 15,0 1 1,0 0-16,0-1 31,18-17-31,-1 0 16,1 0 15,0 0-31,-1 0 16,1 0-1,-18-17-15,18-1 16,-1 0-16,-17 1 15,18-1-15,-18-17 0,0 17 16,0 1-16,0-1 16,0 0-16,0 36 62,0 0-62,0-1 16,0 1-16,0 0 15,0 17-15,0-18 0,0 19 16,0-19-16,0 19 0,0-1 16,0 0-16,0-17 15,0 17-15,0 0 16,0-17-16,0 0 16,0-1-16,0-34 93</inkml:trace>
  <inkml:trace contextRef="#ctx0" brushRef="#br0" timeOffset="19233.68">18150 17180 0,'0'-17'32,"-17"17"-32,-1 0 0,18-18 0,-17 18 15,-1 0-15,0 0 16,1 0-1,-1 0-15,0 0 32,18 18-17,0-1 1,0 1 0,0 0-16,-17-18 15,17 17-15,0 1 16,0-1-1,35 19 1,-17-36-16,-1 17 16,1 1-16,0-18 15,-1 18-15,1-18 16,-18 17 15,0 1-15,17-18-16,-17 18 15,0 17 1,0-18 0,0 1-16,0 0 15,0-1-15,-17-17 16,17 18-16,-18-18 16,18 18-1,0-1-15,-17-17 31,-1 0 1,0 0-32,1 0 15,-1 0-15,18-17 16,-18 17-16,18-18 47,0 0-16,0 1-15,18 17-16,-18-18 15,18 18-15,-18-18 0,17 18 16,1-17-16,0 17 0,17-18 16,-35 1-16,17 17 15,1 0-15,-18-18 16,18 18-16,-18-18 15,0 1-15,0-1 16,0 0-16,0 1 0,0-1 16,0 0-16,0 1 15,-18-1-15,0 18 16,18-17-16,-17 17 16,-1 0 15,1 0 0,17-18-31,-18 18 31</inkml:trace>
  <inkml:trace contextRef="#ctx0" brushRef="#br0" timeOffset="20006.28">18327 17268 0,'17'0'16,"-17"18"0,18-18-16,0 0 31,-1 0-31,1 0 31,0 0-31,-1 0 16,1 0-1,0 0-15,-1 0 16,18 0 0,-17 0-16,0 0 0,-36 0 62</inkml:trace>
  <inkml:trace contextRef="#ctx0" brushRef="#br0" timeOffset="22187.54">18292 17462 0,'17'0'62,"1"0"-46,-1 0-16,1 0 16,0 0-16,-1 0 0,1 0 15,0 0-15,-1 0 16,1 0-16,0 0 0,-1 0 16,1 0-1,-1 0 16</inkml:trace>
  <inkml:trace contextRef="#ctx0" brushRef="#br0" timeOffset="25597.14">18856 17286 0,'18'0'47,"-1"0"-32,1 0-15,0 0 16,-1 0-16,1 0 16,-1 0-16,1 0 0,0 0 15,-18 18 48,0-1-48,0 1 1,0 0 15,-18-18 1,0 0-32,18 17 125,18-17-125,0 18 31,-1-18-16,-17 18 17,0-1-17,0 1 1,0-1 15,0 1-31,0 0 0,0-1 16,0 1-1,-17-18-15,-1 0 47,0 0-31,1 0 0,-1 0-16,1 0 31</inkml:trace>
  <inkml:trace contextRef="#ctx0" brushRef="#br0" timeOffset="26079.92">19350 17268 0,'0'18'31,"0"0"-31,0-1 15,0 1-15,0 0 16,0-1-16,0 19 0,0-1 0,0 0 16,0 0-16,0-17 15,0 0-15,0-1 16,0 1-16,0 0 16,0-1-1</inkml:trace>
  <inkml:trace contextRef="#ctx0" brushRef="#br0" timeOffset="26450.59">19279 17480 0,'0'-18'31,"18"18"-15,0 0-16,17 0 0,-17 0 16,-1 0-16,1 0 15,-1-17-15,1 17 16,0 0-16,-18-18 16</inkml:trace>
  <inkml:trace contextRef="#ctx0" brushRef="#br0" timeOffset="27366.36">19720 17251 0,'0'17'16,"0"1"-1,0 0-15,0-1 0,0 1 16,0 0-16,0 17 0,0 0 16,0-17-16,0-1 15,0 1-15,0 0 16,0-1-16,0 1 16,-17-18 62,17-18-63,0 1-15,0-1 16,0 0-16,0 1 0,0-1 16,0 1-16,0-1 15,17 0-15,-17 1 0,18 17 16,-18-18-16,18 0 0,-1 1 15,1-1-15,-1 0 16,1 18-16,0 0 16,-18-17-16,17 17 0,1 0 15,0 0-15,-1 0 16,1 0-16,0 0 31,-1 0-31,-17 17 0,0 1 16,18 0-16,-18-1 15,0 1 1,0 0 0,0-1-16,0 1 15,0 0-15,0-1 16,0 1-16,0-1 16,0 1-16,-18-18 0,1 0 15,17 18-15,-18-18 0,0 0 16,1 17-16,-19-17 15,19 0-15,-1 0 16,0 0-16</inkml:trace>
  <inkml:trace contextRef="#ctx0" brushRef="#br0" timeOffset="27988.07">20197 17357 0,'0'-18'16,"0"0"-16,0 1 16,0-1-1,-18 18 1,0 0 15,-17 18-15,35-1-16,-35 1 0,35 0 15,-18-18-15,0 35 16,1-35-16,17 18 0,0-1 0,-18-17 16,18 18-16,-18-1 15,18 1-15,0 0 16,0-1 0,0 1-1,18-18-15,0 0 16,-1 18-16,1-1 0,17-17 15,-17 0-15,17 0 16,-35 18-16,18-18 0,0 0 0</inkml:trace>
  <inkml:trace contextRef="#ctx0" brushRef="#br0" timeOffset="29064.32">20514 17268 0,'0'18'78,"0"0"-78,0-1 15,0 1-15,0 0 16,0-1-16,0 1 16,0 0-1,0-1-15,0 1 0,0-1 16,0 1-1,0 0-15,0-1 16,0 1 0</inkml:trace>
  <inkml:trace contextRef="#ctx0" brushRef="#br0" timeOffset="29504.01">20426 17445 0,'17'0'32,"1"0"-17,0 0 1,-1 0-16,1 0 0,0 0 16,-1 0-16,1 0 0,17 0 0,18 0 15,0 0-15,0 0 16,-18 0-16,1 0 15,-1-18-15,-18 18 16,-17-17-16</inkml:trace>
  <inkml:trace contextRef="#ctx0" brushRef="#br0" timeOffset="30492.69">20990 17268 0,'0'18'31,"0"0"-15,0-1-16,0 1 16,0 0-16,0-1 15,0 1-15,0 0 16,0-1-16,0 1 0,0-1 15,0 1-15,0 0 16,0-1-16,0 1 0,0 0 16,0-1-16,0 1 15,0 0-15,0-1 16,0-34 93,0-1-109,0 0 16,0-52 0,0 34-16,0 19 15,0-1-15,0-17 16,0 17-16,0 1 15,0-1-15,0 0 16,0 1-16,0-1 0,0 0 16,0 1-1,0-1-15,0 36 63,0-1-48,0 1-15,0 0 16,0 35 0,0-36-16,0 1 0,0 17 15,0-17-15,0-1 16,0 1-16,0 0 16,0-1-16,0 1 15</inkml:trace>
  <inkml:trace contextRef="#ctx0" brushRef="#br0" timeOffset="33415.3">18644 17727 0,'18'0'109,"0"0"-93,-1 0-16,1 0 15,-18 18-15,17-18 0,1 0 16,0 0-16,-1 0 0,1 0 16,0 0-16,-1 0 15</inkml:trace>
  <inkml:trace contextRef="#ctx0" brushRef="#br0" timeOffset="33888.03">18662 17833 0,'18'0'63,"-1"0"-47,1 0-1,-18 18-15,17-18 16,1 0-16,0 0 15,-1 0-15,1 0 16,0 0 47,-1 0-48</inkml:trace>
  <inkml:trace contextRef="#ctx0" brushRef="#br0" timeOffset="35061.55">19050 17674 0,'0'18'31,"0"-1"-15,0 1-1,0 0-15,0-1 16,0 1-16,0 0 15,0-1-15,0 1 16,0 0-16,0-1 16,0 1-1,0-1 17,0-34 77,0-1-93,0 1-16,0-1 15,0 0-15,0 1 16,0-1-1,0 0-15,18 18 16,-18-17-16,17 17 0,-17-18 16,0 0-1,18 18-15,-18-17 16,18-1-16,-1 18 16,1 0 15,-1 0-31,1 0 15,0 0 1,-1 0-16,-17 18 0,0-1 31,18-17-31,-18 18 16,18-18-16,-18 18 16,0-1-16,17-17 15,-17 18-15,0 0 0,0-1 16,0 1-1,0 0 1,0-1 15,-17-17 1,-1 0-32,0 0 15,1 0 1,-1 0-1,0 0-15,1 0 16,-1 0 31,1 0-31,17-17 62</inkml:trace>
  <inkml:trace contextRef="#ctx0" brushRef="#br0" timeOffset="35887">19526 17745 0,'0'0'0,"-17"0"109,-1 0-93,0 0-1,1 0 1,17 17-16,-18-17 16,18 18-16,-18-18 0,18 18 15,-17-18 1,17 17-16,0 1 15,-18-18 1,18 18 15,0-1-15,18-17 0,-18 18-1,17-18-15,1 0 47,0 0-31,-18 17-16,17-17 15,1 0-15,-18 18 0,18-18 16,-1 0-16,-17 18 16,0-1-1,0-34 63</inkml:trace>
  <inkml:trace contextRef="#ctx0" brushRef="#br0" timeOffset="37360.47">18256 17674 0,'-17'0'15,"-1"0"16,0 18-15,1-18-16,17 17 16,0 1-16,0 0 15,0-1 17,0 1-32,0 0 46,17-18-46,1 0 16,-18 17 0,18-17-16,-1 0 0,1 0 47,0 0-16,-1 0-16,-17-17 17,0-1-17,0 0 1,0 1 15,0-1 63,0 36 62,0-1-156,0 1 16,0 0-16,0-1 15,0 1-15,0 0 0,0-1 16,0 1-16,0 17 16,0-17-16,0-1 0,0 1 15,0 0-15,0-1 16,0 1-16,0 0 31,0-36 16,0 0-31,0 1-1,35-1 1,-35 0 0,0 1-16</inkml:trace>
  <inkml:trace contextRef="#ctx0" brushRef="#br0" timeOffset="38502.66">18521 17692 0,'-18'17'31,"18"1"-31,0 0 0,0-1 31,0 1-15,0 0 0,0-1-1,0 1 1,18-18 15,-1 0 0,1 0 16,0 0-31,-18-18 0,0 1-1,0-1 1,0 0-1,0 1 1,0-1 0,0 0 15,0 36 125,0 0-156,0-1 16,0 1-16,0 0 15,0-1-15,0 1 16,0 0-16,0-1 16,0 1-16,0-1 0,0 1 0,0 17 15,0-17 1,0 0-16,0-1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8:07:10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24994 8484 0,'18'0'62,"0"0"-46,-18-17-16,52-1 31,-34 18-31,0-18 0,-1 18 16,1 0-16,-18 18 46,0 0-46,0-1 32,18-17-32,-18 18 0,0 0 15,0-1 1,0 1-16,0-1 16,0 1 15,0 0-16,0-1 17,-18 1-32,0-18 15,18 18 1,0-1-16,-17-17 16,17 18-16,-18-18 0,18 18 15,0-1-15,0 1 31,0 0 48,18-18-64,-1 0 1,1 0-1,0 17 1,-1-17-16,1 0 16,0 0-16,-1 0 15,1 0-15,0 0 16,-1 0-16,1 0 16,-1 0-1,1 0 1,0 0-1,-1 0-15</inkml:trace>
  <inkml:trace contextRef="#ctx0" brushRef="#br0" timeOffset="11095.65">23566 8943 0,'17'0'109,"1"0"-93,-1 0-16,1 0 16,0 0-1,-18 18 1,0 34 15,0-34-15,0 0-16,0-1 15,0 1-15,0 0 16,-18-18-16,18 17 0,-18 1 16,1 0-16,17-1 15,-18 1-15,1-18 16,17 18-16,0-1 15,-18 1-15,18-1 16,0 1 0</inkml:trace>
  <inkml:trace contextRef="#ctx0" brushRef="#br0" timeOffset="11553.26">23442 9172 0,'18'0'47,"-1"0"-31,1 0-16,0 0 15,-1 0-15,1 0 0,0 0 16,-1 0-16,18 0 0,-17 0 16,17 0-16,-17 0 15,0 0-15,-18-17 32</inkml:trace>
  <inkml:trace contextRef="#ctx0" brushRef="#br0" timeOffset="12139.47">23830 9084 0,'18'0'31,"-18"-18"-31,17 18 16,1 0-16,0 0 16,-1 0-16,1 0 0,0 0 15,-1 0-15,1 0 16,0 0 0,-18 18 30,0 0-30,-18-18-16,18 17 0,0 1 16,0 0-16,-18-18 0,1 35 15,17-17-15,-18 17 16,18 0-16,0-17 0,-18 17 16,1 0-16,17 1 15,-18-19-15,18 18 16,0-17-16,0 0 15</inkml:trace>
  <inkml:trace contextRef="#ctx0" brushRef="#br0" timeOffset="12489.3">23848 9313 0,'0'18'47,"17"-18"-31,54 0 0,-53 0-16,-1 0 0,1 0 15</inkml:trace>
  <inkml:trace contextRef="#ctx0" brushRef="#br0" timeOffset="13216.57">24289 9208 0,'-18'0'63,"0"0"-63,1 0 15,17 17-15,-18 1 16,1-1-16,17 19 16,-18-19-16,0 19 15,18-19-15,0 19 16,0-19-16,0 1 0,0-1 16,0 1-16,0 0 15,18-18 16,0 0-15,-1 0-16,1 0 16,-1 0-16,1 0 0,0 0 15,-1 0 1,1 0-16,-18-18 0,53-35 31,-53 18-31,18 17 16,-1 1-16,-17-1 0,0 0 15,0-17-15,0 17 16,0-17-16,0 18 0,0-1 16,0 0-16,-17 1 15,-19-1-15,19 0 16,-19 18-16,1 0 0,17 0 16,1 0-16,-1 18 15,18 0-15,-17 17 16,17-17-1,0-1-15,0 1 0,17-18 0</inkml:trace>
  <inkml:trace contextRef="#ctx0" brushRef="#br0" timeOffset="14296.41">24906 9296 0,'18'0'0,"-1"0"47,1 0-47,0 0 16,-18-18-16,17 18 0,1 0 15,0 0-15,-1-18 16,1 18-16,-1 0 0,1 0 16,0 0-16,-1 0 15,1 0 1,-18 18 0,0 0-1,0-1 1,0 1-1,0 0-15,0-1 16,-18-17-16,18 18 0,0 0 16,-17-18-16,-1 17 0,18 1 15,-18-1-15,1-17 16,-1 36-16,18-19 16,-17-17-16,-1 18 0,18 0 15,0-1-15,0 1 16,0 0-1,0-1 1,0 1-16,0-1 16,0 1-16,18-18 15,-18 18-15,35-18 16,-18 17-16,19 1 0,-1-18 16,0 0-16,-17 0 15,0 18-15,-1-18 16,1 0-1,-36 0 64</inkml:trace>
  <inkml:trace contextRef="#ctx0" brushRef="#br0" timeOffset="20253.15">23460 9719 0,'17'0'125,"1"0"-109,0 0 15,-1 0-16,1 0 1,-18 18 15,0-1-31,0 1 16,0 0 0,0-1-16,0 1 15,0-1 1,-18-17-16,18 18 15,-17-18-15,17 18 16,-18-18-16,18 17 0,-18-17 16,18 18-16,-17-18 15,17 18 63,17-18 141,1 0-219,0 0 16,-1 0-1,1 0 1,-18 17 62,0 1-62,0 0-1,0-1 1,0 1 0,0 0-1,0-1 1,0 1 15,-18-18-15,18 17-1,-17-17-15,-1 0 16,0 0 0,1 0 31,-1 0-1</inkml:trace>
  <inkml:trace contextRef="#ctx0" brushRef="#br0" timeOffset="21521.44">23812 9842 0,'0'-17'15,"0"-1"1,-17 18 0,-1 0-16,1 0 15,-1 0 1,18 18-1,-18-18-15,18 17 16,-17-17-16,17 18 16,-18-18-16,18 18 0,0-1 31,0 1-15,0 0 15,18-18-16,-18 17-15,17-17 16,-17 18-16,18-18 0,0 0 16,-18 18-16,0-1 31,17-17-31,1 0 16,-18 18-16,0 0 31,0-1-16,0 1 1,0-1-16,0 1 31,0 0-15,-18-18 31,18 17-47,-17-17 15,-1 0 1,0 0 0,1 0 62,17-17-47,0-1 0,0 0-31,0 1 16,0-1-16,17 18 0,-17-17 16,18 17-16,-18-18 15,18 18-15,-1 0 63,-17-18-63,18 18 15,-18-17-15,17 17 32,-17-18-17,0 0 1,0 1-1,0-1 1,0 0-16,0 1 31,0-1-15,-17 18 31,-1 0-16</inkml:trace>
  <inkml:trace contextRef="#ctx0" brushRef="#br0" timeOffset="23062.21">24077 9931 0,'-18'0'62,"1"-18"-31,-1 18-31,1 0 32,-1 0-17,0 0 16,18 18 1,-17-18-32,17 17 31,0 1-31,0 0 31,0-1-15,0 1 15,0 0 0,0-1 1,17-17 77,-17-17-93,18 17-1,0 0 16,-1 0-31,1 0 16,-1 0 0,1 0-16,-18 17 31,18-17-31,-1 0 16,-17 18 15,18-18-31,-18 17 15,0 1 1,0 0 0,0-1-16,0 1 15,0 0 1,0-1 0,-18-17 15,18 18-31,-17-18 31,-1 0-15,0 0 15,1 0-15,-1 0-1,1 0-15,-1 0 31</inkml:trace>
  <inkml:trace contextRef="#ctx0" brushRef="#br0" timeOffset="29147.51">25065 9984 0,'-18'0'63,"1"0"-47,-1 0-1,0 0-15,1 0 16,17-18-16,-18 18 0,0 0 15,1 0-15,-1 0 32,18 18 30,-18-18-46,18 17-16,0 1 47,-17-18-32,17 18-15,0-1 16,0 1 0,0-1-16,-18-17 15,18 18 1,0 0-1,0-1-15,0 1 32,18-18 77,-1 0-93,1 0-1,-18-18 1,18 18-16,-1 0 16,1 0-16,0-17 0,-1 17 15,1 0 1,0 0-1,-1 0 1,-17 17-16,18-17 16,-18 18-1,0 0-15,0-1 16,0 1 0,17-18-1,-17 18-15,0-1 16,0 1-16,0-1 31,-17-17 0,17 18-31,-18-18 16,18 18-16,-17-18 16,-1 0-16,0 0 31,1 0-16,-1 0-15,0 0 16,1 0 0,-1 0-1,0 0 1,1 0 15</inkml:trace>
  <inkml:trace contextRef="#ctx0" brushRef="#br0" timeOffset="38321.44">23654 10442 0,'17'0'125,"1"0"-109,0 0-16,-1 0 15,1 0 1,0 0-16,-18 18 16,0 0-16,17-18 0,1 0 15,-18 17 1,17-17-1,-17 18 1,0-1-16,0 1 16,0 0-16,0-1 15,0 1-15,-17-18 16,17 18-16,-18-1 0,1 1 16,-1 0-16,18-1 15,-18 1-15,1-1 0,-1 1 16,0 0-1,1-18-15,17 17 16</inkml:trace>
  <inkml:trace contextRef="#ctx0" brushRef="#br0" timeOffset="38792.23">23583 10707 0,'18'0'94,"-1"0"-94,1 0 0,0 0 16,-1 0-16,19 0 0,-19 0 15,1 0-15,0 0 16,17 0-16,-35-18 63</inkml:trace>
  <inkml:trace contextRef="#ctx0" brushRef="#br0" timeOffset="39456.47">23954 10566 0,'17'0'46,"1"0"-30,0 0 0,-1 0-16,1 0 15,-1 0-15,1 0 16,0 0-16,-1 0 16,1 0-1,0 0 1,-18 17 31,0 1-47,0 0 15,0-1-15,0 1 16,0 0-16,-18-18 0,18 17 0,0 1 16,-18-1-16,1 1 15,17 0-15,-18-1 0,18 19 16,-18-19-16,1 1 15,17 0-15,0-1 16,0 1 0,-18-18-16,18 17 31,-17-17 16</inkml:trace>
  <inkml:trace contextRef="#ctx0" brushRef="#br0" timeOffset="40045.55">23971 10813 0,'18'0'62,"0"0"-46,-1-18-1,1 18-15,-1 0 0,1 0 16,0 0-16,-1 0 0,1 0 16,0 0-16,-1 0 0,1 0 15,0 0 1,-36 0 125</inkml:trace>
  <inkml:trace contextRef="#ctx0" brushRef="#br0" timeOffset="40900.67">24765 10742 0,'18'0'47,"-1"0"-32,1 0-15,0 0 0,-1 0 0,1 0 16,-1 0-16,1 0 16,17 0-16,-17 0 0,17 0 15,-17 0-15,0 0 16,-18 18 15,0-1-31,0 1 16,0 0-16,0-1 15,0 1 1,-18-18-16,18 18 0,-18-1 16,18 1-16,-17-18 0,-1 17 0,0 19 15,1-1-15,-19-17 16,36-1-16,-17 1 16,-1 0-1,18-1-15</inkml:trace>
  <inkml:trace contextRef="#ctx0" brushRef="#br0" timeOffset="41275.44">24783 10918 0,'17'0'47,"1"0"-47,0 0 16,-1 0-16,1 0 0,17 0 15,18 0-15,-18 0 0,1 0 16,-19 0-1</inkml:trace>
  <inkml:trace contextRef="#ctx0" brushRef="#br0" timeOffset="41877.76">23654 11130 0,'17'0'32,"-17"18"-17,18-1-15,-18 19 0,0-19 0,0 1 16,0 17-16,0 1 16,0-1-16,0-18 15,0 1-15</inkml:trace>
  <inkml:trace contextRef="#ctx0" brushRef="#br0" timeOffset="42226.97">23883 11130 0,'0'18'15,"0"-1"1,0 19-16,0-1 16,0 0-16,0-17 0,0 0 0,0 17 15,0-18-15,0 19 16,0-19-16,0 1 16,0 0-16,-18-1 15</inkml:trace>
  <inkml:trace contextRef="#ctx0" brushRef="#br0" timeOffset="43595.8">24694 11307 0,'0'17'16,"0"1"-1,0-1-15,0 1 0,0 17 16,0-17-16,0 17 16,-17 1-16,17-1 15,0-18-15,0 1 0,0-36 47,0 1-31,0-1-1,0 1-15,0-1 0</inkml:trace>
  <inkml:trace contextRef="#ctx0" brushRef="#br0" timeOffset="43923.86">24871 11289 0,'0'53'31,"0"-18"-31,0 18 0,0-18 15,0 18-15,0-18 16,0 18-16,0-35 16,0 0-16,0-1 15,0 1-15</inkml:trace>
  <inkml:trace contextRef="#ctx0" brushRef="#br0" timeOffset="44955.07">23918 11889 0,'0'17'47,"0"1"-47,0 0 0,0-1 16,0 1-16,0-1 16,0 1-16,0 0 0,0-1 15,0 1 1,0 0-16,0-1 15,0 1-15,0 0 16</inkml:trace>
  <inkml:trace contextRef="#ctx0" brushRef="#br0" timeOffset="53035.97">24836 8184 0,'-18'0'125,"0"0"-94,18 18 1,0 0-32,0-1 15,0 1-15,0 0 16,0-1-1,0 1-15,0 0 16,0-1-16,0 1 16,0-1-16,0 1 0,0 0 15,0-1-15,0 1 0,0 0 16,0-1-16,0 19 16,0-19-16,0 1 15,0-1-15,0 1 16,0 0-16,0-1 15,0 1-15,0 0 16,0-1 0,0 1-16,0 0 15,0-1-15,0 1 16,0 0-16,0-1 16,0 1-1,0-1-15,0 1 16,0 0-1,0-1-15,0 1 16,0 0-16,0-1 16,0 1-1,-17 0-15,17-1 16,0 1 0,0-1-1,0 1 1,0 0-1,0-1-15,-18 1 16,18 0-16,0-1 16,0 1-16,0 0 15,0-1-15,0 1 16,0 0-16,0-1 0,0 1 16,0-1-16,0 1 15,0 17-15,-18 1 16,18-19-16,0 19 0,0-19 15,0 1-15,-17-1 16,17 1-16,0 0 16,0-1-16,0 1 15,-18-18-15,18 18 0,0-1 32,0 1-17,0 0 1,0-1-16,0 1 15,0-1 1,0 1-16,0 0 16,-18-18-16,18 17 15,0 1-15,0 0 16,0-1-16,0 1 16,0 0-16,-17-18 15,17 17-15,0 1 16,0-1-16,0 1 15,0 0-15,0-1 0,0 1 16,0 0-16,-18-18 16,18 35-16,0-17 15,0-1-15,0 1 0,-17 0 16,17-1-16,-18 1 16,18-1-16,0 1 15,0 0-15,0-1 16,0 1-16,0 0 0,-18-1 15,18 1-15,0 0 16,-17-18-16,17 17 16,0 1-16,0-1 15,0 1-15,0 0 16,0-1 0,0 1-16,-18-18 15,18 18-15,0-1 16,0 1-16,0 0 15,0-1-15,0 1 16,-18-18-16,18 18 16,0-1-16,0 1 15,0-1-15,0 1 0,-17 0 16,17-1-16,0 1 16,0 0-16,0-1 15,0 19-15,0-19 16,0 1-16,0-1 0,0 1 15,0 0-15,0 17 16,0-17-16,-18-1 16,18 1-16,0 0 15,0-1-15,-18 1 0,18 17 16,0-17-16,0-1 16,0 1-16,0 0 0,0-1 15,0 19-15,0-19 16,0 18-16,0 1 0,0-19 15,0 19-15,0-1 16,0-17-16,0 17 16,0-17-16,0-1 15,0 1-15,0-1 0,0 1 16,0 0-16,0-1 16,0 1-16,0 0 15,-17-1-15,17 1 16,0 0-16,0-1 15,0 1 17,0-1-32,0 1 15,0 0 1,-18-18-16,18 17 0,0 1 16,0 0-16,0-1 15,0 1-15,0 0 16,0-1-16,0 1 0,0 17 15,-17-35-15,17 35 0,0 1 16,0-1-16,0 0 16,0 1-16,0-1 15,0-18-15,0 19 0,0-1 16,0-17-16,0 17 16,0-17-16,0-1 15,0 1-15,0-1 16,0 1-16,0 0 78,0-1-47,0 1 0,0 0-15,0-1-16,0 1 16,0 0-16,0-1 15,0 1-15,0-1 16,0 1-16,0 0 16,0-1-1</inkml:trace>
  <inkml:trace contextRef="#ctx0" brushRef="#br0" timeOffset="56646.3">22860 13406 0,'18'0'62,"-1"0"-46,1 0-16,0 0 0,-1 0 15,1 0-15,-1 0 16,-17 17-16,0 1 16,0-1-1,0 1-15,0 0 16,0-1-1,0 1-15,18-18 0,-18 18 16,0-1-16,0 1 16,18-18-16,-18 18 0,0-1 15,0 1-15,0-1 16,-18-17-16,18 18 16,-18-18-16,1 0 0,-1 18 15,1-1-15,-1 1 16,0 0-16,-17-1 15,0 1-15,17 0 0,0-18 16,1 17-16,17 1 16,0 0 31,0-1-32,0 1 1,17-18-1,1 0-15,0 0 16,-1 0-16,1 0 0,0 0 16,-1 0-1,1 0 1,0 0 0,-1 0-1,1 0-15,-1 0 31,-17-18 16</inkml:trace>
  <inkml:trace contextRef="#ctx0" brushRef="#br0" timeOffset="57499.98">23195 13212 0,'0'-18'16,"18"18"46,17 0-62,-17-18 16,-1 1-16,1 17 16,0 0-16,-1 0 15,1 0-15,0 0 16,-18 17 15,0 1 0,0 0-31,-18-18 16,18 17 0,-18-17-16,18 18 15,-35-1-15,35 1 0,-18 0 16,1-18-16,17 17 16,-18 1-16,18 0 15,0-1-15,0 1 16,0 0 15,18-18-31,-1 0 0,-17 17 16,36-17-16,-36 18 15,17-18-15,1 0 16,0 0 0</inkml:trace>
  <inkml:trace contextRef="#ctx0" brushRef="#br0" timeOffset="58048.15">23372 13547 0,'52'123'32,"-34"-105"-32,0-1 0,-18 1 0,0 17 15,35 1-15,-35-1 16,18-17-16,-18-1 0,0 1 15,17-18 17,-17-18-1,0 1-15</inkml:trace>
  <inkml:trace contextRef="#ctx0" brushRef="#br0" timeOffset="58436.78">23636 13617 0,'-18'0'0,"1"0"15,17 18 1,-18-18-16,1 17 0,-19 1 16,19 17-16,-1-17 15,0 0-15,1-1 0,-1 19 16,-17-1-16,17-17 0,1 17 15,-1-35-15,18 17 16</inkml:trace>
  <inkml:trace contextRef="#ctx0" brushRef="#br0" timeOffset="59529.11">23936 13511 0,'-18'0'109,"1"0"-93,-1 0-1,0 0-15,18 18 16,-17-18-1,-1 0 1,18 18 0,-18-18 15,18 17-15,0 1-1,0 0 1,0-1-16,0 1 15,0-1 1,0 1-16,0 0 16,0-1-1,18-17 79,-18-17-94,18 17 16,-18-18-16,17 18 15,1 0-15,0 0 16,-1 0-16,1 0 16,0 0-16,-1 0 15,1 0 1,17 0-1,-35 18 1,0-1 0,0 1-1,0 0-15,0-1 16,0 1 0,0 0-1,-17-18-15,-1 0 16,18 17-16,0 1 15,-35-18-15,17 0 16,18 18-16,-18-18 16,1 17-16,-1-17 15,0 18-15,1-18 78,-1 0-46,18-18-1</inkml:trace>
  <inkml:trace contextRef="#ctx0" brushRef="#br0" timeOffset="60269.09">24201 13053 0,'0'17'47,"0"1"-47,0 0 15,0-1-15,0 1 16,0 0-16,0-1 0,0 1 15,0 0-15,0 17 0,0 0 16,0-17-16,0 17 16,0-17-16,0 17 15,0-17-15,0-1 16,-18-17 93</inkml:trace>
  <inkml:trace contextRef="#ctx0" brushRef="#br0" timeOffset="60816.06">24253 13600 0,'53'35'31,"-53"-18"-31,18 1 0,17 17 16,-17 1-16,17-19 15,-17 19-15,17-19 16,-35 1-16,35 0 15,-35-1-15,18-17 16</inkml:trace>
  <inkml:trace contextRef="#ctx0" brushRef="#br0" timeOffset="61201.73">24536 13600 0,'0'0'0,"-18"0"0,-17 0 15,17 0 1,1 17-16,-1 18 0,-17 1 16,17-19-16,18 1 0,-18 17 15,-17 1-15,17-1 16,-17-17-16,35 17 15,-18 0-15</inkml:trace>
  <inkml:trace contextRef="#ctx0" brushRef="#br0" timeOffset="62025.39">24836 13441 0,'17'0'62,"-17"17"-62,18-17 16,-1 18-16,1-18 15,0 0-15,-1 0 0,1 18 0,0-18 16,-1 0-16,1 0 16,-18 17-1,18-17-15,-18 18 16,0 0 0,0-1-16,0 1 15,0 0 1,-18-1-16,0 1 15,1-1-15,-1 1 0,0 0 16,1 17-16,-1-17 16,0 17-16,1-17 15,17 17-15,-18-17 16,1-18-16,17 17 16,0 1-1</inkml:trace>
  <inkml:trace contextRef="#ctx0" brushRef="#br0" timeOffset="62361.81">24800 13723 0,'18'0'46,"-18"18"-30,18-18-16,-1 0 0,1 0 16,-1 0-16,1 0 0,0 0 15,-1 0 1,1 0-16,0 0 16,-1 0-16,1 0 15,0 0-15,-1 0 31</inkml:trace>
  <inkml:trace contextRef="#ctx0" brushRef="#br0" timeOffset="62955.57">25259 13247 0,'0'17'47,"0"1"-47,0 0 15,0-1-15,0 1 16,-18 53 0,18-54-1,-17-17-15,17 18 0,0 17 16,0-17-16,-18-18 16</inkml:trace>
  <inkml:trace contextRef="#ctx0" brushRef="#br0" timeOffset="63792.19">25312 13670 0,'0'18'31,"0"-1"-31,17-17 16,-17 18-16,18 0 15,-18-1-15,0 1 16,18-18 0,-18 18-16,0-1 15,0 1-15,17-18 16,-17 18-16,0-1 0,0 1 16,18 17-16,-18-17 15,0-1 1,0 1-1,0-36 64</inkml:trace>
  <inkml:trace contextRef="#ctx0" brushRef="#br0" timeOffset="64176.76">25523 13652 0,'-17'0'0,"-1"18"15,1 0 1,17-1-16,-18 1 0,-17 17 0,17 1 16,-17-1-16,17 0 15,-17 0-15,17 1 16,1-1-16,-19-17 15,36-1-15,-17 1 0,17-36 94</inkml:trace>
  <inkml:trace contextRef="#ctx0" brushRef="#br0" timeOffset="64745.55">25682 13617 0,'0'18'0,"0"-1"15,0 1-15,0 0 16,0-1-16,0 1 16,0 0-16,0-1 15,0 1 1,0 0-16,0-1 15,0 19 1,0-19-16,0 1 0,0 17 16,0-17-16,-17-1 15,17 19-15,0-19 16,0 1-16,0 0 16,0-1-16,0-34 78</inkml:trace>
  <inkml:trace contextRef="#ctx0" brushRef="#br0" timeOffset="65195.75">25859 13582 0,'0'88'15,"0"-70"1,0 17-16,0 0 0,0 1 16,0-1-16,0-17 15,-18 17-15,18 0 16,0-17-16,0-1 15,0 1-15,-18 0 0,18-1 16</inkml:trace>
  <inkml:trace contextRef="#ctx0" brushRef="#br0" timeOffset="65946.8">26123 13282 0,'0'18'16,"0"-1"0,0 1-1,0 0-15,0-1 0,0 1 0,0 0 16,0-1-16,0 1 15,0-1-15,0 1 0,0 0 16,0-1 0,0 1-16,0 0 15,0-1 63</inkml:trace>
  <inkml:trace contextRef="#ctx0" brushRef="#br0" timeOffset="67396.95">26335 13794 0,'17'0'78,"-17"17"-62,18-17-16,0 0 15,-1 0 1,36 0-1,-35 0-15,0 0 16,-18 18-16,17-18 16,1 0-16,0 0 15,-1 0-15</inkml:trace>
  <inkml:trace contextRef="#ctx0" brushRef="#br0" timeOffset="67764.78">26282 13970 0,'18'0'31,"-1"0"-31,-17 18 16,18-18-16,-1 0 0,1 0 16,0 0-16,-1 0 0,19 0 15,-1 0-15,-17 0 16,-1 0-16,1 0 15</inkml:trace>
  <inkml:trace contextRef="#ctx0" brushRef="#br0" timeOffset="68768.64">26935 13688 0,'-18'0'32,"18"17"-32,0 1 15,0 0-15,0-1 16,0 1-16,0 0 0,0 17 15,0 0-15,0-17 0,0 17 16,0-17-16,0 17 16,0-17-16,0-1 15,0 1-15,0-36 63,0 1-48,0-1-15,0 0 16,0 1-16,0-1 0,18 18 16,-18-18-16,0-17 0,0 18 15,0-19-15,17 19 16,-17-1-16,0 0 0,18 1 16,-18-1-16,18 0 0,-1 1 15,1-1-15,17-17 16,-17 35-1,-1-18-15,1 18 0,0 0 16,-1 0-16,-17 18 31,18-1-31,0 1 16,-1 17-16,-17 1 0,18-19 16,-1 19-16,-17-19 15,18 1-15,-18 0 16,0-1-16,0 1 15,0-1 1,0 1-16,-18-18 16,1 0-16,17 18 0,-18-18 15,1 17-15,-1 1 16,0-18-16,1 18 0,-1-1 16,-17-17-16,17 0 15,0 0-15,18 18 0,-17-18 0,-1 0 16,1 0-16,-1 0 15,0 0-15,1 0 0</inkml:trace>
  <inkml:trace contextRef="#ctx0" brushRef="#br0" timeOffset="69653.94">27534 13582 0,'0'18'15,"0"-1"-15,-17-17 16,17 18-16,0-1 0,-18 1 15,18 17-15,-35 1 0,35 17 16,-18-18-16,0 18 16,1-18-16,-1 18 15,18-18-15,-17-17 16,17 0-16,0-1 0,0-34 94,0-72-79,0 72-15,0-1 16,0-17-16,0 0 0,0-1 16,17 1-16,1 17 15,-1-17-15,-17 17 0,18-17 16,17 17-16,-17 1 15,-18-1-15,35 1 0,-17-1 16,0 0-16,-1 1 16,18 17-16,1-18 15,-19 18 1,1 0 0,-18 18-1,18-18-15,-18 17 0,0 1 0,17-18 16,1 18-16,-18-1 0,0 18 15,18-35-15,-18 18 16,0 0-16,0-1 16,0 1-16,0 0 15,-18-18 1,18 17-16,-18-17 0,1 0 16,-1 0-16,0 0 15,1 0-15,-1 0 0,-17 18 16,17-18-1,1 0-15,17 18 0,-18-18 16,0 0 15,1 0-15</inkml:trace>
  <inkml:trace contextRef="#ctx0" brushRef="#br0" timeOffset="70198.13">27799 13935 0,'18'0'47,"-1"0"-47,1 0 0,-1 0 16,1 0-16,0 0 0,-1 0 15,1 0-15,0 0 0,-1 0 16,19 0-16,-19 0 16,1 0-16</inkml:trace>
  <inkml:trace contextRef="#ctx0" brushRef="#br0" timeOffset="70551.5">27746 14111 0,'18'18'16,"-1"-18"-16,1 0 16,0 0-16,-1 0 0,1 0 15,17 0-15,-17 0 16,-1 0-16,1 0 15,0 0-15,-1 0 16,1 0-16,0 0 16,-1 0-1,1 0 1,-1 0 15</inkml:trace>
  <inkml:trace contextRef="#ctx0" brushRef="#br0" timeOffset="72269.35">28328 13758 0,'0'18'31,"0"0"-31,0-1 16,-18-17-16,18 18 0,0 0 0,0 17 15,0 0-15,-17-17 16,17 17-16,0 0 0,0-17 16,0 17-16,0-17 15,17-18 16,1 0-31,0 0 16,-1 0-16,1 0 16,0 0-16,-1 0 0,1 0 15,0 0 1,-18-18-16,17 18 16,-17-17-16,0-1 15,18 18-15,-1 0 0,-17-18 16,0 1-16,0-1 15,18 0-15,0 1 16,-18-1-16,0 0 0,0 1 16,17 17-1,-17 17 32,0 1-31,-17-18-16,17 18 0,0-1 15,-18 1-15,18 17 16,-18 1-16,1-19 0,17 18 16,0-17-16,-18 17 15,18-17-15,0 0 16,0-1-16,0 1 16,0 0-16,0-1 15,0 1-15,0 0 0,-17-18 16,17 17-16,0 1 0,0 17 15,0-17 1,0-1-16,0 1 16,0-36 124,0 1-124,0-1 0,0 0-16,0 1 15,0-1-15,0 1 0,0-1 16,0 0-16,0 1 15,0-1-15,0 0 47,17 18-15,-17-17-32,0-1 0,0 0 15,0 1-15,35-71 31,-35 70-15,18 18-16,-18-35 0,18 17 16,-18 0-16,0 1 15,17 17 1,-17-18 125,0 0-110,0 1 16,0-1-32,0 1 63,0-1-46,0 0-17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8:09:48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24624 15840 0,'18'0'31,"-1"0"-15,1 0 0,-1 0-16,1 0 0,0 0 15,-1 0-15,1 0 16,0 0-16,-1 0 0,1 0 16,0 0-16,-1 0 15,1 0 1,-1 0-16,1 0 15,-18 17-15,18-17 32,-1 0 15</inkml:trace>
  <inkml:trace contextRef="#ctx0" brushRef="#br0" timeOffset="610.69">24606 16034 0,'0'17'47,"18"-17"-47,-18 18 0,35-18 15,-17 0-15,17 18 16,-17-18-16,-1 0 0,1 0 16,17 0-16,-17 0 15,0 17 1,-1-17 62</inkml:trace>
  <inkml:trace contextRef="#ctx0" brushRef="#br0" timeOffset="17842.56">25294 15822 0,'18'0'125,"-1"0"-110,1 0-15,0 0 0,-1 0 16,1 0-16,0 0 15,-18 18 79,0-1-94,0 1 16,-18-18-1,0 18-15,18-1 16,-17-17-16,-1 18 0,0 0 16,-17-1-16,18 18 15,-19-35-15,1 36 16,17-36-16,-17 0 0,0 17 16,17-17-16,0 0 15,1 0-15,17 18 16,0 0 62,17-18-62,1 0-16,-18 17 0,18-17 15,-1 18-15,1-18 0,17 18 16,1-18-16,-1 17 15,-17 1-15,17-18 0,0 0 16,-17 0-16,-18 17 125</inkml:trace>
  <inkml:trace contextRef="#ctx0" brushRef="#br0" timeOffset="19322.48">25647 15875 0,'-18'0'47,"18"18"-47,0-1 15,-17-17-15,-1 0 0,18 18 16,0 0-16,0-1 16,0 1-1,0-1-15,0 1 16,0 0-16,0-1 15,0 1-15,18-18 0,-18 18 16,17-18-16,-17 17 16,18 1-16,0-18 15,-1 0-15,1 0 16,0 0 0,-1 0 15,1 0-16,-18-18 1,17 18-16,1-17 16,-18-1-16,0 0 15,0 1 1,0-1-16,18 18 16,-18-18-16,0 1 15,0-1 16,0 1 1,0-1-17,17 18-15,-17-18 16,0 1 0,0 34 93,0 1-93,0 0-16,0-1 15,0 1 1,0-1-16,-17-17 0,17 18 15,0 0-15,0-1 0,0 19 16,0-19-16,0 1 16,0 0-16,0-1 15,0 1-15,0-1 16,0 1-16,0 0 16,0-1-1,0 1-15,0 0 31,17-18 32,-17 17-63,0 1 16,0 0-1,18-18-15,-18 17 0,0 1 16,0 0 15</inkml:trace>
  <inkml:trace contextRef="#ctx0" brushRef="#br0" timeOffset="26226.8">22737 16933 0,'17'0'140,"1"0"-124,-1 0 0,1 0-16,0 0 15,-1 0-15,1 0 16,0 0-16,-1 0 15,1 0-15,-18 18 0,18-18 16,-18 18-16,0-1 47,0 1-16,-18 35-15,0-53-1,1 17-15,-1 1 0,0 0 16,1-1-16,-1 1 16,0 0-16,-17 17 15,18 0-15,-1-17 16,0-1-16,1-17 0,-1 18 0,0 17 16,1-17-16,-1 0 15,18-1-15,0 1 16,0 0-1,18-18 1,-1 0 0,1 0-16,0 0 15,-1 0-15,1 0 16,35 0 0,-18 0-16,-17 0 15,-1 0 1,-17-18 31,0 0-32</inkml:trace>
  <inkml:trace contextRef="#ctx0" brushRef="#br0" timeOffset="27224.1">23089 16986 0,'0'18'31,"0"0"-31,0-1 16,0 1-16,0-1 0,0 19 15,0-1-15,0 0 0,0 18 16,0-18-16,36-17 16,-36 0-16,35-1 15,-17 1-15,-1-18 16,1 0-16,-1 0 0,1 0 0,0 0 16,17-35-1,-17 17-15,-1 18 0,-17-18 16,18 1-16,0-18 15,-1-1-15,1 19 0,-18-19 16,0 1-16,0 17 16,0-17-16,0 18 15,0-1-15,0 36 47,0-1-31,-18-17-16,18 18 0,0-1 0,-17 19 15,17-1-15,0 18 0,-18 0 16,18-18-16,0 0 16,0 18-16,0-17 15,0-1-15,0-18 16,0 1-16,0 0 16,0-1 93,0 1-93,-18-18-16,18 18 0,-17-18 15,-1 0 141,18 17-156,-18-17 16</inkml:trace>
  <inkml:trace contextRef="#ctx0" brushRef="#br0" timeOffset="27863.16">23707 17304 0,'17'0'47,"1"0"-47,0 0 16,17 0-16,0 0 0,18 0 16,-18 0-16,1 0 15,-1 0-15,-17 0 16,-1 0-1</inkml:trace>
  <inkml:trace contextRef="#ctx0" brushRef="#br0" timeOffset="28332.39">23742 17410 0,'0'17'32,"18"-17"-17,-1 0-15,1 0 0,-1 0 16,19 0-16,-1 0 15,0 0-15,1 0 0,-19 0 16,1 0-16,0 0 16,-1 0-16,1 0 15</inkml:trace>
  <inkml:trace contextRef="#ctx0" brushRef="#br0" timeOffset="30123.07">24201 17092 0,'0'18'47,"0"-1"-47,0 1 16,0 0-16,0-1 16,0 1-16,17-18 0,-17 18 0,18-1 15,-1 18-15,1-17 16,0 0-16,-1-1 15,-17 1-15,36 0 0,-19-18 16,-17 17-16,18-17 16,0 0-16,-18 18 15,17-18 1,1 0 0,0 0-1,-1 0 1,-17-18-1,18 18-15,-18-17 0,0-1 16,0 0-16,0 1 0,17 17 16,-17-18-16,0 0 15,0 1-15,0-1 16,0 1-16,0-1 16,0 0-1,-17 18 63,-1 0 16,18 18-94,0 0 16,0-1-1,0 1 1,0-1-16,0 1 16,0 0-16,-17-18 0,17 17 0,0 19 15,0-19-15,0 19 16,0-19-16,0 1 15,0-1-15,0 19 16,0-19-16,17-17 0,-17 18 0,18-18 16,-18 18-1,0-1 17,0 1-17,0 0 16,0-1-15,17-17-16,-17 18 16,0 0-1,0-1 1,18-17 0</inkml:trace>
  <inkml:trace contextRef="#ctx0" brushRef="#br0" timeOffset="30623.75">24765 17233 0,'18'0'16,"-18"18"-1,0 52 1,17-34-16,-17-1 0,0 18 16,0-18-16,0 18 15,0-35-15,0 17 16,0-17-16,0-1 15</inkml:trace>
  <inkml:trace contextRef="#ctx0" brushRef="#br0" timeOffset="31111.4">24659 17480 0,'18'0'32,"-1"0"-32,1 0 15,0 0-15,-1 0 0,1 0 16,0 0-16,-1 0 15,1 0-15,0 0 0,-1 0 16,1 0-16,-1 0 16,-17-18-16,18 18 0,0 0 15,-1 0-15,1 0 16,0 0-16,-1 0 16,1 0-16,0 0 0,-1-17 15,1 17 1,-1 0-16,1 0 15</inkml:trace>
  <inkml:trace contextRef="#ctx0" brushRef="#br0" timeOffset="32346.38">25312 17163 0,'0'17'46,"0"1"-46,0 0 16,0-1-16,0 18 0,0-17 16,-18 17-16,18 1 15,0-19-15,-17 19 0,17-1 16,-18-18-16,18 19 16,0-1-16,0-17 0,-18-18 15,18 17-15,0 1 16,0-36 78,0 1-94,0-1 15,0 0-15,0 1 16,0-1-16,0 0 0,0 1 15,0-1-15,0-17 0,18 0 16,-18 17-16,18-17 0,-18 17 16,17-17-16,1 0 15,-1-1-15,1 19 16,0-1-16,-1 0 16,1-17-16,0 35 0,-1-18 15,1 18-15,0 0 16,-1 0-1,1 0-15,-1 0 16,1 0-16,0 0 16,-18 18-1,17 0-15,-17-1 16,0 1-16,18-18 0,-18 18 16,0 17-16,0-17 15,0 17-15,0-18 16,0 1-16,0 17 15,0 1-15,0-19 16,0 1-16,-18 0 0,1-1 16,-1 1-16,0-18 15,1 17-15,-18 1 16,17 0-16,0-18 0,1 0 0,-1 0 16,0 17-16,-17-17 15,35 18-15,-18-18 16</inkml:trace>
  <inkml:trace contextRef="#ctx0" brushRef="#br0" timeOffset="33150.54">25964 17145 0,'-17'0'47,"-1"0"-16,1 0-31,-1 0 16,0 0-1,1 0-15,17 18 0,-18-18 16,0 35-16,1-35 16,17 18-16,-36-1 0,19 1 0,-1-1 15,1 1-15,-1 0 16,0-1-16,18 1 15,-17 0 1,17-1-16,0 1 31,0 0-15,17-18-16,1 0 16,17 35-1,-17-35-15,-18 17 16,17-17-16,1 0 15,-18 18-15,18-18 16,-1 0-16,1 18 0</inkml:trace>
  <inkml:trace contextRef="#ctx0" brushRef="#br0" timeOffset="33661.23">26158 17145 0,'18'0'16,"0"0"0,-18 18-16,0-1 0,0 19 15,17 16-15,-17-34 16,0 17-16,0 18 15,0-17-15,0-1 16,0-18-16,0 19 0,0-19 16,0 1-16</inkml:trace>
  <inkml:trace contextRef="#ctx0" brushRef="#br0" timeOffset="34017.76">26088 17357 0,'-18'0'15,"36"0"16,0 0-31,-1 0 0,1 0 0,17 0 16,18 0-16,-18 0 0,18 0 16,-35 0-16,17 0 15,-17 0-15,-1-18 16</inkml:trace>
  <inkml:trace contextRef="#ctx0" brushRef="#br0" timeOffset="34528.76">26652 17127 0,'0'18'78,"0"0"-78,0-1 16,0 1-16,0 0 0,0 17 15,0 0-15,0 0 16,0 18-16,0-17 15,0 16-15,0-16 16,0-1-16,0 0 0,0-17 16,0 0-16,0-1 15</inkml:trace>
  <inkml:trace contextRef="#ctx0" brushRef="#br0" timeOffset="38347.81">24253 18115 0,'0'18'62,"0"-1"-62,0 1 16,0 0-16,0-1 0,0 1 16,0 17-16,0 1 0,0-19 15,0 18-15,0-17 16,0-36 46,0 1-46,0-1-16,0 1 16,0-1-16,0 0 0,0 1 15,0-1-15,0 0 0,0 1 16,0-19-16,18 19 15,-18-1-15,0 1 16,0-1-16,0 0 0,0-17 16,0 17-16,18 18 15,-18-17-15,0-1 16,17 0-16,-17 1 16,18 17-16,0 0 15,-1 0 1,1 0-16,0 17 15,-1-17-15,-17 18 16,18 0-16,0-18 0,-18 17 0,17 1 16,-17 0-16,18-18 15,-1 35-15,-17-17 16,18-1 0,-18 1-16,18-1 0,-18 1 15,0 0-15,0-1 16,0 1-16,0 0 15,-18-18 1,18 17-16,-18-17 0,1 18 0,-1-18 16,1 18-16,-1-1 15,0-17-15,1 18 0,-1-1 16,-17-17-16,-1 18 16,19-18-16,17 18 0</inkml:trace>
  <inkml:trace contextRef="#ctx0" brushRef="#br0" timeOffset="39008.22">24888 18045 0,'0'-18'16,"-17"18"-1,-1 0 1,1 0-16,-1 0 15,0 0-15,1 0 16,-1 0-16,0 18 0,18-1 16,-17 1-16,17 0 0,-18-18 15,0 17-15,18 1 0,-17 17 16,-1-35-16,18 18 16,0-1-1,0 1 1,0 0-1,0-1 1,0 1-16,18 0 16,-18-1-16,17-17 0,1 18 15,0-1-15,-18 1 16,17-18-16,1 0 0,0 35 16,-1-35-16,-17 18 0,18 0 15,0-18 1,-1 0-1,-17-18 64</inkml:trace>
  <inkml:trace contextRef="#ctx0" brushRef="#br0" timeOffset="39708.44">23654 18168 0,'17'0'47,"1"0"-32,0 0-15,-1 0 0,19 0 16,-1 0-16,-18 0 0,19 0 16,17 0-16,-18 0 0,0 0 15,18 0-15,-35 0 16,-1 0-16,1 18 15,0-18-15</inkml:trace>
  <inkml:trace contextRef="#ctx0" brushRef="#br0" timeOffset="40145.51">23742 18344 0,'0'18'15,"18"-18"1,-1 0-16,1 0 0,-1 0 15,1 0-15,17 18 0,18-1 16,0-17-16,-17 0 0,-1 0 16,-18 0-16,1 0 0,0 0 15</inkml:trace>
  <inkml:trace contextRef="#ctx0" brushRef="#br0" timeOffset="40758.81">23107 18062 0,'0'18'32,"0"0"-32,0-1 15,0 1-15,-18 17 0,18 0 16,0 1-16,-17-1 15,17 0-15,0 0 16,0 1-16,0-19 0,0 1 16</inkml:trace>
  <inkml:trace contextRef="#ctx0" brushRef="#br0" timeOffset="41797.26">23460 18115 0,'-18'0'93,"18"-17"-93,-18 17 16,1 0-16,-1 0 16,1 0-16,-1 0 15,0 0 1,1 0 46,17 17-62,0 1 0,-18-18 16,18 35-16,0-17 0,0-1 16,0 1-16,0 0 15,0-1-15,0 1 32,18-18-32,-1 0 15,1 0-15,0 0 16,-1 0-16,1 0 0,-1 0 15,1 0-15,0 0 16,-18-18-16,0 1 16,17 17-16,-17-18 15,0 0-15,0 1 16,0-1 15,0 36 47,0-1-62,0 1-16,0 0 16,0-1-16,-17-17 0,17 18 15,0 0-15,0-1 16,0 1-16,0-1 0,0 1 15,0 0-15,0-1 16,0 1-16,-18 0 0,18-1 16,-18 1-16,1 0 15,-1-1-15,1 1 16,-1-18-16,0 0 16,18 17-16,-17-17 0,-1 0 15</inkml:trace>
  <inkml:trace contextRef="#ctx0" brushRef="#br0" timeOffset="45063.8">30939 8184 0,'0'18'31,"0"0"-15,-18-1-1,18 1-15,-18 17 0,18-17 16,0 17-16,0-17 0,0 17 15,0 0-15,0-17 0,-17 17 16,17 18-16,0 0 16,-18 0-16,0 18 0,18-18 15,0 17-15,0 1 16,-17-18-16,17 35 16,-18-18-16,18 1 15,0 17-15,-17-17 0,17 34 16,0-16-16,0-72 0,-18 71 15,18-70-15,0 88 0,-18 0 16,18 17-16,-17-17 16,17-18-16,0 18 0,0-18 15,0 1-15,0-19 16,0 1-16,0-18 16,17 17-16,-17 1 0,0-18 15,0-1-15,0-16 16,0-1-16,0 0 15,0 1-15,0 16 16,0-16-16,0-1 16,0 18-16,-17-18 0,17 1 15,0-19-15,-18 18 16,18 1-16,0-19 16,0 1-16,0 17 0,0-17 15,0 0-15,0 17 16,-18 0-16,18-17 15,0-1-15,0 19 0,0-19 16,-17 19-16,17-1 0,0-17 16,0-1-16,0 1 15,0-1-15,0 1 78,0 0-62,0-1 0,0 1-1,0 0 1</inkml:trace>
  <inkml:trace contextRef="#ctx0" brushRef="#br0" timeOffset="46685.74">31044 8378 0,'18'0'15,"0"0"-15,-1 0 16,-17-17-16,18 17 16,0 0-16,17 0 0,-17-18 15,-1 18-15,1 0 16,-18-17-16,17 17 16,1 0-16,0 0 31,-1 0 0,-17 17-31,0 1 16,0-1-16,0 1 15,0 0-15,0-1 16,0 1 0,0 0-16,0-1 15,0 1-15,-17-18 0,17 18 16,-18-18-16,18 17 0,-18 1 15,1-1-15,17 1 16,-18 0-16,1-18 0,17 17 16,0 1-1,0 0 1,0-1 0,-18-17-16,18 18 15,0 0 1,0-1-1,18-17 1,-1 0 0,1 0-1,-1 0-15,1 0 16,-18 18-16,18-18 0,-1 0 16,1 0-16,0 0 15,-1 0 1,1 0 78,0 0 31,-1 0-94,1 0-31,-1 0 15</inkml:trace>
  <inkml:trace contextRef="#ctx0" brushRef="#br0" timeOffset="55349.12">29669 9190 0,'0'18'47,"0"-1"-32,0 1-15,-18-18 0,18 17 0,0 1 16,0 0-16,0 17 16,-18-17-16,18-1 15,0 1-15,0 0 0,0-1 16,0 1-16,0-1 15,0 1 1,18-18 31,0 0-31,-1-18-1,-17 1-15,18 17 16,-18-18-16,0 1 0,0-1 15,18 18-15,-18-18 16,0 1-16,0-1 16,17 0-16,-17-17 0,0 17 15,0 36 95,0 0-110,0-1 15,0 1-15,0 0 16,0-1-16,0 1 0,0 0 16,0-1-16,0 1 15,0-1-15,0 1 0,-17 17 16,17-17-16,0 0 15,0-1-15,0 1 16,0 0-16,0-1 16,0 1-1,0-1-15,0 1 32</inkml:trace>
  <inkml:trace contextRef="#ctx0" brushRef="#br0" timeOffset="56409.45">30004 9331 0,'0'-18'16,"-18"18"-1,0 0 1,1 0-1,-1 0-15,1 0 16,-1 0-16,18 18 0,-18-18 16,18 18-16,0-1 15,-17-17-15,17 18 0,-18 0 16,18-1-16,0 1 16,0-1-1,0 1-15,0 0 16,0-1-16,0 1 15,18-18-15,-1 0 16,-17 18-16,0-1 16,36-17-16,-36 18 15,17-18-15,1 18 0,-1-18 16,-17 17 0,0 1-1,0-1-15,0 1 16,0 0-1,0-1 1,0 1 15,-17-18-15,-1 18-16,1-18 16,-1 0-1,0 0-15,1 0 16,17-18 15,0 0 0,0 1-31,0-1 16,17 18-16,-17-18 0,0 1 0,18-1 16,0 1-16,-18-1 15,17-17-15,1 17 0,-18 0 16,17 1-16,1 17 15,0 0-15,-18-18 16,17 18-16,1 0 16,-18-18-1,0 1 17,0-1-17,0 1 1,0-1 15,0 0-15,-18 18-16,18-17 15,-17 17 17,-1 0-17</inkml:trace>
  <inkml:trace contextRef="#ctx0" brushRef="#br0" timeOffset="57178.18">30321 9454 0,'-17'0'47,"-1"0"-47,18 18 15,-18-18-15,1 0 16,17 18-16,0-1 0,-18-17 0,0 18 15,1 0-15,17-1 16,-18 19-16,0-19 16,18 1-16,0-1 0,-17 1 15,17 0-15,0-1 16,17-17 15,1 0-15,0 0-16,-1 0 15,1 0-15,0 0 0,-1 0 16,1 0-16,0 0 16,-1 0-16,-17-17 15,18 17-15,0-18 0,-1 0 16,-17 1 0,18 17-16,-18-18 15,17 18-15,-17-17 16,0-1-16,0 0 0,0-17 15,0 17-15,0 1 16,0-19-16,0 19 16,0-1-16,-17 18 15,17-17-15,-18 17 0,1 0 16,-1 0-16,0 0 16,1 0-1,-1 0-15,0 0 16,18 17-16,-17-17 0,17 18 31</inkml:trace>
  <inkml:trace contextRef="#ctx0" brushRef="#br0" timeOffset="58515.11">30974 9490 0,'0'-18'78,"18"18"-78,-1-18 0,1 18 15,-1-17-15,1-1 0,0 1 16,-1 17-16,1 0 0,0 0 16,-1 0-16,1 0 46,-18 17-30,0 1-16,18-18 16,-18 17-16,0 1 15,0 0-15,-18-1 16,18 1-16,-18-18 0,18 18 16,-17-18-16,17 17 0,-18-17 15,0 18-15,1 0 0,-1-1 16,18 1-1,0-1 1,18-17 31,-18 18-47,17-18 0,1 0 0,0 0 16,-1 0-16,-17 18 15,36-18-15,-19 0 16,1 0-16,-1 0 0,1 0 15</inkml:trace>
  <inkml:trace contextRef="#ctx0" brushRef="#br0" timeOffset="63751.03">29633 10037 0,'18'0'78,"0"0"-62,-1-18-16,1 18 0,0 0 16,-1 0-16,1 0 15,-1 0-15,1 0 16,0 0-1,-1 0 1,-17 18 15,0-1-15,0 1-16,0-1 16,-17-17-16,17 18 0,-18 0 0,0-18 15,18 35-15,-17-17 16,-1-1-16,1 1 0,17 0 15,0-1 1,-18-17-16,18 18 16,0-1-16,0 1 47,18-18-47,-1 0 15,1 18-15,-1-18 0,1 0 16,0 17-16,-1-17 0,1 0 15,0 0-15,-1 0 16</inkml:trace>
  <inkml:trace contextRef="#ctx0" brushRef="#br0" timeOffset="64452.74">30021 10054 0,'0'35'15,"0"-17"-15,0 0 16,0-1-16,0 1 0,0 17 15,0-17-15,0 0 16,0-1-16,0 1 16,0-1-16,18-17 15,0 0-15,-1 0 16,1 0-16,0 0 16,-1 0-16,1 0 15,-1 0-15,1-17 16,0-1-16,-1 1 0,1-1 15,-18 0-15,0 1 16,0-1-16,0 0 16,0 1-16,0 34 78,0 1-78,0 0 0,0-1 0,-18 1 15,18 35-15,0-18 16,-17 0-16,17 1 16,0-19-16,0 19 15,0-19-15,0 1 0,0 0 16,0-36 62,0 0-78</inkml:trace>
  <inkml:trace contextRef="#ctx0" brushRef="#br0" timeOffset="65302.31">30551 10054 0,'-18'0'16,"0"0"-16,1 0 16,-1 0-1,18 18-15,-18-18 0,18 17 16,-17 1-16,-1-18 0,0 18 15,1-1-15,-1 1 16,18 0-16,-17-18 16,17 17-16,0 1 15,0 0 1,0-1-16,0 1 16,0-1-1,17-17 1,-17 18-16,35-18 15,-17 0-15,0 0 16,-1 0-16,1 0 16,0 0-16,-1 0 15,1 0 1,-18-18-16,18 1 16,-18-1-16,0 1 15,0-1-15,0 0 16,0 1-16,0-1 15,0 0-15,0 1 0,0-1 16,0 0-16,-18 18 31,0 0-15,1 0 31</inkml:trace>
  <inkml:trace contextRef="#ctx0" brushRef="#br0" timeOffset="66035">31080 10195 0,'35'0'16,"0"0"-16,-17 0 15,0 0-15,-1 0 16,1 0-16,-1 0 16,1 0-1,-18 18 17,-35-18-17,35 18-15,-18-1 16,1-17-16,-1 35 0,0-17 15,1-18-15,17 35 16,-18-17-16,0 0 16,18-1-16,0 1 47,0 0-32,18-18 1,0 0-16,-1 17 0,1-17 15,17 0-15,-17 0 16,-1 0-16,-17 18 16,18-18-16</inkml:trace>
  <inkml:trace contextRef="#ctx0" brushRef="#br0" timeOffset="66595.67">29722 10689 0,'0'18'31,"0"35"-31,0-36 16,0 1-16,0 0 0,0-1 16,0 19-16,0-19 15,0 18-15,0-17 16,0 0-16,-18-1 15,36-17 32,-1-17-47</inkml:trace>
  <inkml:trace contextRef="#ctx0" brushRef="#br0" timeOffset="67111.5">29880 10795 0,'18'0'16,"0"0"-1,-1 0 1,1 0-16,-1 0 15,1 0-15,0 0 16,-1 0-16,1 0 16,0 0-16,-18 18 78,0-1-78,0 1 15,-18-18-15,0 0 0,18 35 16,-35-35-16,35 35 16,-18-35-16,18 18 15,0 17-15,0-17 16,0 0-16,18-18 31,0 0-31,-1 0 0,1 0 16,0 0-16,-1 0 15,1 0-15,0 0 16,-1 0-16,1 0 47</inkml:trace>
  <inkml:trace contextRef="#ctx0" brushRef="#br0" timeOffset="67683.48">30392 10777 0,'0'0'0,"-18"0"0,1 0 16,-1 0-1,18 18-15,-18-18 0,1 18 16,-1-1-16,18 1 0,-18 17 15,1-35-15,17 35 0,-18-17 16,18 0-16,0-1 16,0 19-16,0-19 15,0 19-15,0-19 16,18-17-16,-1 18 16,19-18-16,-19 17 15,1-17-15,0 0 16,17 0-16,-18 0 15,-17-35-15,18 18 0,0-1 16,-18 0-16,17-17 16,-17 17-16,18-17 15,-18 17-15,0-17 0,0 18 16,0-1-16,0 0 16,-18 18-16,18-17 0,-17 17 15,-1 0 1,0 0-1,1 0-15,-1 0 16</inkml:trace>
  <inkml:trace contextRef="#ctx0" brushRef="#br0" timeOffset="68637.09">31062 10918 0,'18'0'94,"-18"-17"-94,17 17 0,1 0 16,-18-18-16,18 18 0,-18-17 0,17 17 15,1 0-15,0-18 16,-1 18-16,1 0 0,-1 0 15,-17 18 17,0-1-32,0 1 15,0-1-15,0 1 0,0 0 16,0-1-16,0 19 16,0-19-16,-17-17 15,17 18-15,-18 0 0,1-1 16,-1 1-16,0-18 0,1 17 15,-1 1-15,0 0 16,36-18 47,0 0-63,-18 17 0,17-17 15,1 0-15,0 18 16,17-18-16,-18 0 0,1 0 15,0 0 1,-1 0 0</inkml:trace>
  <inkml:trace contextRef="#ctx0" brushRef="#br0" timeOffset="69647.5">30215 11342 0,'-17'0'0,"17"-18"0,-18 18 15,0 0-15,1 0 0,-18 0 16,17 18-16,0-1 16,-17 1-16,0 17 15,-1 1-15,36-19 16,-35 1-16,35 0 0,0-1 15,0 1-15,0-1 16,0 1 0,0 0-1,18-18 1,-1 0 0,1 0-16,0 0 0,-1 0 15,1 0-15,0-18 16,-1 0-16,1 18 15,-18-17-15,0-1 0,0 1 32,0-1-17,-18 18 1,1 0 0,-1 0-16,0 0 15,1 0-15,-1 0 16,18 18-1,-18-18 1,18 17-16,0 1 16,0-1-1</inkml:trace>
  <inkml:trace contextRef="#ctx0" brushRef="#br0" timeOffset="70267.31">30374 11465 0,'0'-17'16,"-17"17"-16,-1 0 16,0 0-1,1 0-15,-1 17 0,0 1 16,18 0-16,-17-1 16,-1 1-16,18-1 15,0 1-15,0 0 16,18-18-1,-1 0 1,1 0 0,0 0-16,-1 0 0,1 0 15,0 0-15,-1 0 16,1-18-16,-1 0 16,1 18-16,-18-17 15,18-1-15,-18 1 16,0-1-16,0 0 0,0 1 15,0-1-15,0 0 16,0 1-16,-18 17 16,0 0-1,18 17 32</inkml:trace>
  <inkml:trace contextRef="#ctx0" brushRef="#br0" timeOffset="72076.67">31097 11606 0,'18'0'15,"0"0"-15,-1 0 16,1 0-16,0 0 16,-18-17-16,35 17 0,-18 0 15,1 0-15,0 0 0,-1 0 16,1 0 0,-18 17 30,0 1-46,0 0 16,0-1 0,0 1-1,-18-18-15,18 18 0,0-1 16,-17-17-16,-1 18 0,0-18 16,18 18-16,-17-1 15,-1-17-15,18 18 16,0-1-1,0 1 1,18-18 0,-18 18-16,17-18 15,-17 17-15,18-17 0,0 0 0,17 18 16,0-18-16,1 0 16,-1 0-16,-18 0 15,1 0-15,-18-18 16,0 1-16,-18 17 47,1 0-47</inkml:trace>
  <inkml:trace contextRef="#ctx0" brushRef="#br0" timeOffset="73526.78">30692 11765 0,'0'18'63,"0"-1"-63,0 1 16,0 0-16,0-1 15,0 1-15,0 0 0,0-1 16,0 1-16,0 17 0,0 0 15,0 18-15,0-17 16,0-1-16,0 0 16,0 0-16,0 1 15,0-19-15,0 1 0,0 17 16,0-17-16,0 0 16,0-1-1,0 1 16,0-1 1,0 1-1,0 0-31,0-1 16,0 1-1,0 0-15,0-1 0,0 1 16,0 0-16,0-1 15,0 1-15,0 0 16,0-1-16,0 1 16,0-1-16,0 1 15,0 0-15,0-1 16,0 1-16,0 0 16,0-1-16,0 1 15,0 0-15,0-1 16,0 1-1,0-1-15,0 1 32,0 0 15,0-1-32,0 1 16,0 0 1,0-1-1,0 1-15,0 0 30,0-1-14,0 1-32</inkml:trace>
  <inkml:trace contextRef="#ctx0" brushRef="#br0" timeOffset="74861.03">29916 12136 0,'17'0'109,"1"0"-109,-18-18 0,17 18 16,1 0-16,0 0 16,-1 0-1,1 0-15,-18 18 47,0-1-31,0 1-1,0-1 1,0 1 0,-18-18 15,36 0 109,0 0-124,-1 0-16,-17 18 0,18-18 16,-18 17-16,18-17 15,-1 0-15,-17 18 63,-17-18-32,17 18-31,-18-18 16,0 17-1,1-17-15,17 18 0,-18 0 16,0-18-16,18 17 16,-17-17-1</inkml:trace>
  <inkml:trace contextRef="#ctx0" brushRef="#br0" timeOffset="75497.63">30339 12065 0,'0'-18'0,"0"36"0,0-53 16,-18 35 0,18-18-16,-17 18 15,-1 0 1,0 0-16,18 18 15,-17-18-15,-1 35 16,0-17-16,1-1 16,17 1-16,0 17 15,0-17-15,0-1 16,0 1-16,0 0 0,0-1 16,0 1-16,0 0 15,0-1-15,17-17 16,-17 18-16,18-18 15,0 18-15,-1-18 0,1 0 16,0 0-16,-1 0 16,1 0-16,0 0 15,-1 0-15,1 0 16,-18-18-16,0 0 0,0 1 16,0-1-16,0 0 15,0 1-15,0-1 16,0 0-16,0 1 15,0-1-15,0 1 0,-18 17 16,18-18-16,0 0 16,-17 18-1,-1 0 1,0 0-16,1 0 16,-1 0-16</inkml:trace>
  <inkml:trace contextRef="#ctx0" brushRef="#br0" timeOffset="76768.22">30992 12277 0,'0'-18'31,"17"18"-31,1-18 31,-1 18-31,-17-17 16,18 17-16,0 0 0,-1 0 0,1 0 16,0 0-1,-1 0 32,-17 17-16,0 1-15,0 0 0,0-1-16,0 1 15,-17-18-15,-1 0 16,18 18-16,-18-18 0,18 17 15,-17 1-15,-1-1 16,18 1 0,0 0 15,18-18-31,-1 0 16,1 0-16,0 0 0,-1 0 15,1 0-15,0 0 16,-1 0-16,1 0 15,-18 17 48,-18-17-47,1 0-1,17 18-15,-18-18 0</inkml:trace>
  <inkml:trace contextRef="#ctx0" brushRef="#br0" timeOffset="77418.25">30162 12647 0,'0'18'31,"0"-1"-16,0 1-15,-17 0 16,17-1-16,0 1 0,0 0 0,-18-1 16,1 1-16,17-1 15,0 19-15,0-19 16,0 1 0,17-18 15,1 0-16</inkml:trace>
  <inkml:trace contextRef="#ctx0" brushRef="#br0" timeOffset="78403.42">30409 12647 0,'-17'0'94,"17"-18"-94,-18 18 0,1 0 15,-1 0-15,0 0 16,1 0-16,-1 0 16,18 18 46,0 0-31,0-1-31,0 1 16,0 0-16,0-1 16,0 1-1,0 0 1,0-1-1,18-17 79,-1 0-94,1 0 0,-18-17 16,18 17-16,-1-18 15,1 18-15,17-18 0,-17 18 16,-18-17-16,17 17 16,1 0-16,-18 17 31,18 1-15,-18 0-16,0-1 15,17-17-15,-17 18 0,0-1 16,0 1-1,-17-18 32,-1 0-31,0 0-16,18 18 16,-17-18-16,-1 0 15,0 0 1,18 17-16,-17-17 15,-1 0 32</inkml:trace>
  <inkml:trace contextRef="#ctx0" brushRef="#br0" timeOffset="79980.72">31080 12735 0,'17'0'79,"1"0"-64,0 0-15,-1 0 16,19 0-16,-19 0 15,1 0 1,-18 18 31,0 0-47,0-1 16,0 1-1,0-1 1,-18-17-1,18 18-15,-17-18 0,17 18 16,-18-18-16,0 0 0,36 0 109,0 0-93,-1 0 0,1 0-16,-18 17 15,17-17 1,-17 18-16,18-18 16,-18 18-16,0-1 31,0 1-16,-18-18 32,18 18-47,-17-18 16,-1 0 0,1 0-1,17 17-15,-18 1 16,0-18 62,1 0-47,-1 0-15,0 0 46</inkml:trace>
  <inkml:trace contextRef="#ctx0" brushRef="#br0" timeOffset="81597.55">30427 13194 0,'-18'0'79,"1"0"-48,-1 0-16,1 0 1,17 18 15,0-1 32,0 1-48,0-1 1,0 1 31,0 0-31,17-18 77,1 0-93,-1 0 16,1 0-16,-18-18 0,18 18 0,-1 0 16,1 0-1,0 0-15,-1 0 16,1 0-1,0 0-15,-18 18 0,17-18 16,-17 17 0,0 1-1,0 0 1,0-1 0,0 1-16,-17-18 15,17 18-15,-18-18 16,18 17-16,-18-17 0,1 0 15,17 18-15,-18-18 0,0 0 16,1 0-16,17 17 16,-18-17-16,0 0 15,18 18-15</inkml:trace>
  <inkml:trace contextRef="#ctx0" brushRef="#br0" timeOffset="82719.44">31133 13247 0,'0'0'0,"-18"0"94,0-18-94,1 18 16,-1 0-16,0 0 15,1 0 1,-1 0 47,18 18-63,0-1 15,0 1-15,0 0 16,-17-18-16,17 17 15,0 1-15,0 0 16,0-1-16,0 1 16,17-18 124,18 0-124,-17 0 0,0 0-16,-1 0 15,1 0 16,-18 18-31,18-1 0,-1 1 16,1-18-16,-18 17 16,0 1-1,0 0 17,0-1-17,-18-17 1,1 0 15,-1 0-31,0 0 16,1 0-1,-19 18 1,19-18 0,-1 0 30,1 0-14,-1 0-17</inkml:trace>
  <inkml:trace contextRef="#ctx0" brushRef="#br0" timeOffset="83539.62">30409 13864 0,'0'18'31,"0"-1"-15,0 1-16,0 17 0,0-17 16,0 0-16,0 17 0,0 0 15,0 18-15,0-18 16,0 1-16,0-1 15,-17 0-15,17-17 0,-18 0 16,18-1-16,0-34 78,0-1-78,0 0 16,0 1-1</inkml:trace>
  <inkml:trace contextRef="#ctx0" brushRef="#br0" timeOffset="85229.5">30709 12876 0,'-17'0'31,"17"18"1,0 0-32,0-1 15,0 1-15,0 0 16,0-1-16,0 1 0,0 0 16,0-1-16,0 1 15,0-1-15,0 1 0,0 0 16,17-1-16,-17 1 0,0 0 15,0-1-15,18 1 0,-18 0 0,0 17 16,0-18-16,18 19 16,-18-19-16,0 1 15,0 0 1,0-1 78,0 1-94,0 0 15,0-1-15,0 1 0,0-1 16,0 1-16,0 0 16,0-1-16,0 1 15,0 0 1,0-1-16,0 1 47,0 0-32,0-1 1,0 1 0,0-1 15,0 1 141,0 0-157,0-1 17,0 1 46,0 0-63</inkml:trace>
  <inkml:trace contextRef="#ctx0" brushRef="#br0" timeOffset="91557.03">29175 15011 0,'17'0'47,"1"0"31,0 0-62,-1 0 0,1 0-16,0 0 15,-1 0 17,1 0-17,-1 0 1,1 0-1,0 0 17,-18 17-32,0 1 31,0 0-15,17-18-1,-17 17-15,0 1 16,0 0-1,0-1 17,0 1-17,-17-18-15,17 17 16,-36-17-16,36 36 16,-35-36-16,35 17 0,-17 1 15,-1 0-15,0-1 16,18 1-16,-17-18 15,-1 18-15,18-1 16,0 1 15,0-1-15,18-17 15,-1 0-31,-17 18 0,18-18 0,17 0 16,-17 0-1,17 0-15,-17 0 16,-1 0-16,1 0 0,0 0 16,-1 0-1</inkml:trace>
  <inkml:trace contextRef="#ctx0" brushRef="#br0" timeOffset="92424.46">29669 14693 0,'-18'0'16,"0"0"15,1 0-15,-1 0-1,0 18 1,1-18-16,17 17 16,-18-17-16,18 18 0,0 0 15,-17-1-15,17 1 16,0 0-16,0-1 16,-18 1-16,18 17 0,0-17 15,0-1 1,0 1-16,0 0 15,18-18-15,-18 17 16,17-17-16,-17 18 16,18-18-16,-1 0 15,1 0 1,0 0-16,-18-18 62,0 1-62,0-1 16,0 0 0,-18 18-1,18-17-15,-18 17 32,1 0-17,-1 0 32</inkml:trace>
  <inkml:trace contextRef="#ctx0" brushRef="#br0" timeOffset="94093.73">29810 15117 0,'0'17'78,"17"-17"-78,-17 18 0,18-18 16,-18 17-16,18-17 15,-1 18-15,1 0 16,17-1-16,-35 1 0,35 0 16,-35-1-16,18-17 15,-18 18-15,0 0 47,18-18-47,-18 17 16,17-17 31</inkml:trace>
  <inkml:trace contextRef="#ctx0" brushRef="#br0" timeOffset="95344.6">30004 15046 0,'0'0'0,"-18"0"31,-17 35-15,17 1 0,1-19-16,-1 1 0,0-1 15,1 19-15,-1-1 16,0 0-16,1-17 15,17 0-15,-18-1 16,0-17-16,18 18 0,0-1 16,-17-17-1,17 18 423,-18-18-360,1 0 109</inkml:trace>
  <inkml:trace contextRef="#ctx0" brushRef="#br0" timeOffset="97267.05">30215 15152 0,'0'-18'31,"18"18"-15,-18-17 0,18 17-16,-18-18 0,17 18 0,19 0 15,-19-18-15,1 18 16,0 0-16,-1 0 15,-17-17-15,18 17 32,-1 0 15,-17 17-47,0 1 31,0 0-31,0-1 31,0 1 0,-17-18-31,17 17 125,17-17-109,-17 18-16,18 0 16,0-1-1,-1-17-15,-17 18 0,0 0 16,18-1-1,-18 1 1,0 0 15,-18-18-31,1 0 16,17 17-16,-18-17 16,0 0-1,1 0 1,-1 0-16,1 0 15,17-17 79</inkml:trace>
  <inkml:trace contextRef="#ctx0" brushRef="#br0" timeOffset="97756.47">30603 14764 0,'0'17'47,"0"1"-47,0 0 15,0-1 1,0 1-16,0 0 16,0-1-16,0 1 0,0-1 15,0 36 16,0-35-31,0 0 16,0-1 0,18-17 46</inkml:trace>
  <inkml:trace contextRef="#ctx0" brushRef="#br0" timeOffset="98583.54">30762 15064 0,'0'17'62,"18"-17"-62,-18 18 0,0 0 0,18-18 16,-1 35-16,-17-18 15,35 1-15,-35 0 16,18-1-16,-18 1 0,0 0 16,18-1-16,-18 1 15,0 0 1,17-18 0</inkml:trace>
  <inkml:trace contextRef="#ctx0" brushRef="#br0" timeOffset="99062.3">30956 15064 0,'-35'0'16,"35"17"0,-18-17-16,1 36 0,-1-19 15,18 1-15,-18-18 0,1 17 16,-1 19-16,1-19 16,17 1-16,-18-18 0,18 18 15,0-1 63,-18-17-62,36 0 62</inkml:trace>
  <inkml:trace contextRef="#ctx0" brushRef="#br0" timeOffset="100139.05">31238 15046 0,'-17'0'94,"-1"0"-78,1 0-16,-1 0 0,0 0 15,1 0-15,-1 0 16,18 18-16,-18-18 16,18 17 31,0 1-16,0 0-31,0-1 15,0 1-15,0-1 16,18-17 156,0 0-156,-1 0-1,1 0 16,0 18-31,-18 0 16,17-18-16,-17 17 0,0 1 16,0 0-16,18-1 15,-18 1-15,0 0 16,0-1 0,-18-17 30,1 0-46,-1 18 32,18-1-17,-18-17-15,1 0 16,-1 0 0,0 0-16,1 0 15,-1 0 32,18-17 31</inkml:trace>
  <inkml:trace contextRef="#ctx0" brushRef="#br0" timeOffset="101104.03">31344 14834 0,'0'18'94,"0"0"-79,0-1-15,0 1 16,0-1-16,0 19 15,0-19 1,0 1-16,0 0 16,0-1-16,0-34 125,0-1-125,0 0 15,0 1-15,0-1 16,0 0-16,0 1 16,0-1-1,0-17 1,0 17-16,0 36 109,0 0-93,0-1-1,0 1-15,0-1 16,0 1-16,0 0 16,0-1-16,0 1 15,0 0 1</inkml:trace>
  <inkml:trace contextRef="#ctx0" brushRef="#br0" timeOffset="101854.56">31450 15187 0,'18'0'31,"-1"0"-31,1 0 15,53 0 1,-54 0-16,1 0 16,17 0-16,-17 0 15,-1 0-15,1 0 32,0 0-17,-1 0 1,1 0 15,0 0-15</inkml:trace>
  <inkml:trace contextRef="#ctx0" brushRef="#br0" timeOffset="102518.18">31485 15346 0,'0'17'46,"18"-17"-14,0 0-17,-1 0-15,-17 18 0,18-18 16,17 0-16,-17 0 16,0 0-16,-1 0 15,1 0-15,-1 0 0,1 0 16,0 0-1,-1 0 1,1 0 0,0 0-16</inkml:trace>
  <inkml:trace contextRef="#ctx0" brushRef="#br0" timeOffset="104190.56">32032 15046 0,'0'18'31,"0"-1"-31,0 1 15,0 0-15,0-1 0,0 1 16,0-1-16,0 1 0,0 0 16,0-1-16,0 1 0,0 0 0,0-1 0,0 19 15,0-19-15,0 18 16,0-17-16,0 0 16,0-36 62,0 0-63,0-17-15,0 18 16,0-1-16,0 0 16,0 1-16,0-1 0,0 0 15,0-17-15,0 17 0,0-17 16,18 0-16,-18 17 15,0 1-15,18-1 16,-1 0-16,1 1 16,-1 17-16,1-18 15,0 18-15,-1 0 16,1 0 0,0 0-1,-18 18 1,17-18-16,-17 17 15,18 19-15,0-19 16,-1 1-16,-17 0 0,18-1 16,-1 1-16,-17-1 0,18 1 15,-18 0-15,18-18 16,-18 17-16,0 1 16,0 0-1,-18-18 1,18 17-16,-18-17 15,18 18-15,-17-18 0,-1 0 16,18 18-16,-17-18 16,-1 17-16,0-17 0,-17 18 15,17-1-15,1-17 16,-1 0 46,0 0 17</inkml:trace>
  <inkml:trace contextRef="#ctx0" brushRef="#br0" timeOffset="106718.51">32544 15011 0,'0'17'62,"0"1"-46,0 0-16,0-1 15,0 1 1,0 0-16,0-1 0,0 1 16,17-18-16,-17 17 0,0 1 0,0 0 15,0 17-15,0 0 16,0-17 0,0 0-16,0-1 0,0 1 15,0-1-15,0 1 16,0 0-1,0-1 1,0-34 109,0-1-109,0 0-1,0 1-15,0-1 0,0 1 0,0-1 16,0-17-16,0-1 16,0 1-16,0 17 0,0-17 15,0 0-15,0-18 16,18 18-16,-18 17 15,0-17-15,0-1 16,0 19-16,0-18 16,18 35-16,-18-18 0,0 0 0,17 18 47,1 0-16,0 0-31,-18 18 15,17-18-15,1 0 0,-1 18 16,1-1-16,0 1 16,-1-18-16,1 17 0,0 1 15,-18 0 1,0-1 0,17-17-16,-17 18 15,18-18 1,-18 18-1,0-1-15,0 1 16,0 0 0,-18-18-16,18 17 15,-17-17-15,-1 18 16,18 0-16,-18-18 0,1 0 16,-1 0-1,18 17-15,-18-17 31,18 18-31,-17-18 0,-1 0 32,1 0-1,-1 0-31,36 0 109</inkml:trace>
  <inkml:trace contextRef="#ctx0" brushRef="#br0" timeOffset="107208.51">32879 15134 0,'18'0'47,"-1"0"-47,1 0 0,-1 0 16,1 0-16,0 0 15,-1 0-15,1 0 0,0 18 16,-1-18-16,1 0 16,0 0-16,-1 0 0,1 0 15</inkml:trace>
  <inkml:trace contextRef="#ctx0" brushRef="#br0" timeOffset="107978.11">32826 15363 0,'18'0'31,"-1"0"-31,1 0 16,0 0-16,-1 0 0,1 0 16,-1 0-16,1 0 15,0 0-15,-1 0 16,1 0-1,0 0 48</inkml:trace>
  <inkml:trace contextRef="#ctx0" brushRef="#br0" timeOffset="109458.43">33426 15046 0,'17'0'78,"1"0"-62,0 0-1,-1 0-15,1 0 16,0 0 0,-18 18-16,0-1 31,0 1-15,0 0-1,17-18-15,-17 17 16,0 1-1,0-1-15,0 1 16,-17-18-16,-1 18 16,0-18-16,18 17 15,-17-17-15,-1 0 0,18 18 16,-18-18-16,36 0 125,0 0-125,-1 0 16,-17 18-1,18-18 1,-18 17-1,18-17 17,-18 18-32,0 0 15,0-1-15,0 1 16,0-1 0,0 1-1,-18-18 1,0 0-1,18 18 1,-17-18-16,17 17 16,-18-17-16,0 0 0,1 0 15,-1 0 32,0 0-16,1 0-31,-1 0 94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8:12:45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30057 16351 0,'17'0'47,"1"0"-47,0 0 16,-1 0-16,1 0 0,-1 0 16,1 0-16,0 0 15,-1 0-15,1 0 16,0 0-16,17 0 0,-17 0 15,-1 0-15,1 0 16,0 0-16,-1 0 16</inkml:trace>
  <inkml:trace contextRef="#ctx0" brushRef="#br0" timeOffset="378.64">30074 16510 0,'18'18'31,"0"-18"-31,17 0 16,-18 17-16,19-17 0,-1 0 15,-17 0-15,-1 0 16,1 0-16,0 0 16,-1 0-16</inkml:trace>
  <inkml:trace contextRef="#ctx0" brushRef="#br0" timeOffset="1451.82">30621 16316 0,'18'0'62,"17"0"-46,-17 0-1,-1 0-15,1 0 16,-18 18 78,0-1-63,0 1-15,-18-18-16,1 0 0,17 18 0,-18-18 15,0 17-15,18 1 16,-17-18-16,17 17 0,-18 1 15,0 0-15,18-1 16,0 1 0,0 0 46,18-18-62,0 17 16,-1-17-1,1 0-15,0 0 16,-1 0-16,1 0 0,0 0 16,-1 0-1,1 0 1,0 0 0</inkml:trace>
  <inkml:trace contextRef="#ctx0" brushRef="#br0" timeOffset="2659.6">31150 16316 0,'0'-18'16,"0"1"0,0-1-16,-17 18 15,-1 0 1,18-18-16,-18 18 0,1 0 15,-1 0-15,0 0 16,1 0-16,-1 0 16,1 0-16,17 18 15,-18 0-15,18-1 16,-18-17-16,18 18 16,0 0 15,0-1 0,0 1-31,0 0 16,0-1-1,18-17-15,0 0 16,-1 18-16,1-18 16,-1 0-1,1 0 1,-18 17-1,18-17-15,-18 18 16,17-18 0,-17 18-16,0-1 0,18-17 15,-18 18-15,0 0 16,0-1-16,18-17 0,-18 18 16,0 0-16,0-1 15,0 1-15,17-1 16,-17 1-16,0 0 15,-17-18 48,-1 0-47,0 0-16,1 0 15,-1 0 1,0 0-16,18-18 15,-17 18 1,-1 0-16,18-18 16,0 1-16,-17 17 15,17-18 17,0 1 30,0-1-62,0 0 16,17 1-1,1 17-15,-1-18 16,1 18-16,-18-18 0,18 18 16,-1-17-16,1-1 15,-18 0-15,18 1 16,-1-1-16,-17 1 0,0-1 15,0 0-15,0 1 16,0-1 0,0 0-16,-17 18 31,-1 0-15,18-17-16,-18 17 15,1 0 1,-1 0-1,0 0-15</inkml:trace>
  <inkml:trace contextRef="#ctx0" brushRef="#br0" timeOffset="4332.21">28769 17268 0,'0'-17'47,"18"17"-32,-1 0-15,-17-18 0,18 18 16,-18-17-16,18 17 0,-1 0 15,1 0-15,-1 0 16,-17-18-16,0 36 63,0-1-63,0 1 31,0-1 0,-17-17-15,17 18-16,-18-18 0,18 18 15,-17-18-15,-1 17 0,0 1 16,1-18-16,17 35 16,-18-35-16,18 18 15,0 0 1,0-1-1,0 1 17,18-1-32,-1-17 15,1 0-15,0 0 0,-1 0 16,1 0-16,-1 0 16,1 0-1</inkml:trace>
  <inkml:trace contextRef="#ctx0" brushRef="#br0" timeOffset="5417.95">29175 17216 0,'0'-18'32,"-18"18"-32,0 0 15,1 0 1,-1 0-1,1 0 1,-1 0 0,0 0-16,18 18 15,-17-18-15,17 17 0,-18-17 16,18 18-16,-18-1 0,18 1 16,0 0 15,0-1-16,18-17 1,-18 18 0,18-18-16,-1 0 15,1 0-15,-18 18 16,18-18-16,-1 0 0,-17 17 0,18-17 16,-18 18-1,0 0 1,0-1-1,0 1 1,0-1 0,0 1-1,0 0 1,-18-18-16,1 0 16,-1 0-1,0 0 1,1 0-1,17-18 1,-18 18-16,18-18 16,0 1-1,0-1 1,18 1 31,-1 17-32,-17-18-15,18 18 0,0 0 16,-1 0-16,1 0 16,-1 0-16,1 0 15,0-18-15,-1 18 16,-17-17-16,18 17 0,17 0 16,-35-18-16,18 18 15,0-18-15,-18 1 16,0-1-16,0 0 0,0 1 15,0-1 1,0 1-16,0-1 16,-18 18-1,0-18-15,1 18 0,-1 0 16,0 0 0,1 0-16,-1 0 15,0 0-15,18 18 0,-17-18 16,17 18-16,0-1 0,-18-17 0,18 18 31</inkml:trace>
  <inkml:trace contextRef="#ctx0" brushRef="#br0" timeOffset="5925.89">29563 17374 0,'17'0'62,"1"0"-62,0 0 16,-1 0-16,1 0 0,0 0 15,-1 0-15,1 0 0,0 0 16,-1 0-16,1 0 16,-1 0-16,-17-17 46</inkml:trace>
  <inkml:trace contextRef="#ctx0" brushRef="#br0" timeOffset="6254.7">29528 17515 0,'17'0'31,"1"0"-31,-1 0 15,36 0 1,-35 0-16,17 0 16,-17 0-16,0 0 15,-1 0-15,1 0 0,-1-17 16,-17-1 0</inkml:trace>
  <inkml:trace contextRef="#ctx0" brushRef="#br0" timeOffset="7144.28">29986 17304 0,'18'0'47,"-1"0"-31,-17-18-16,18 18 0,0 0 15,-18-18-15,17 18 0,1 0 16,0 0 0,-1 0-16,1 0 15,-1 0 16,-17 18-15,0 0 0,-17-18-1,17 17-15,-18-17 16,18 18-16,-17-18 16,-1 0-16,18 18 15,-18-18 1,18 17 46,18-17-46,0 0-16,-1 0 16,-17 18-1,18-18-15,-1 0 0,-17 18 16,18-18-16,0 0 0,-18 17 15,17-17 1,-17 18-16,0-1 16,0 1-1,0 0 1,-17-18 0,17 17-16,-18-17 0,0 18 15,1 0-15,-1-18 16,1 0-16,-1 17 0,0-17 15,1 0-15,-1 0 16,0 0 0,1 0 31,17-17-16</inkml:trace>
  <inkml:trace contextRef="#ctx0" brushRef="#br0" timeOffset="7672.69">30515 17251 0,'0'17'15,"0"1"-15,-17 0 16,17-1-16,0 19 0,-18-19 15,18 19-15,0-19 16,0 18-16,0-17 16,0 0-16,0-1 15,0 1 1,0 0 0</inkml:trace>
  <inkml:trace contextRef="#ctx0" brushRef="#br0" timeOffset="7986.58">30374 17480 0,'0'-18'15,"18"18"1,-1 0-16,1 0 15,0 0-15,-1 0 0,1 0 16,-18-17-16,18 17 0,-1 0 0,1 0 16,-18-18 15</inkml:trace>
  <inkml:trace contextRef="#ctx0" brushRef="#br0" timeOffset="8800.93">30727 17286 0,'-18'0'31,"18"18"-31,0-1 15,0 1-15,-17 0 16,17-1-16,0 1 0,-18 0 16,18-1-16,0 18 15,0 1-15,-18-36 16,18 17-16,0-34 78,0-1-78,0 0 16,0 1-16,0-1 0,0 1 15,0-1-15,0-17 0,0 17 16,0-17-16,0 17 16,18 0-16,0 1 15,-18-1-15,17 1 16,1 17-16,-18-18 0,0 0 15,18 18-15,-1 0 32,1 0-17,-18 18-15,0 0 0,18-18 16,-18 17-16,17 1 0,-17-1 16,18 1-16,-18 0 15,0-1-15,0 1 16,0 0-1,0-1-15,0 1 16,0 0-16,-18-18 16,1 0-16,17 17 0,-18-17 15,0 18-15,1-1 0,-1-17 16,0 0-16,1 18 16,-1-18-16</inkml:trace>
  <inkml:trace contextRef="#ctx0" brushRef="#br0" timeOffset="9350.59">30992 17286 0,'-18'0'78,"0"0"-62,-17 18-16,35-1 15,-18 1-15,1 0 16,-1-1-16,18 19 0,-18-36 15,18 17-15,0 1 16,0-1-16,0 1 31,0 0-31,18-18 16,0 0 0,-1 0-1,1 0 1,-18 17-16,18-17 15,-1 0 1</inkml:trace>
  <inkml:trace contextRef="#ctx0" brushRef="#br0" timeOffset="10165.6">31168 17286 0,'0'18'63,"0"-1"-63,0 1 0,-18-18 15,18 18-15,0-1 0,0 1 16,0 0-16,-17-18 0,17 17 15,0 1-15,0-1 16,-18-17 0,18 18-16,0 0 15,0-1 17</inkml:trace>
  <inkml:trace contextRef="#ctx0" brushRef="#br0" timeOffset="11063.83">31062 17445 0,'0'-18'78,"18"18"-78,-1 0 16,1 0-1,0 0-15,-1 0 16,1 0-16,-18-17 15,18 17 1,-1 0 93,1 0-93,-1 0 62,-17-18-62,18 18 15,0 0-15</inkml:trace>
  <inkml:trace contextRef="#ctx0" brushRef="#br0" timeOffset="12083.75">31432 17251 0,'0'35'31,"0"-17"-31,0-1 16,0 1-16,0 0 15,0-1-15,0 1 16,-17 0-16,17-1 0,0 1 16,0-1-16,0 1 15,0 0-15,0-1 16,0-34 93,0-1-109,0 0 16,0 1-16,0-1 15,0 1-15,0-1 0,0-17 16,0 17-16,0-17 16,0 17-16,0 0 15,0 1-15,0-1 16,0 1-16,0 34 78,0 36-62,0-35-1,0-1-15,0 1 0,0 17 16,0-17-16,0 0 16,0-1-16,0 1 15,0-1-15,0 1 16</inkml:trace>
  <inkml:trace contextRef="#ctx0" brushRef="#br0" timeOffset="22406.86">29492 18027 0,'0'-18'0,"18"18"62,0 0-62,-1 0 16,1 0-16,-1 0 0,1 0 16,0 0-16,-1 0 15,1 0-15,0 0 16,-1 18-16,1-18 16</inkml:trace>
  <inkml:trace contextRef="#ctx0" brushRef="#br0" timeOffset="22973.39">29528 18150 0,'0'0'0,"0"18"31,-18-18 0,36 0 32,-1 18-63,1-18 15,-1 0-15,1 0 0,0 0 16,17 0-16,-17 0 0,17 0 16,-17 0-16,-1 0 15</inkml:trace>
  <inkml:trace contextRef="#ctx0" brushRef="#br0" timeOffset="24036.91">29986 17956 0,'0'18'47,"0"0"-47,0-1 15,0 1-15,0 0 16,0-1-16,0 1 0,0 17 16,0-17-16,0 17 15,0-17-15,0-1 16,0-34 78,0-1-79,0 0-15,0 1 16,0-1-1,0 1-15,0-1 0,0 0 16,0 1-16,0-1 16,0 0-16,0 1 15,0-1-15,18 18 0,-18-18 16,0 1-16,17 17 16,-17-18-16,18 18 0,0 0 31,-1 0-16,1 0 1,0 0 15,-18 18-31,17-18 0,-17 17 16,18-17-16,-18 18 16,0 0-1,0-1-15,17-17 0,-17 18 16,18 0-16,-18-1 15,18 1-15,-1 0 16,-17-1-16,0 1 31,-17-18-15,-1 0 15,0 0-15,1 17-1,-1-17-15,1 18 0,-1-18 16,0 0 0,1 0 46</inkml:trace>
  <inkml:trace contextRef="#ctx0" brushRef="#br0" timeOffset="24826.66">30533 17956 0,'-18'0'32,"1"0"-17,-1 0 1,0 0-16,1 0 15,-1 0-15,0 0 16,18 18-16,-17-18 16,17 18-16,-18-18 0,18 17 15,0 1-15,-17 0 16,-1-18-16,18 17 0,0 1 16,-18-18-16,18 18 15,0-1 1,0 1 15,0-1-15,0 1-1,18-18-15,0 0 16,-1 0 0,-17 18-1,18-18-15,-1 0 16,1 0-1,0 0 1,-1 0 62</inkml:trace>
  <inkml:trace contextRef="#ctx0" brushRef="#br0" timeOffset="26310.13">28787 18009 0,'0'-17'32,"0"-1"-17,0 0 1,0 1-1,17 17 1,-17-18-16,18 18 16,0 0-1,-1 0-15,-17-18 16,18 18 0,-1 0 15,1 0-31,-18 18 62,0 0-46,0-1 0,0 1-1,0 0 1,0-1-1,0 1 1,-18-18 0,18 18-16,0-1 0,-17-17 15,17 18-15,-18-18 16,18 18-16,-17-18 0,17 17 16,0 1-16,-18-18 15,18 17 1,0 1-16,-18-18 15,18 18 32,18-1-31,0-17 0,-1 0-1,-17 18 1,18-18-16,-1 0 15,1 0 1,0 0-16,-1 0 16</inkml:trace>
  <inkml:trace contextRef="#ctx0" brushRef="#br0" timeOffset="27495.82">29139 17921 0,'-17'0'78,"17"18"-62,-18-18-16,18 17 15,0 1-15,0 0 16,0-1-16,0 1 16,0 0-16,0-1 15,0 1 1,0 0 0,0-1-16,18-17 15,-1 0 16,1 0-15,0 0-16,-1 0 16,1 0-1,-18-17-15,18 17 16,-18-18-16,0 0 16,17 18-16,1-17 0,0 17 15,-18-18-15,17 18 16,-17-18-16,0 1 31,0-1-31,0 0 16,0 1 15,-17 17 0,17 17 94,0 1-109,0 0-16,0-1 15,0 1-15,0 17 16,0-17-16,0 17 0,-18-17 16,18 17-16,0 0 15,0-17-15,0 17 16,0-17-16,0 0 16,0 17-16,0-18 0,0 1 15,0 0-15,-18-36 110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9:59.8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26529 8819 0,'18'0'109,"17"-17"-109,18-1 32,35 1-1,-53-1-15,18 0-1,35 18 1,-52 0-1,52-17 1,-18 17 0,-34 0-1,-1 0 1,0 0-16,0 0 16,-17 0-1,0 0 1,-1 0-16,1 17 15,17 1-15,1-18 16,-19 18 0,-17 17-1,35-18-15,-17 1 16,0-18 0,-18 35-1,17-17 16,-17 0-31,0-1 16,0 1 15,-17-18 16,-19 0-31,1 0-1,18 0 1,-54-18 0,36 18-1,-1-17 1,19 17-16,-18 0 16,-1 0-1,1 0 1,17 0-16,-17 0 15,-18 0 1,18 0 0,17-18-1,-17 18-15,17 0 16,1 0-16,-1 0 16,0 0-1,1-18 1,-1 18-16,0 0 15,1 0 1,17-17 0,-18 17-16,1 0 47,17-18-32,0 0 1,0 1 15,0-1-15,0 1-1,0-1 1,0 0 0,0 1-1,17-1 1,-17 0-1,18 18-15,-18-17 16,17 17 0,-17-18-1,18 18-15,-18-18 16,18 18-16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8:47.0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18556 10918 0,'0'-17'234,"18"17"-234,-1-18 16,-17 1-1,18 17 1,17-18 15,-17 18-15,0-18-1,-1 18 1,1 0 15,-1 0 1,-17 18-17,18-18 1,-18 18 15,0-1-31,0 1 16,0-1 15,0 1-31,0 0 31,0-1 0,-18 1-15,18 17 0,-17-35-16,-1 18 0,18 0 15,-17-1 1,-1-17 0,18 18-1,-18-1 1,1-17 15,17 18-15,-18-18-16,18 18 15,0-1 1,0 1 15,0 0 16,18-18 31,-1 0-62,19 0 15,-36 17-15,17-17-16,1 0 15,-1 0 1,1 0 0</inkml:trace>
  <inkml:trace contextRef="#ctx0" brushRef="#br0" timeOffset="792.02">18891 11183 0,'0'18'156,"0"-1"-140,0 1-1,0 0-15,0-1 32,0 1-17</inkml:trace>
  <inkml:trace contextRef="#ctx0" brushRef="#br0" timeOffset="2373.43">18979 10866 0,'18'0'156,"0"0"-141,-18 17 1,17-17 0,-17 18-1,0-1-15,18-17 16,-18 18 0,0 0-1,0-1 1,0 19-1,-18-36 17,18 17-17,-17 1 1,-1 17 0,18-17-1,-18-18 1,1 0 15,34 0 16,-17-18-31,0 1-1,18 17 1,0 0-1,-1 0 1,1 0 0,0 0-1,-1 0 17,-17 17-1,18-17-16,-18 35 1,0-17 0,0 0-1,0-1 1,0 1 15,0 0-15,-18-1-1,18 1 1,-17 0 0,-1-18-1,0 0 1,1 0 0,-1 0-16</inkml:trace>
  <inkml:trace contextRef="#ctx0" brushRef="#br0" timeOffset="3192.84">19279 11165 0,'0'18'109,"0"17"-109,0 1 31,0-1-15,0-17 15,0-1-15,0 1 0,0-1-1,0 1 32</inkml:trace>
  <inkml:trace contextRef="#ctx0" brushRef="#br0" timeOffset="4367.72">19456 10848 0,'0'18'188,"17"-18"-188,1 0 15,35 35 48</inkml:trace>
  <inkml:trace contextRef="#ctx0" brushRef="#br0" timeOffset="5833.16">19420 10848 0,'0'18'125,"0"-1"-125,0 1 31,0 35 0,0-18 0,0-17 1,0-1-17,0 1 1,18-18 93,0 0-93,-18-18-1,17 18 17,-17-17-32,18 17 15,0 0 17,-1 0-1,1 0-31,0 0 31,-1 17-31,-17 1 16,18 0-1,-1-1 1,-17 1 15,0-1-31,18-17 31,-18 18-31,0 0 32,0-1-17,0 1 1,0 0 0,-18-1-1,1 1 1,17 0-1,-18-18 1,1 0 0,-1 0-1,-17 0 1,-1 0 0,19 0-1,-1 0 1,0 0-1,1-18 1,-1 18 0,18-18-1</inkml:trace>
  <inkml:trace contextRef="#ctx0" brushRef="#br0" timeOffset="6659.09">19791 11165 0,'0'18'94,"0"17"-79,0-17 1,0 0-1,0-1 1,0 1 0,0 0 15,0 17 0,0-18-15</inkml:trace>
  <inkml:trace contextRef="#ctx0" brushRef="#br0" timeOffset="8216.96">19897 10954 0,'17'0'125,"1"0"-109,17 0 0,18 0 15,-35 0 0,-1 0-15,1 0 15,0 0 0,-1 0 16,-17 17 31,0 19-62,0-1 0,0 0-1,0 0 1,0-17-1,0 17-15,0-17 32,0 0-32,0-1 15,0 19-15,0-19 16,0 1 0,0 0-1,0-1 16,0 1-31,0-1 32,0 1-17</inkml:trace>
  <inkml:trace contextRef="#ctx0" brushRef="#br0" timeOffset="8875.85">20020 11183 0,'18'0'187,"-18"-18"-171,17 18-1,1 0 1,0 0 0,-1 0 31</inkml:trace>
  <inkml:trace contextRef="#ctx0" brushRef="#br0" timeOffset="9693.19">20338 11254 0,'0'17'94,"0"1"-79,0 35 17,0-36-17,0 1 1,0 0 0,0-1-1,0 1 1,0 0 31</inkml:trace>
  <inkml:trace contextRef="#ctx0" brushRef="#br0" timeOffset="10677.78">20426 10971 0,'0'36'78,"0"34"-31,0-52-32,0-1-15,0 1 16,0 0-1,0-1 1,0 1 0,0 0-1,0-1 1,0 1 0,0 0 15</inkml:trace>
  <inkml:trace contextRef="#ctx0" brushRef="#br0" timeOffset="11612.58">20532 10954 0,'0'17'125,"0"19"-125,0-19 16,0 1-1,0 0 1,0-1-16,0 18 31,0-17-15,0 0-16,0-1 31,17 1-15,-17 0-1,0-1 17,0 1-17</inkml:trace>
  <inkml:trace contextRef="#ctx0" brushRef="#br0" timeOffset="12916.83">20690 11218 0,'0'18'156,"0"0"-140,0-1-1,0 1-15,-17 0 32,17-1-17,0 1 16</inkml:trace>
  <inkml:trace contextRef="#ctx0" brushRef="#br0" timeOffset="14599.76">20849 11112 0,'0'-17'187,"18"17"-171,-18-18-1,0 1-15,0-1 16,0 0 15,0 1-31,17-1 47,-17 0 0,0 1-31,0-1 30,0 36 48,0-1-78,18 1-16,-18 0 15,0 17 1,0 35 0,18 19-1,-18-72 1,0 19 0,17-19-16,-17 19 15,0-19-15,0 1 31,0-1-31,0 1 32,0 0-17</inkml:trace>
  <inkml:trace contextRef="#ctx0" brushRef="#br0" timeOffset="16401.06">21043 10989 0,'18'0'250,"-1"0"-203,1 0 0,0 35 0,-18-17 0,0 0-32,-18-18 1,0 17 15,18 1-15,-17-18-1,-1 17 1,18 1 31,-17-18-32,34 0 95,1 0-110,-1 0 31,1 0-15,0 0-1,-18 18 17,17-18-17,1 17 1,-18 1-1,0 0 1,18-1 0,-18 1-1,0 0 1,0-1 0,0 1-1,0 0 16,0-1-31,0 1 16,0-1 0,-18 1-1,0 0 1,-17-1 0,0-17-1,0 0 1</inkml:trace>
  <inkml:trace contextRef="#ctx0" brushRef="#br0" timeOffset="17168.8">21308 11307 0,'0'17'94,"0"18"-79,0 18 1,0 0 15,0 0-15,0-35-1,0-1 1,0 1 0,0 0-1,0-1 1</inkml:trace>
  <inkml:trace contextRef="#ctx0" brushRef="#br0" timeOffset="17747.64">21519 11324 0</inkml:trace>
  <inkml:trace contextRef="#ctx0" brushRef="#br0" timeOffset="18322.01">21855 11324 0</inkml:trace>
  <inkml:trace contextRef="#ctx0" brushRef="#br0" timeOffset="18865.38">22260 11324 0</inkml:trace>
  <inkml:trace contextRef="#ctx0" brushRef="#br0" timeOffset="19337.64">22772 11342 0,'0'0'0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13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5838 4498 0,'0'-18'125,"36"18"-125,87-35 47,-70 17-32,0 18 1,0 0 0,-18 0-1,1 0 17,16 0-17,-34 0 16,0 18-15,-18 0 0,17-18 15,-17 17-15,18 1-1,-18 0 1,0 17-1,0-18 1,0 19 0,-35 17-1,-1-36 1,-16 1 0,34 0-16,-35-1 15,18 1 1,-1-18-16,19 0 15,-1 0 1,0 0 0,-17 0 15,18 0-15,-19 0-1,1 0-15,0-18 16,17 18-1,0 0-15,1-17 16,-1-1 0,1 18-16,-1-18 15,18-17-15,-18 17 16,18 1 0,-17-54 15,17 18 0,0 36-31,0-1 16,0 0-16,0 1 15,0-1 1,17 0 0,-17 1 15,18 17-31,0-18 15,17 18 1,-18 0 0,19 0-1,-19 0 1,19 18 15,-19-18-31,1 17 16,0-17-1,-1 18 1,1-18 0,-18 18-16,17-1 15,19 1 1,17 0 0,-53-1-1,35 1 1,0 0 15,-17-18-31,0 17 16,-1 1-1,1-18 1,-1 0 0,-17 35 15,18-35-16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17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7514 4516 0,'0'-18'78,"18"-17"-78,-18 17 16,35-17-1,-17 17 1,52 0 31,-17 18 0,-35 0-32,17 0 1,-35 18 0,71 0 31,-54-18-32,19 17 1,-19 1-1,18 0 1,-17-1 0,0-17-16,-1 18 31,1-18-31,-18 18 16,0-1-1,0 1 1,18-1-1,-18 1 17,17 0-17,-17-1 1,0 1 0,0 0-1,0 17 32,-17 0-31,-19-35-1,1 18 1,0-18 0,-18 0 15,18 0-16,17 0 1,0 0-16,1 0 16,-1 0-16,0 0 31,-17 0-31,18 0 31,-1 0-15,-17 0-1,17 0-15,18-18 16,-35 1-16,17-1 16,-17-70 31,17 52-32,1 1-15,17 18 0,0-36 16,0 17-16,0 19 31,17-19-31,1 36 16,-1 0-1,19 0 1,-19 0 0,36 0 15,-35 18-16,0-18 1,-1 18 0,1-1-1,-18 1-15,35-18 16,-17 18 0,-1-1-1,19 19 16,-1-19-15,-17-17-16,-1 18 31,1-18-15,-1 17 0,1-17-1,0 18 1,-18 0-1,17-1 1,1-17 15,0 18 1,-18 0-17,17-18-15,1 0 31,0 17 16,-1-17-15,1 0-17,0 0 32,-18 18-16,17-18-15,-17 18 0,18-1 62,-18 1-63,0-1 1,0 1 0,-18 0-16,-17-18 31,17 17-31,1-17 15,-36 0 1,35 0-16,-17 0 31,17 0-31,0 0 16,1 0 0,-1 0-1,1 0 16,-19 0-15,36-17 0,-35 17-1,17-18 1,-17 18 15,17 0-15,1 0-16,-18-18 31,17 18-31,0 0 16,1-17-1,-19-1 1,19 18-16,-1 0 31,0-17-31,-17-1 16,18 18-1,-19-18 1,19 1 0,-1 17 15,18-18-15,-35 18-1,35-18 1,0 1-1,-18 17-15,18-18 32,-18 0-32,18 1 15,0-18 1,0 17 0,0 0-16,0 1 15,18 17-15,-18-36 16,35 1 15,-17 17-15,17 1-16,1 17 15,-19 0 17,-17-18-32,53 18 31,-53-17-31,18 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20.4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10918 4480 0,'36'-17'157,"-1"-1"-142,-17 0 1,-1 1-16,19-1 15,-1 0 1,-18 1 15,54-1 16,0 18 0,-54 0-31,19-17-1,16 17 17,-16 0-17,-19 0 1,1 0-16,0 0 15,-1 0 1,19 0 0,-19 0-1,1 0 1,-1 0-16,-17 35 16,18-35-1,0 17 1,-1 1-1,-17 0 1,18-18-16,0 17 16,-18 1-1,17 0 17,-17-1-17,18-17-15,-18 18 16,0 0 15,0-1-15,18-17-16,-18 18 31,17-18-15,-17 17-16,0 1 15,18-18 16,-18 18-15,0-1 15,0 1 1,0 0-32,-18-1 15,-17 1 1,0 0 15,-1-1-31,1-17 16,0 0-1,17 0-15,-17 0 32,17 0-17,-17 0 1,17 0 15,-17 0-15,17 0-1,-17 0-15,-18-17 47,36-1-47,-1 18 16,0 0-1,1-18 1,17 1-16,-18-1 16,18-35 15,0 0-15,18 18-1,-1 17 1,1 1-1,0-1 1,17 0-16,0 1 16,0-1-1,1 18 1,-19-18 0,36 1-1,0-1 1,-18 1 15,36 17-15,-53 0-1,-1 0 1,1 0 0,17 0-1,-17 0 1,-1 17-1,1 1 1,-18-1 0,18 1-1,-18 0 1,0-1 0,0 1 15,0 35-16,-18-18 1,-35 18 15,-35-18-15,0-17 15,70-18-15,-17 0 15,0 0-15,-1 0 15,1 0-15,0 0-1,17 0 1,1 0-1,-1 0 17,-17 0-17,17-18-15,0 18 16,1-35 0,-1 0-1,18 0 16,-18 35-15,18-18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23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14640 4463 0,'36'-53'109,"-1"17"-109,0-16 31,-17 34-15,-1 18-16,1-18 31,0 18-15,-1 0 0,19 0-16,-19 0 15,1 0 1,-1 0-1,1 0 1,-18 18 0,18 0-1,-1-18 1,1 17-16,-18 1 16,0-1-1,18 1 1,-18 0-1,17-1-15,-17 1 47,0 17-31,0-17-16,0 0 31,0 17-15,-17 0-1,17-17 17,-36 35-17,1-36 1,-35 19 0,34-19 15,19-17-31,-36 0 31,35 0-31,-17 0 16,0 0-1,17-17 1,18-1 0,0-17-1,0-54 1,0 19-16,18 17 15,-18 0 1,35 18 0,-18 17-1,54-35 1,-36 36-16,-17 17 31,0 0-31,-1 0 16,18 0-1,1 17 17,-1 1-32,0 0 31,-17-1-31,0 18 16,-1-35-16,1 18 15,0 0 1,-18-1-1,0 1 1,17 0 0,-17 17 15,0-17-15,0 17-1,0-18 1,0 1-1,-17-18-15,17 18 16,-36-18 0,36 17-1,-17 1-15,-19-18 16,1 0 0,35 18-16,-71-18 31,54 0 0,-1 0-15,1 0-16,-1-18 15,-17-35-15,35 0 32,0 18-32,17-36 15,36 18 16,-53 18 1,35 18-32,54-19 15,-36 36 1,-18 0 15,-17 0-15,-1 0-1,1 18 1,-1 0 15,-17 17-15,0-18 15,0 19 0,0-19-31,0 1 16,18-18 0,-18 18 15,0-1-15,0 1 15,0 0-16,0-1 1,0 1 15,18-1-15,-18 1 15,0 0-31,0-1 16,-18 1 15,-17 17-15,-18-35-1,0 18-15,18-18 16,-18 0 0,17 0 15,1 0-16,0 0 17,0 0-17,17 0 1,0 0 0,-17-18 15,17 18-16,1-35 1,-1-18 0,1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26.4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18221 5786 0,'18'0'187,"-1"0"-171,1 0 0,0 0-16,-1 0 31,1 0-31,70 0 47,35 0 0,-87 17-32,17 1 17,-36-1-17,36-17 1,0 0-1,-18 18 1,1 0 0,-1-1-1,18 1 1,-35-18 0,-1 0-1,-17 18 1,18-1-1,-1-17 1,1 0-16,-18 18 31,0 0 1,-18-18 14,1 0-30,-1 0 0,-17 0-1,17 0 1,1 17-16,-1-17 16,0 0-16,-17 0 31,17 0-31,1 0 15,-1 0-15,0 18 16,1-18 0,-18 0-1,17 0-15,18 17 16,-35-17 15,-18 0-15,35 18-1,0-18 1,-17 0 0,18 18-1,-1-18 1,-17 17 15,17-17-31,0 0 16,1 0-1,-1 0 1,0 0-16,18 18 16,-17-18-16,-1 0 31,-17 0-31,17 0 16,1 0-1,-1 0 1,0 0-1,-17 0 17,17-18-17,1 18 1,17-35 0,0 0 15,-18 17-31,18-35 31,0 36-31,0-1 16,0 0-16,0 1 15,0-1 1,0 0 15,0 1-31,0-1 16,0 1-1,0-1 1,0 0 0,18 18-1,-1-35 17,19 35-17,-19 0-15,-17-18 16,18 18-16,0-17 15,-1 17 1,1-18-16,0 18 31,17 0-15,-18 0-16,19 0 31,-19 0-31,1 0 0,0-18 16,-1 18-1,36 0 1,0 0 0,-18 0-1,1 0 1,-1 0 0,0 18 15,-17-18-31,-1 0 15,1 18-15,0-18 16,-18 17 0,17-17-16,19 0 15,-19 18 1,1-18 0,0 18-1,17-18 1,-17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30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14517 5927 0,'17'-18'188,"1"0"-173,53-17 1,-36 17 0,-17 18-16,123-35 62,-18 0-15,-105 35-31,-1-18-16,36 18 15,-35 0 1,17-17 15,1 17-31,-19 0 16,18 0-1,-17 0 1,17 0 0,1 0-1,-19 0 17,1 0-17,0 17 1,-1 1-1,-17 0 1,35 17 0,-35-18-1,18 19 1,0-19 0,-18 1 15,0 0-31,0-1 31,0 1-15,0 0-1,0-1 1,0 1 0,0-1-1,0 1 1,-36 35 15,1-35-15,18-1-16,-1-17 15,-17 18-15,-1 0 32,19-18-32,-1 0 15,-17 0 1,17 0-1,1 0 1,-19 0 0,19 0 15,-36 0-15,17-18 15,19 18-16,-19 0 1,1-18 0,18 18-1,-1 0 1,-35-35 15,18 17-15,17 18-1,0-17 1,1-1 15,-1 18-31,1-35 32,-19 17-32,19 18 31,-1-17-31,18-1 15,-18 0 1,18 1-16,-17 17 16,-1-18-1,0 18 17,1-18-32,-1 18 15,1 0 16,-1 0-15,0 0 15,1 0-31,-1 0 32,18-17-1,0-19-16,0 1 1,18 18 0,17-19-16,0 1 15,-17 17 1,17 1-16,0 17 16,18-18-1,-17 18 1,-19 0 15,1 0-15,-1 0-16,19 0 15,-19 0 1,19 18 0,-19-18-1,1 17 1,52-17-1,-17 18 1,-17-18 15,17 18-15,-36-1 0,19 1 15,-19 0-31,18-1 31,-35 1-31,18-18 16,0 17-1,-18 1 17,0 0-32,17-1 15,1-17-15,-18 18 31,0 0-31,0-1 47,0 19-31,0-19 0,0 1-1,0 17 1,-18 0-1,-140 18 17,69-35-1,72-18-31,-19 0 16,1 0-16,18 0 15,-1 0 16,-17 0-15,17 0 0,0 0-1,1 0 1,-19 0 0,19 0-1,-1 0 1,1 0-1,-1 0 32,0 0-47,1-18 16,-19-35 0,19 36 15,17-1-31,0 0 0,0-17 15,-18 35 1,18-17 0,0-19-1,-18 36 1,18-17 0,0-1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33.8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7214 5821 0,'0'-18'141,"36"18"-141,-1 0 16,-18 0-16,19-17 15,-1 17 16,89 0 1,52-18 30,-123 0-62,-18 1 16,18 17-16,35-18 31,0 0-15,-17 1-1,-36 17 1,-17 0 0,0 0-16,-1 0 15,1 0 1,-1 0-1,19 0 1,-19 0-16,1 0 31,0 0-15,-1 0 0,1 0-1,-18 17 1,18-17-1,-18 18 1,0 17 15,0 1-15,0-19 0,0 1-16,-18 17 15,-35 0-15,-53 1 31,71-19-15,-18-17-16,18 0 16,-1 0-1,1 0-15,17 0 0,-17 0 16,18 0 0,-54 0 15,36-17-16,17 17 1,-17 0-16,-18 0 16,35-18-1,-35 18-15,0 0 16,18 0-16,0 0 16,-18 0-1,35 0-15,-35 0 16,18 0-16,17 0 15,1 0 1,-1 0-16,1 0 31,34 0 126,1 0-142,-1 18-15,1-18 31,17 0-15,-35 17 0,36-17-1,-19 0-15,-17 18 16,18-18 0,17 18-1,1-18 1,-1 17-16,-18 1 31,1-1-31,0-17 16,-1 0-1,1 18 1,0 0 0,-1-18-1,1 17 1,0-17-16,-1 0 47,18 0-32,-17 0-15,0 0 0,17 0 16,-17 0 0,17 0-1,0 0 1,-17 0-1,-1 0 1,19 0 0,-1 0-1,-17 0 17,-1 0-32,1 0 15,17 0 1,1 0 31,-19 0-47,1 0 31,-1 0-15,1 0-1,0-17 1,-1 17-16,1 0 31,0 0 0,-1 0 1,-34 17-17,-36 1 1,-35 0-16,-36-18 15,36 0-15,35 0 16,18 0 0,-18 0-16,35 0 15,0 0-15,-17 0 32,18 0-17,-1 0 1,0 0 15,1 0-15,-19 0-1,19 0 1,-1 0 0,0 0-1,-17 0 16,18 0 1,-1 0-17,18-18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8:15.9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14429 7532 0,'88'0'109,"335"53"-109,71-36 16,247-17 30,-494 0 17,-159 0-47,-70 0-1,17 0-15,0 0 16,-17 0-16,17 0 15,0 0 1,18 0-16,18 0 16,-18 0-16,35 0 31,-35 0-31,-18 0 16,53 0-1,-17-17 1,-18 17-1,-18 0 1,0 0-16,18 0 16,-17-18-1,69 18 1,-52 0 0,53-18-1,-71 18 1,18 0-16,0 0 15,-17 0-15,34-17 16,1 17-16,-18 0 16,-18 0-1,18 0-15,-18 0 16,0 0 0,-17 0-16,17 0 15,-17 0-15,0 0 16,-1 0-1,1 0-15,-1 0 16,1 0-16,0 0 16,17 0 15,-17 0-31,-1 0 16,1 0-1,0 0 1,-1-18-1,1 18 1,-1 0 0,1 0 15,0 0-31,-1 0 62,1 0-62,0 0 16,-1 0 0,1 0-16,0 0 15,-1 0 1,1 0 0,-1 18-1,1-18 1,0 0-1,-18 17 1,17 1 0,1 0 15,-18-1 31,18-17-46,-18 18 15,17-18 1,-17 18-17,0-1 1,18-17-16,-18 18 15,0 0 17,0-1-1,0 1 47,0-1-47,-18-17-15,1 0 0,-1 0 15,0 0-16,1 0 17,-1 0-17,-17 0 1,0 0 0,-1 0-1,19 0 1,-19 0-16,19 0 15,-1 0-15,-17 0 16,-18 0 0,0 0 15,18 0-15,-1 0-1,19 0-15,-54 18 16,36-18-1,0 0-15,17 0 16,-35 0 0,18 0-1,0 0-15,17 0 16,0 0 0,1 0-16,-19 0 15,19 0 1,-1 18-16,0-18 15,-17 0-15,18 0 16,-19 17 0,1-17 15,0 18-15,-1-18-1,1 0 1,0 0-1,0 18 1,17-18-16,-17 17 31,-18-17-31,17 18 0,1-18 16,-53 18 0,-18-1 15,36 1-16,34-18-15,-52 17 16,53-17 0,-18 0-1,18 0 1,-1 0-16,-17 0 16,36 0-16,-18 0 15,-18 18-15,35-18 16,-35 0-1,0 0 1,0 18 0,36-18-16,-19 0 15,-17 0 1,36 0-16,-18 17 16,-18-17-1,35 0-15,-17 0 16,17 0-16,-17 0 15,-1 0 1,19 0-16,-36 0 31,35 0-15,-17 0-16,17 18 16,-17-18-16,17 0 15,-34 0 1,34 0-1,-17 0-15,-1 0 16,19 0-16,-19 0 16,1 18-1,-35-18 1,52 0 0,-35 0-16,18 0 15,17 0-15,-17 0 16,-36 0-1,36 0 1,17 0 0,-35 0-1,36 0-15,-18 0 16,-36 0 0,36 0-1,-36 0 1,36-18-16,0 18 15,17 0 1,-35 0-16,18-18 16,-18 18-1,18 0 1,-1 0-16,1-17 16,0 17-1,-1 0-15,1 0 16,18 0-16,-19-18 15,19 18-15,-1 0 32,-17-18-32,-1 18 0,36-17 15,-35 17 1,18 0 0,17-18-16,-18 18 15,0 0-15,18-17 16,-17 17-1,-1-18-15,0 18 16,18-18-16,-17 1 16,-1-1-1,18 0 17,0 1-32,-18-1 15,18 0 1,-17 1-1,17-1 1,0 1 15,17-1 16,1 18-16,0 0-31,17 0 32,-17 0-17,17 0-15,18 0 16,35 0-16,35 18 16,318-18-1,-123 0-15,35 0 31,-283 0-31,89-18 16,-18-17 15,-70 17-31,35 0 32,17 1-17,-52 17 1,-19-18-1,-16 18-15,-1 0 16,18 0 0,-35 0-16,17 0 15,35 0 1,-17 0 0,18 0-1,-36 0-15,-17 0 16,35 0-1,-18 0-15,-17 0 16,35 0 0,-18 0-1,-18-18-15,36 18 0,-35 0 16,17-17 0,1 17-1,-1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38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3775 5768 0,'17'0'94,"1"0"-63,0 0-31,-1 0 0,54-35 47,-36 35-47,0 0 32,1 0-32,-19-18 15,19 18 1,-1-18-16,-18 18 15,19 0 1,52-17 0,-70 17-1,17 0 1,0 0 0,0 0-1,1 0 1,-1 0 15,-17 0-31,-1 0 16,1 0-16,0 0 15,-1 0 1,1 0 15,-1 0-15,1 0-1,0 0-15,-18 17 16,35 1 15,-17 0-15,-1-18 15,-17 17-15,18 1-1,-18 0 1,0 17 15,0 0-15,0-17 0,-18 17-1,-70 36 16,-18-54 1,53-17-32,-52 0 15,52 0-15,0 0 16,17 0 0,1 0 15,17 0-31,1 0 15,-1 0-15,1 0 16,-1 0 0,0 0-1,1 0 17,-1 0-32,0 0 31,1 0-16,-1-17 1,0 17 15,18-18-15,-17 0 0,17 1-16,0-1 46,0 0-30,17 1 0,1-19-1,0 36 17,-1 0-17,1 0 16,0 0-15,-1 18 0,-17 0 15,0-1-15,0 1-1,0 17 1,0-17-16,0 0 15,0-1 1,18 1 15,-18-1-15,0 1 0,18-18-1,-1 0 16,1 0-31,-1 0 32,1 0-17,0 0 17,-1 0-32,1 0 15,0 0-15,-1-18 16,1 18-1,35-17 17,-53-1-32,53 1 15,-36-1 1,19 18 15,-19-18-31,1 18 31,0-17-15,-1 17 0,1 0 15,0 0 0,-1 0 16,-17 17 31,0 19-62,0-19-1,0 18 1,-17 1 0,-1-19-1,0 1 1,1 17 0,-19-35-1,19 18-15,-19-18 16,19 0 15,-1 0-15,1 0 702,17 18-718,-18-18 16,0 17 0,1-17-1,-1 0 1,0 0-16,1 0 16,-1 0-1,0 0 1,1 0-16,-1-17 15,0 17 1,1-18-16,-1 18 16,-17 0-1,0-18-15,17 18 16,0-17 0,-17 17-16,17-18 15,1 18-15,-1-18 16,1 18-1,-1 0 1,0 0 0,18-17-1,-17 17-15,-1 0 16,0-18 0,18 0 15,-17 18-16,17-17-15,-18 17 16,18-18 0,0 1-1,0-1 1,0-17 0,0 17 15,0 0-16,0 1 1,18 17-16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41.3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3669 8449 0,'18'-18'110,"17"1"-95,-18 17-15,19 0 16,-1 0-1,0-18 1,-17 18-16,123 0 63,-106 0-63,1 0 15,-19 0 1,36 0-1,-18 0 1,18 0 0,0 0-1,0 0 17,-18 0-17,-17 0-15,0 0 16,17 0-1,-17 0 1,-1 0 0,19 0-1,-19 0 1,-17 18 0,35-1-1,1 1 1,-19-18-1,-17 18-15,18-1 16,0-17-16,-1 18 31,-17 0-31,0-1 16,18 1 0,-18-1-1,0 1 1,0 17 15,-18 1-15,-17-19 15,17 1-15,-17-18-16,17 0 15,-17 0-15,-18 0 16,36 0-1,-19 0-15,19 0 16,-1 0 0,-105-18 15,105 18-15,-17 0-1,-36-17 1,36 17-1,0 0 1,-1-18 0,-17 0 15,0 1 0,36-1-15,-18 18-1,35-18 1,-36 18 0,19-17-1,-1 17 1,0 0 0,1 0-1,-1 0 16,0 0-15,1 0 0,-1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44.9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3563 9948 0,'18'-17'110,"17"-1"-95,-17 0 1,17-17-1,71-18 1,-71 18-16,-17 35 16,35-18-16,-1-17 31,1 17 0,-17 1-15,69 17 15,-16 0 16,-54 0-31,-17 0 15,17 0-16,-17 17 17,17 1-17,-18-18 1,1 0-16,0 18 31,-1-18-31,1 0 16,0 17-1,-1-17 17,1 0-17,0 0 32,-1 18-47,1-18 16,-18 18-16,17-18 47,-17 17-16,0 18 0,-35-35-31,-35 18 16,34 0-1,1-18-15,17 17 16,-17-17-16,18 0 16,-19 18-1,19-18 1,-1 0 15,0 0-31,-17 0 16,17 0-1,-17 0 1,17 0 0,-17 18-1,18-18 17,-1 0-32,-17 17 15,-36 1 16,36 0 1,-36-1-32,36 1 31,0 0-15,-18 17-1,18-35 1,-1 17-1,1 1 1,17-18 0,1 18-1,-1-18 17,18 17-17,-18-17 1,18 18-1,18-18 48,123-18-32,-106 1-15,18-19-1,-17 19 1,-1-1 0,-17 18-16,17 0 15,0-17-15,-17-1 16,17 18 0,18 0-1,-18-18 1,-17 18-1,-1 0-15,19 0 16,-1 0 0,-17 0-16,35 18 15,-36-18 17,1 0-32,0 0 15,-1 0 1,1 0-1,-1 18 1,1-18 15,0 0-31,-1 0 16,1 0 0,0 0-1,-1 0 1,1 0-1,0 0 17,-18 17-32,35-17 15,-18 0 17,1 0-17,-18 18 1,18-18 46,-18 17-46,0 1 0,-53-18-1,0 0 16,-18 18-15,-87-1-16,105-17 16,-36 18 15,54 0 0,18-18 0,-1 0-15,-17 17 0,17 1-1,0-18 1,18 18 0,-17-18-1,-19 0 1,19 0-1,-1 17 1,1-17 0,-1 0-16,0 0 15,1 18 1,-1-18 15,-17 17-15,17-17-1,0 0 17,18 18-17,-17-18 1,17 18 15,-18-18-15,1 0 15,-1 0 0,0 0 16,1 0-31,-1 0 46,18-18-62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49.4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3722 12453 0,'35'0'438,"0"-18"-438,1 18 31,-19 0-16,89-17 17,18 17 30,-107 0-46,1 0-1,-1 0 1,19 0 0,-19 0-1,19 0 1,-1 0 0,-17 0 15,-1 0-31,36 0 15,-35 0 1,17 0 0,0 0-1,-17 0 17,0 0-17,-1 0 1,1 0-1,0 0 1,-1 0 0,1 17-1,-1-17 17,1 0-17,0 18 16,-1-18 48,1 0-33,-18 18 17,0-1-47,0 1 30,0 0-30,0-1 0,0 1 15,0 0-31,-35-1 16,-18 1-16,18-18 15,-1 0 1,-17 0-1,18 0 1,17 0 0,-17 0-1,18 0 1,-1 0 0,0 0 15,1 0-31,-1 0 15,0 0 1,1 0 0,-19 0-1,19 0 17,-1 0-17,-17 0 1,17 0-1,1 0 1,-36 0 0,35 0-1,0 0 1,1-18-16,-1 18 16,0-17-1,1 17 1,-1 0-1,18-18 1,-17 18-16,-1 0 16,0-18-1,1 18 1,-1 0-16,18-17 31,-18 17-31,1 0 16,-1 0-1,0 0 32,1 0-31,17-18 15,-18 18 0,18-18-31,0 1 32,0-1-32,0-17 15,0 17 17,18-17-17,-1 17 1,1 1-1,17 17 1,1-18 0,-19 18-1,19 0 1,-1 0 0,-18 0-1,19 0 1,-19 0-1,19 0 1,-19 0-16,19 0 16,-1 0-1,18-18 1,-36 18 0,54 0-1,-53 0 1,-1 0-1,54 0 1,-36 0 0,-17 0-1,17 0 1,-17 0 0,17 18-1,-17-18 1,-1 0-1,18 0 1,-17 35 0,0-35-1,-18 18 1,17-18-16,1 17 16,-18 1-1,18-18-15,-18 18 16,17-1-16,-17 1 15,18 17 1,-18-17 0,0 0-1,0 17 1,-53-17 0,0 17-1,0-18 16,36-17-31,-19 18 32,19-18-32,-1 0 15,0 0-15,-17 0 32,17 0-17,-17 0 1,0 0-1,17 0 1,-35 0 15,36 0-15,-1 0 0,0 0-1,1 0 1,-1 0-1,-17 0 1,17 0 31,1 0-31,-36 0-1,35-18 1,0 18-1,1-17 1,-19 17 0,1-18 15,18 18-15,17-17-1,-18 17-15,0-18 16,1 18-1,-1 0 1,0 0 0,1 0-1,17-18-15,-18 18 32,0 0-17,1 0 1,-1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53.5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3651 13741 0,'0'-18'157,"36"18"-142,16-18 1,54-17 31,-88 35-47,0 0 15,17 0 1,18-18 0,-36 18-1,72-17 32,16 17 0,-69 0-31,-19 0-1,19 0 1,-1 0 15,-17 0-15,-1 0-1,36 17 17,-18 1-1,-17-18-16,0 0 1,17 0 0,-17 18-1,-1-18 1,1 0 15,17 17-15,-17-17 15,-1 0-15,1 0 15,0 18-15,-1-18-1,1 0 1,0 0 15,-18 18-15,17-1 31,-17 1-1,0 0-46,0-1 16,-35-17 0,0 0-16,-36 0 15,18 18 1,36-18 0,-19 0-1,19 0-15,-1 0 16,-35 0-1,35 0 1,1 0 0,-1 0-1,-17 0-15,17 0 16,1 0 0,-19 0-1,19 0 1,-1 0-1,-35 0 17,18 0-17,17 0 1,1 0-16,-19 0 16,19 18-1,-1-18 1,0 0-1,1 17 1,-1-17 0,0 0-1,1 18-15,-1-18 16,1 0 0,-19 0-1,19 0 1,-1 0-1,0 0-15,18 17 16,-17-17 0,-1 18-1,0-18 17,1 0-1,17 18 0,0-1-15,17-17-1,1 18 1,0-18 0,70 18 15,-53-18-16,-17 0 1,35-18 0,0 18-1,-36 0 1,19-18 0,-19 18-1,18 0 1,1-17-1,-1 17 1,0 0 0,1 0-1,-1 0 1,-17 0 0,17 0-1,18 0 1,-18 0-1,0 0 1,1 0 15,-1 0-15,0 0 0,-17 0-1,-1 0 1,1 0-1,0 0 1,-1 0 0,19 0-1,-19 0 17,1 0-32,-1 0 15,1 0 16,0 17-15,-18 1 0,17 0-1,-17-1 32,0 1-47,-17 0 16,-19-1-1,-34 1 1,35-18 0,17 0-16,-17 0 15,-1 0-15,1 0 32,18 0-32,-1 0 31,0 0-31,1 0 31,-1 0-15,0 0-1,1 0 1,-1 0 0,0 0 15,1 0-31,-1 0 31,1 0-31,-1 0 31,0 0-31,1 0 32,-19 0-17,-17-18 16,36 18-31,-19 0 0,1 0 16,18 0 15,-36-17 1,17 17-17,19 0 1,-19 0-1,19 0 1,-1 0 0,1 0-1,-19 0 1,19 0 15,-1 0-15,0 0 15,1 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7:57.2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7232 7161 0,'35'0'125,"18"-35"-110,0 17-15,-18 1 16,106-1 15,36-17 32,-142 17-48,-17 18-15,-1 0 16,19 0 0,-1 0-16,-17 0 15,34-17 1,-34 17 0,17 0-16,-17 0 15,35 0 1,0 0-1,-35 0 1,17 17 15,0-17 1,-17 18-17,-18 0-15,17-18 16,1 0-16,-18 17 15,0 1 1,0-1 0,0 1-1,0 0 1,-35-1 15,17 1-31,-35 0 16,18-1-1,17-17-15,-35 0 0,36 0 16,-1 0 0,-17 0-16,17 0 31,-17 0-15,0 0-1,-18 0 1,0 0-1,0 0 1,35 0 0,-17 0-1,-18 0 1,18 0 0,17 18-16,-17-18 15,17 0-15,1 0 16,-36 0-1,35 0 17,18 18-32,-18-18 15,18 17 1,-17-17 0,-1 0-1,18 18 16,-18-18-31,18 17 79,0 1-64,36-18 1,-19 18-1,19-18-15,-1 0 16,0 0 15,0 0-15,1 0 0,17-18-1,-18 18 1,-17-18-16,17 18 15,0 0-15,-17 0 16,35 0 0,17 0 15,-35 0-15,-17 0-1,17 0 1,1 0-1,-19 18 1,1-18 15,0 18-15,-1-1 15,1-17 0,-18 18 1,18-18-32,-18 18 15,17-18 1,1 17 15,-1 1-15,-17 0-1,18-18 1,-18 17 0,0 1 15,18-18-31,-1 18 31,-17-1-15,0 1-1,0-1 1,0 1-16,-17-18 16,-1 0-1,-17 18-15,0-18 16,-36 0 0,53 0-1,1 0 16,-36 0-31,17 0 32,-16 0-17,34 0-15,0 0 16,1 0-16,-1-18 16,0 18-1,1 0 1,-54 0-1,36 0 1,17 0 0,-52 0-1,52-18 1,0 18-16,1 0 16,-54-17-1,54 17 1,-19-18-16,1 1 15,0 17-15,35-36 16,-36 19 0,19-1-16,-18 0 31,17-17-15,0 35 15,1-18-16,-1 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01.0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7338 9790 0,'17'0'109,"19"0"-93,34-18-1,-17-17 32,35 17-31,-70 18 0,70-18-1,-53 18 1,1 0-16,-1 0 15,0 0-15,18 0 16,18 0 0,-36 18-1,0-18-15,18 18 16,-17-18 0,-19 17-1,1-17-15,-1 0 16,1 0-1,0 0 1,-18 18 0,17-18-1,1 0 1,-18 18 0,18-18-1,-1 0 16,1 0-15,-18 17 0,18 1-1,-1-1 17,1-17-1,-18 18-31,0 0 31,0-1 0,0 1-15,-53 0 0,-71-18-1,72 0 1,-1 0-16,35 0 15,0 0-15,-17 0 16,17 0 15,1-18-31,-1 18 32,-17 0-17,0 0 1,17 0-1,-17 0 1,17 0-16,-17 0 31,-18 0-15,35 0 0,1 0-16,-1 0 15,0 0 1,-17 0-16,17 0 15,1 18 1,-1-18 15,0 0-15,1 17-16,-1-17 16,1 0-16,-1 0 15,0 0 1,18 18-1,-17-18 1,-1 0-16,0 18 31,1-18-31,-1 0 0,0 17 63,1-17-48,17 18 1,0 0 0,0-1 15,0 1-31,17-18 16,1 17-1,17 1 16,-17 0-15,0-18 0,17 0 15,-17 0-15,-1-18-1,18 0 1,-17 1-16,17 17 15,1-18-15,52-17 32,-71 35-17,36 0 1,-17 0 0,-19 0-1,1 0 1,0 0-1,-1 0 1,1 0-16,-1 0 31,1 0-31,0 0 32,-1 0-17,1 0 1,0 0-1,-1 0 17,1 0-32,0 0 47,-1 0-32,1 0 1,0 0 31,-18 18-16,17-1-15,-17 1-1,0 17 16,0-17-31,-17-1 32,-19 1-17,19 0 1,-19-1 0,19-17-1,-19 18 1,19-18-1,-1 0 17,0 0-32,1 0 31,-1 0-15,1 0-1,-1 0 16,0 0-15,-35 0 0,18 0-1,17 0 1,-17 0 0,18 0-16,-1 0 15,0 0 1,1 0-16,-19 0 31,19 0-31,-36 0 31,35 0-15,1 0 0,-19-18-1,19 18 1,17-17-1,-18-1 1,0 0 0,1 18-1,-1-35 1,0 35 0,1-18-1,17 1 1,-18-1-1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05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7320 11165 0,'35'-17'141,"-17"-1"-141,35 0 15,-18 18-15,-17-17 16,35 17 0,-18 0 15,53-35 16,-52 35-47,34-18 47,-35 18-47,-17-18 31,17 18-15,1 0-1,-19 0-15,1 0 16,-1 0-1,1 0-15,0-17 16,-1 17 0,1 0-1,0 0 1,-1 0 0,1 0-1,0 0 1,-1 0-1,1 0 1,0 0 0,-1 0-1,1 0 1,-1 0 0,1 0-1,0 0 16,-1 0-31,-17 17 16,18-17 0,-18 18 15,18-18-15,-18 18-1,17-1 1,-17 18-1,0-17 17,0 0-32,0-1 15,0 1 1,-17 0 0,-1-1-1,-53-17 1,1 0 15,17 0-15,35 0-16,1 0 15,-1 0 1,0 0 0,1 0-1,-1 0 1,-17 0-1,17 0 1,1 0 0,-1 0-1,-35 0 17,35 0-32,1 0 15,-19 0-15,19 0 16,-18 0-16,-1 0 15,-17 0 1,18 0 0,0 0 15,17 0-15,1 18-1,-1-18 1,-17 18 15,35-1-15,0 1-1,-18-18 1,18 18 0,0-1-1,18 1 16,17-18-31,-17 0 32,52 0-1,-52 0-31,-1 0 16,19-18-1,-1 1 1,0 17-1,0-18 1,-17 18 0,53 0 15,-18 0-15,-1 0-1,-34 0 1,17 0-16,-17 18 15,0-18 1,17 0-16,0 17 16,-17-17 15,0 0-31,-1 0 16,1 0-1,-1 18 1,1-18-1,0 0 1,-1 0 0,1 0-1,0 17 17,-1-17-32,1 0 31,0 0 16,-1 0-32,-17 18 17,0 0-1,0-1-16,0 1 1,0 0 0,-53-1-1,18-17 1,-18 0 0,18 0 15,17 0-31,1 0 0,-19 0 15,1 0 17,17 0-32,-17 0 15,17 0 1,1 0 0,-1 0-1,0 0 1,1 0-1,17 18-15,-35-18 16,17 0 0,0 0 15,1 0-31,-1 0 31,0 0-31,1 0 16,-1 0-1,0 0 1,1 0 0,-18 0-1,-1 0 17,19 0-17,-1 0 1,0 0-1,1 0 1,-1 0 0,0 0-16,1 0 31,-1 0-31,1 18 16,-1-18 15,0 0-16,1 0 17,-1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09.3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7267 13652 0,'18'0'171,"17"0"-139,0 0-17,-17 0-15,0 0 16,17 0 0,0 0-1,18-17 1,-18 17-1,89 0 48,-18-35-16,-89 35-32,19 0-15,-19 0 32,19 0-32,-19 0 15,1 0 1,-1 0 0,19 0-1,-19 0 1,1 0 15,0 0-15,-1 17-16,1-17 31,0 0-15,-1 18-16,1-18 46,0 17-46,-1-17 16,-17 18 0,18-18-1,-18 18 1,0-1 15,-18 1-15,-17 0-1,0-18 1,17 17-16,-35-17 16,35 18-1,1-18-15,-1 0 16,0 0 0,1 0-1,-1 0-15,1 0 16,-19 18-1,1-18 1,0 0 0,17 0-1,-17 0 1,0 0 0,-18 0-1,17 0 16,-34 0-15,35 0-16,17 0 31,-17 0-15,17 0 0,0 0-1,1 17 1,17 1 46,17 0-30,1-18-32,17 17 15,-17-17 1,0 0-1,17 0 1,0 0 0,-17 0 15,35 0-15,-18-17-1,35-1 1,-17 18-1,-17-18 1,34 18 0,-35 0-1,-17 0-15,0 0 16,17 0 0,-17 0-1,-1 0 1,-17 18-1,0 0 1,18-18 0,0 17-1,-18 1 17,0-1-17,0 19 1,-18-36-1,18 17 1,-18-17 0,1 18-1,-36 0 17,35-1-17,-17 1 1,17-18-16,-17 0 15,17 18 1,1-1 15,-36-17-15,35 0 15,-17 18-31,17-18 16,-17 0-1,17 0 1,1 0 0,-1 0 15,0 0-15,1 0-1,-1 0 16,0 0-15,1 0 15,-1-18-15,1 18 0,-1 0-1,0 0 1,1 0 15,17-17 32,17 17-48,1 0 1,0 0-1,-1 0-15,18 0 16,1-18 15,-19 0-15,1 18-16,0-17 16,-1 17-1,1 0-15,-18-18 16,18 18-1,17-18 17,-18 18-17,1-17-15,0 17 32,-1-18-32,1 18 15,0 0 16,-1 0-31,1 18 32,-18-1-17,0 19 17,0-19-17,0 1-15,-35-18 16,17 18-16,18-1 15,-53 1 17,0 17-17,36-35 1,-1 18 15,0-18-15,1 0-1,-1 0-15,0 0 16,1 0 15,-1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12.4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7214 15187 0,'18'0'93,"17"-18"-77,89 1 15,-107 17-15,36-18-1,-17 18 1,16-17 0,-34 17 15,35 0-15,-18-18-1,-17 18 1,17 0-16,-17 0 15,-1 0-15,1 0 16,0 0 0,-1 0-16,19 0 31,-19 0-31,1 0 16,0 0-1,-1 0 1,18 0-1,-17 0 17,0 0-32,-1 18 15,1-18 17,0 17-17,-1 1 1,1-18 15,0 0-15,-18 17-1,17-17-15,1 18 16,0-18 31,-18 18-32,0-1 1,17 1 15,-17 0-15,0-1 0,-35 1-1,-18 0 1,18-1-1,-18 1 1,35-18 0,-17 0-16,17 0 15,1 0 1,-1 0-16,0 0 16,1 0-16,-19 0 15,1 0 1,0 0-1,17 0 17,-52 0-17,17 0 1,35 0 0,0 0-16,-17 0 15,0 0 1,17 0-1,1 17 1,-1-17 0,0 0-1,1 0 17,-1 0-17,18 18 63,0 0-62,18-18 15,-18 17-15,17-17-1,19 0 1,-19 0 0,1 0-1,17 0-15,0 0 16,-17 0 0,17 0-1,-17 0 1,0 0-1,-1 0 1,19 0 0,-19 0 15,1 0-31,-1 0 16,1 0-1,35 0 16,-35 0-15,-1 0 0,1 0-1,0 0-15,-1 0 16,18 0 0,-35-17-1,18 17-15,17-18 31,1 0-15,-1 1 0,0-1 15,-17 1-31,0 17 16,-1 0-16,-17-18 15,18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8:20.5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5345 9243 0,'0'17'109,"35"1"-109,-18-18 16,36 0-1,18 0-15,88 18 31,-71-18-31,0 35 16,124-35 0,-142 0-1,71 0 1,-35 0 0,18 0-1,-54 0 1,54 0-1,-18 0 17,-36 0-32,-17 18 31,-18-18-15,18 0-1,106 0 1,-18 0-1,-88 0 1,0 0 0,-35 0-16,17 0 0,-17 0 15,17 0 1,0 0-16,-17 0 16,35 0-1,-18 0-15,-17 0 16,34 0-16,-34 0 15,35 0 1,-18 0 0,1 0-1,-19 0-15,36 0 32,0 0-17,-18 0 1,-17 0-16,0 0 15,-1 0-15,19 0 16,-1 0 0,0 0-1,0 0 1,-17 0 0,17 0-1,-17 17 1,17-17-1,-35 18 1,35-18 0,-17 0 15,0 0-15,-1 0-1,-17 18 1,18-18 15,-18 17-31,18-17 31,-18 18-31,17-18 32,-17 17-17,0 1 1,18-18 15,-18 18-31,0-1 31,0 1-15,0 0 31,0-1-32,-18-17 32,-17 0-31,-18 0 0,35 0-1,-17 0-15,18 0 16,-36 0-16,17 0 15,-69 0 1,16 0 15,54 0-15,-18 0-16,35 0 16,-17 0-16,0 0 15,0 0 1,-18 0-1,35 0-15,-17 0 16,17 0-16,-17 0 16,17 0-1,-17 0 1,17 0 0,-17 0-1,17 0 1,-17 0-1,0 0 17,17 0-32,1 0 0,-19 0 15,19 0 1,-19 0 0,19 0-16,-1 0 15,-35 0-15,0 0 16,0 0-1,36 0 1,-19 0-16,-16 0 16,34 0-1,-17 0-15,-1 0 16,1 0-16,-53-17 31,53 17-15,17 0-16,-35 0 15,0 0 1,18 0 15,0 0-15,-18 0 0,17 0-1,1 0-15,17 0 16,-17 0-1,18 0 1,-1 0-16,-17 0 16,17 0-16,-17 0 15,-18 0 1,18 0 0,-18 0-1,0 0 1,17 0-1,1 0-15,17 0 16,-34 17 0,34-17-1,-35 0-15,0 18 16,18-18-16,17 0 16,-17 0-1,-18 0 1,18 0-1,-1 0 1,1 0 0,18 0-1,-1 0 1,-17 0 0,17 0-1,0 0 1,1 0-1,-1 0 17,0 0-32,1 0 31,-1 0-15,0 0-1,1 0 1,-1 0-1,1 0 1,-1 0 0,0 0-1,1 0 1,-1 0 31,0 0-32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16.2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14570 8343 0,'17'0'156,"1"0"-141,35 0 17,-18 0-17,36 0 32,17 0 0,-53 0-31,0 0-1,18 0 17,-17 0-17,-19 0 1,19 0-1,-19 0 17,19 0-17,-19 0 17,1 0-32,-1 0 15,1 0 1,0 0-16,-1 0 15,1 0 1,0 0 0,-1 0-1,1 0 1,0 0 0,-1 0-1,1 0 16,-1 0-15,1 0 31,0 0 0,-18 18-47,0-1 15,-18 19 1,0-19 15,-176 19 1,89-36-17,69 0 1,19 0-1,-1 0 17,0 0-32,1 0 31,-1 0-15,0 0-1,-17 0 1,18 0-1,-19 0 1,1 0 0,0 0-16,-1 0 15,1 0 1,0 0 0,17 0-1,-52 0 1,34 0-1,19 0 17,-1 0-32,1 0 31,-1 0-31,0 0 16,1 17-16,17 1 31,-18-18-16,0 0 1,18 18-16,0-1 16,0 1-1,36 17 1,-19-35 0,36 18-1,-18-18 1,1 0-1,-1 0 1,0 0 0,-17 0-1,17 0 1,-17 0 0,-1 0-1,1 0 1,0 0-1,17 0 1,0 0 0,-17-18-1,0 18 1,-1 0-16,18 0 31,-17 0-31,0 0 16,-1 0 15,1 0-15,0 0-1,-1 0-15,-17-18 16,18 18 0,0 0-1,-1 0 1,19 0-1,-19 0 17,1 0-17,-1 0 1,1 0 0,0 0-1,-1 0 32,-17 18-31,-17 0-1,-19-1 1,-140-17 0,105 0-1,36 0-15,18 0 16,-19 0-1,19 0-15,-1 0 16,0 0 0,1 0-1,-1 0 1,0 0 0,1 0-1,-1 0-15,18 18 16,-17-18 15,-19 18-15,19-18-1,-1 0 1,0 0 15,1 0-15,-1 0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19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14570 9895 0,'35'-35'125,"-17"17"-125,-1 18 16,19-17-1,-19 17-15,18-18 32,54-17-1,16 35 16,-69-18-32,17 18 17,-36 0-17,36 0-15,-35 0 16,0 0 0,17 0-1,0 0 1,0 0-1,-17 0 1,0 0 0,17 0-1,0 0 1,-17 0 0,17 18-1,-17-18 1,-1 0 15,1 18-31,0-18 16,-1 17 15,1-17-31,0 18 31,-1-18-15,-17 17-1,0 1 1,0 0-16,0-1 31,-17-17-31,-19 18 16,-52-18 15,53 0-15,17 0-16,1 0 15,-1 18-15,-17-18 32,17 0-17,0 17-15,1-17 16,-1 0 0,0 0-1,1 0 1,-1 0-1,1 18 1,-19-18 0,1 18-1,17-18 1,1 0 0,-1 0-16,0 0 15,-17 0-15,17 0 16,-17 0-1,-18 17 1,36-17 0,-36 0 15,17 0-15,19 0-16,-1 0 15,1 0 1,-1 18-16,0-18 15,-17 0 1,17 18 0,1-18-16,-1 0 31,18 17-31,-18-17 16,-17 0-1,0 0 16,17 0 1,1 0-17,17-17 32,0-54-31,0 18-1,0-18 1,0 36 0,17 18-16,-17-1 15,18 0-15,-18 1 16,18-1 0,-1 0-1,1 18 1,-1-17-1,19 17 17,-1 0-17,-17 0 1,17 0 0,-17 0-1,-1 0 1,18 0-1,-17 0 1,17 0 0,18 0-1,0 0 17,0 0-17,0 0-15,-18 0 16,1 0-1,-1 0-15,0 0 16,-17 0-16,17 0 16,18 0-1,0 0 17,-18 0-1,36 17 0,-36-17-15,-17 18-16,-1 0 15,1-18 17,-18 17-32,18 1 31,-18 0-31,17-1 15,-17 1 17,0 35-17,-17-53 1,-19 53 0,1-53-1,0 17 1,-71 1 15,71-18-15,-1 0 15,19 0-31,-1 0 16,-17 0-16,0 0 15,-1 0 1,19 0-1,-1 0 1,0 0 0,1 0-1,-1 0-15,0 0 16,1 0-16,-1 0 16,-17 0-1,17 18 1,1-18-1,-19 0 1,19 0 0,-1 0-1,-17 0 1,-1 0 0,19 0-1,-18 0 16,-1 0-31,19 0 32,-1 0-32,0 0 15,18-18 1,-17 18-16,-19-18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23.8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14482 12400 0,'0'-18'94,"35"18"-78,53 0 31,-70 0-47,35 0 31,-36 0-15,18 0-16,-17 0 15,17 0 1,1 18-16,-1-18 15,-17 0 1,52 35 15,18-17 16,-70-18-31,17 0-1,1 0 1,-36 18 15,17-18-15,18 17 0,-17-17-1,0 0 1,-1 0 15,1 0-15,0 18-1,-1-18 1,1 18 0,-18-1 15,0 1 0,0 0-15,-18-18-1,1 17 1,-36 1 0,-71-18-1,18 0 1,89 0-1,-1 0-15,0 0 16,1 0 0,-18 0-1,17 0 17,0 0-1,1 0-31,-1 0 15,0 0-15,1 0 32,-1 0-32,0 0 31,-17 0-15,18 0 15,-1 0-31,0 0 0,1 0 31,-1 0 0,18 17 32,18-17-48,17 18 1,0-18 0,0 0 15,1 0-15,-1 0-1,18 0 1,-35 0-1,17 0-15,0 0 16,-17 0 0,17 0 15,-17-18-31,17 18 31,-17 0-15,-1 0-16,1 0 15,0 0 17,-1 0-17,-17 18 1,0 0 15,0-1-15,0 1-1,0 0 1,0-1 15,-35 1-31,0 17 32,17-35-32,-17 0 15,-1 0-15,1 0 31,0 0-31,17 0 16,1 0 0,-1 18 15,-17-18-15,17 0-1,0 0 1,1 17-1,-19-17 1,19 0 0,-1 0-1,-35 0 1,36 0 15,-1 0-15,-17 0-1,17 0-15,0 0 16,1-17 0,-1 17-1,18-18 1,-35 1 0,17-1-1,18 0 1,-35 1 15,35-19-15,0 19-1,0-1 1,18 0 0,-1-17-1,19 35 1,-19-17-16,36-1 31,-53 0-31,35 18 16,-17 0-1,17-17 1,-17 17 0,0 0-1,-1 0 1,1-18-1,17 18 1,0-18 0,-17 18 15,17 0-31,1-17 16,-19 17-1,-17-18-15,35 18 16,1 0-1,-19 0 1,1 0 0,0 0-1,-1 0-15,19 0 32,-19 0-32,1 0 15,0 0 1,-1 0-16,1 0 31,-1 0-31,-17 18 16,18-18-1,0 35 17,-1-17-17,-17-1 1,0 1-16,0 0 31,0-1-31,0 1 31,0-1-15,0 1-16,0 0 16,0-1-16,-17 19 31,-19 17-16,-52-18 1,71-35 0,-54 17-1,36-17 1,17 0 15,0 0-31,-17 0 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28.6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14482 16563 0,'17'0'281,"18"0"-266,54-18 1,52-35 31,-35 36 0,-89-1-32,18 0 1,-17 18 15,0 0-15,-1 0-16,1 0 16,0 0-1,-1 0 1,1 0 15,0 0-15,-1 0 15,1 0-31,0 0 16,-1 0 15,1 0-16,-1 0 17,1 0-17,0 0-15,-1 0 32,1 0-17,0 0 1,-1 0-1,1 0-15,0 0 47,-54 0 63,19 0-95,-19 0 1,19 0-16,-19 0 31,19 0-31,-36 0 16,18 0 15,17 0-31,-17 0 31,17 0-15,-35 0 0,18 0-1,17 18 1,1-18-16,-19 0 15,19 0-15,-19 0 16,1 18 0,17-18-16,-17 0 15,18 0-15,-19 0 47,19 0-31,-1 17-1,-53 1-15,36 17 16,18-17 15,-1 0-15,-17-1 0,35 18-1,-18-17 1,0 17-1,1 18 1,17-35 0,-18 0-1,0-1 1,18 18 0,0-17 15,0 0 0,18-1-15,0-17-1,17 0 17,0 0-17,1-17 1,-1-1-1,0 0 1,18-17 0,-18 18-1,18-1 1,35-17 0,-70 35-1,70-36 16,-35 19-31,-18 17 16,18-18 15,-35 18-31,0 0 16,-1 0-16,1 0 16,0 0-1,-1 0 1,1 0-1,-1 0 1,1 0 0,0 0-1,-1 0-15,1 0 16,0 0 15,-1 0-31,1 0 31,0 0-15,-1 0 15,-17 18 16,0-1-47,0 1 16,0 17-1,0 1 1,-17-1 0,-19 0-1,1-17 1,-18 17 0,18-17 15,-18-18-16,18 0 1,-1 0-16,19 0 16,-1 0-1,-17 0 1,-1 0 0,1 0-1,0 0 1,17 0 15,-17 0-15,-36 0-1,36 0 1,18 0 0,-19 0-16,19 0 31,-1 0-31,0-18 15,-17 18 17,0-53-17,17 53 1,1-53 15,17 36-31,-18-19 16,18 19-16,0-1 0,0-17 15,0 17 1,0-17 0,0 0-1,0-1-15,18 19 16,-1-1 0,18-17-1,-35 17 1,36 0-16,-1 1 15,-17 17 1,35-35 15,-1 35-15,-34-18 0,0 18-16,52 0 15,-52 0 1,17 0-1,18 0 1,-18 0 0,-17 0-16,17 0 0,-17 0 15,0 0 1,17 0 0,18 0-1,-36 0 16,1 0-15,-18 18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32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18080 7056 0,'17'0'156,"1"0"-140,17 0 0,18 0-1,88 0 16,1 17 32,-90-17-47,-16 0-16,-1 0 15,0 0 1,1 0-1,-19 18 1,1-18 0,-1 0-1,1 0 1,-18 17 0,18-17-1,-1 0 16,1 18 1,-18 0-1,0-1 31,-35 1 1,-18 0-47,18-1-1,-18 1-15,17-18 16,1 18-1,17-18-15,-17 17 16,18-17 0,-19 0-1,19 0 1,-1 0 0,-17 0-1,17 0 1,0 0-1,-17 0 1,0 0 0,0 0-1,-1 0 1,19 0-16,-1 0 16,0 0-1,-17 0 1,17 0-1,1 0 17,-1 0-32,1 0 62,-1 18-15,36-18 31,-1 0-62,18 0-1,1 0 1,-1 0 0,0 0-1,-17 0 1,17-18 0,18 18-1,-35 0 1,35 0-1,-36 0 1,1 0 0,35 0-1,-18 0 1,-17 0 15,17 0-31,-17 0 16,17 0-1,-17 18 1,-1-18 15,1 0-15,17 17 0,-17-17 15,-1 0-16,1 18 1,-18 0 31,18-18-31,-18 17 77,0 1-30,0 0-32,0-1 0,0 1-15,0 0 0,0-1-1,-18 1-15,0-18 16,1 18-16,-36 17 31,18-35-15,17 0-1,0 0 1,1 0 0,-1 0-1,0 0 1,1 0-1,-18 0 17,17 0-17,0 0-15,1 0 32,-1 0-17,0 0 1,1 0-1,-1 0 1,0 0 0,1 0 15,-1 0-15,1 0-16,-1 0 15,0 0 1,1 0-16,-1 0 15,0-18 1,-17 18 0,0-17 15,17 17-31,0 0 16,1-18-1,-1 0 1,1 1-16,-1-1 31,0-17 0,18 17-15,0 0 0,0-35 15,0 36 0,0-1-31,18-17 16,0 17-1,-1 18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50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17903 11218 0,'18'-17'187,"0"17"-187,17 0 16,18-18-16,88 0 47,-106 18-32,1 0-15,52-17 31,-35 17 1,-36 0-17,19 0-15,-19 0 32,1 0-32,0 0 31,-1 0-16,1 0-15,-1 0 16,1 0 0,0 0 15,-1 0-31,1 0 0,0 0 16,-1 0 15,1 0 0,0 0-15,-1 0-1,1 0 17,-1 0-1,1 0-16,0 0 1,-1 17 0,1-17 15,0 0-15,-18 18-1,17 0 1,1-18 15,-18 17-15,18-17-1,-18 18 17,0 0-17,0-1 48,0 1-48,-18 0 1,-17 17 15,17-35 0,0 0-15,-17 35 0,-18-17-1,36-18 1,-36 0 0,-53 35 15,53-35-31,0 18 15,-18-18 1,1 17-16,35 1 16,-71 0-1,53-1 1,18-17 0,17 18-1,-17-18 1,17 0-16,0 0 15,1 0 1,-1 0 0,0 0 15,1 0 0,34 0 125,1 0-140,0 0 0,-1 0-1,19 0 1,17-35 15,-36 35 0,18 0-31,1 0 16,-19-18 0,36 18-1,-35 0 1,0 0-16,35 0 31,-36 0-31,1 0 16,35 0 15,-18 0-31,0 0 47,18 0-31,-35 0-1,-1 0-15,1 0 16,0 0-16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54.6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18027 13688 0,'18'0'125,"17"0"-125,71-71 62,-71 54-62,-17 17 16,17-18-16,-17 18 31,-1 0-31,18-18 0,-17 18 16,0 0-1,17 0 1,0 0 15,53 0 16,-17 0 0,-53 0-47,17 0 15,-17 0 1,-1 0 0,18 0-1,-17 0-15,0 0 32,-1 0-32,1 0 15,17 18 16,-17-18 1,17 18-17,-35-1 1,18 1-16,0-18 16,-18 17-1,17-17-15,-17 18 16,35 0 15,-35-1-31,18 1 16,0 0 31,-18-1-47,0 1 31,0 0-16,0-1 1,-18-17 0,-17 36-1,-53-36 17,35 0-17,17 0 1,1 0-1,-18-18 17,36 18-17,-19-18 1,-17 18 15,0 0-15,18 0-1,0 0 17,-36 0-17,36 0 1,35 18 0,-35-18-16,0 18 31,-1-18-31,19 17 15,-1-17-15,-17 0 16,-1 18 0,19-1-1,-19 1 17,1 0-17,18-18 16,-1 17-31,0-17 32,1 36-1,17-19-15,0 1-1,17 0 1,1-1-1,0 1 1,17-1 0,-18-17-1,1 0-15,0 0 32,-1 0-32,19-17 15,-19-1 1,1 1-1,17-1 1,71-17 15,-88 17-15,35 18 0,0 0 15,-36 0-16,18 0 1,-17 0 15,35 0-31,-18 0 32,-17 0-1,0 0-16,-1 18 1,1-18 0,-1 17-1,1-17 1,0 0 15,-1 0-31,19 18 16,-1 0 15,-35-1-15,35-17 15,-35 18-31,18-1 31,-18 1-15,0 0 31,0-1-32,-18 1 1,1 0 0,-19-18-1,-17 0 1,-35 0-1,0-18 17,70 0-17,1 18 1,-19 0 15,19 0-15,-18-17 15,17 17-15,0 0-1,1 0-15,-19 0 32,1 0-17,17 0-15,1 0 16,-18 0-1,17 0-15,0 0 16,1 0 0,-1 0-1,0 0 1,1 0 0,-19 17-1,19-17 1,-1 0-1,0 0 1,1 0 15,-1 18-15,1-18 0,-1 0-1,0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8:58.6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17992 15311 0,'17'0'141,"19"-36"-126,122-34 32,-17 17-16,-105 35-31,-1 1 16,0 17 0,-17 0-16,0 0 15,70-18 32,-35 18 0,-18-18-31,-17 18-1,17 0 16,0 0 1,-17 0-17,-1 0 1,36 0 31,-35 0-47,0 0 15,-1 18 48,1 0-63,-18-1 31,0 1 0,0-1 1,-18-17-17,1 0 17,-1 0-17,0-17 1,1 17-1,-1-18 1,0 1 0,1 17-1,-19-18 17,19 18-32,-18 0 15,-1 0 1,1 0 15,-53 0 0,53 0-15,-1 0 0,19 0-16,-1 0 15,-17 0-15,35 18 16,-36-18-1,-16 17 17,34-17-32,0 0 15,-17 18 1,-18 17 0,35-35-1,-17 18 16,17-18-15,-17 35-16,18-35 16,-1 18-1,0-1 1,1 1 15,17 0 16,0-1-31,0 1 31,0-1-32,17-17 16,1 0-15,-18-17 0,18-1-1,-1-17 1,1 35-16,-1-53 31,1 35-31,0-17 16,17 17-1,0-17 1,-17 18 0,17-1-1,18 0 1,-18 1 15,36-1-15,-53 18-1,-1-18 1,19 18 0,-1-17-16,-18 17 15,36 0 1,0-18 0,-17 18 15,-19 0-16,1 0-15,-1 0 16,1 0 0,0 0-1,-1 0 1,1 0 0,0 18-1,-1-18-15,1 17 16,0-17-1,-18 18 1,17 0 0,1-18-1,-18 17-15,0 1 16,18 17 0,-1-17-16,-17-1 31,0 1-31,0 0 15,18 17 1,-18-17 31,0-1 31,0 19-62,-88 16-1,35-16 1,35-19 0,-17-17-1,17 0 1,-17 0-1,-18 0 17,-18 18-17,18 0 1,1-1 15,-19 1-15,53-18-1,1 0 1,-19 0-16,19 18 16,-1-18-16,-17 17 31,0 1-15,17-18-16,0 0 15,-17 17-15,0-17 31,17 0-15,0 0-16,1 0 31,-1 0-15,-17 0 15,17 0-31,1-17 47,-1 17-47,0-18 31,18 1-31,-17-1 16,-1 18 0,18-18-1,-18 18 1,18-17 31,-17 17-32,17-36 1,-18 19-16,18-1 16,0 0-1,0 1 1,18-18 15,-1 17-15,-17 0-1,18 18 1,0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30:23.4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3757 4322 0,'35'17'94,"1"1"-78,-19-1-1,54 19 1,-71-19-1,70 36 17,-52-35-17,0-18 1,-18 18 0,17-1-1,1 1 1,-18-1-1,18-17 1,-1 18-16,1 0 16,-1-1 15,-17 1-31,18-18 16,-18 18-1,18-1 1,-1-17-16,-17 18 15,18 0 1,-18-1 0,35-17-16,-35 18 15,0-1 32,18-17-47,0 18 16,-1 0-16,1 17 15,0-35-15,-1 0 16,-17 35 0,18-35-1,-1 0 1,-17 18 0,0 0-1</inkml:trace>
  <inkml:trace contextRef="#ctx0" brushRef="#br0" timeOffset="1491.79">3739 4939 0,'18'-35'125,"0"17"-109,17 0 0,0-35 15,-17 18-16,0 17 1,-1 1 0,-17-1-16,18 18 15,-18-17 1,0-1-16,17 18 16,1 0-16,-18-18 15,0 1 1,35-1-1,-35 0 1,18 1 0,0-1 15,-1 0-15,-17 1-1,18 17 1,0-18-1,-1 1-15,-17-1 16,18 0 0,-1 18-1,-17-17 1,18-1-16,0 0 16,-1 18-1,-17-17 1,18-1-1,0 18 1,-18-18-16,17 1 16,1-1 15,0 18-15,-18-17-1,17-1 1,1 18-1,-18-18 32,18 18-15,-18-17-17</inkml:trace>
  <inkml:trace contextRef="#ctx0" brushRef="#br0" timeOffset="6393.61">5909 4216 0,'-18'0'250,"1"0"-235,-1 0 16,0 17-31,1-17 32,-1 18-1,18 0-31,-53 17 47,53-17-32,-17-1 17,-1 1-17,18-1 1,-18 1 15,18 0-15,-17-18-16,17 17 15,-18 1 1,18 0 0,0-1-1,0 1 1,0 0 15,0-1-15,0 1-1,0 17 1,0-17 15,0-1-15,0 1 15,0 0-15,0-1-1,18 1 1,-18 0 0,17-1-1,-17 1 1,0-1-16,0 1 31,0 0-31,0-1 31,18 1-15,-18 0 0,18-1-1,-18 1 1,17 0 15,1-1-15,0 1-1,-1-18 17,-17 18-17,18-18 1,-1 17 0,1-17-1,0 0 1,-1 0-1,1 0 1,17 0 0,-17 18-1,0-18 17,-1 0-32,1 0 15,-1 0 1,19 0-1,-19 0 1,1 0 0,0 0-1,17 0 1,-17 0 0,-1 0-1,1 0 1,17-18-16,-35 1 15,18-1 1,17 18-16,-17-53 16,-1 53 15,1-35-15,17 17-1,-35 0 1,18 1-1,0-19-15,-18 19 16,17 17-16,-17-18 16,0 1-1,18-1 1,-1-17 0,-17 17 15,0 0-31,0 1 15,0-19 1,0 1 15,0 0-15,-17 35 0,17-18-1,0 1 1,0-1-1,-18 0 1,1 1 0,-1-1-1,18 0 1,-18 1 0,1-1-1,-1 1 16,0 17-15,1 0-16,17-18 16,-18 0 15,0 18-31,1 0 16,-1 0-1,1 0 1,-1-17-1,-17 17 1,17 0 15,0 0-15,1 0 0,-1 0-1,0 0 1,18-18-1,-17 18-15,-1 0 16,0 0 15,1 0-15,-1 0 0,1 0-1,-1 0 1,0 0-1,1 0 17,-1-18-17,0 18 32,1 0-31,17-17 15,-18-1 0,0 18 16</inkml:trace>
  <inkml:trace contextRef="#ctx0" brushRef="#br0" timeOffset="8703.98">5715 5644 0,'18'18'110,"17"0"-95,18 17 1,17 0 15,-34-17-15,-1 17 15,-17-35-31,17 18 31,0 17-15,-17-35-1,17 35 1,36 1 0,-54-19-1,19 1 1,-36 0 0,17-1-16,18 1 15,-17-1-15,0 1 47,-1 0-47,19 17 16,-19-17 15,1-18-31,-18 17 0,0 1 16,18-18-1,-18 18 1,17-18-1,-17 17 17</inkml:trace>
  <inkml:trace contextRef="#ctx0" brushRef="#br0" timeOffset="10016.8">5733 6156 0,'53'-35'172,"-18"-1"-172,18 1 15,-36 17 1,107-70 46,-71 53-30,-36 35-17,1-18 1,0 1 0,17-1-1,-17 0 1,-1 1-1,1 17 1,17-18 0,-17 1 15,-1-1-15,1 18-1,-18-18 1,35 1-1,-17 17 17,-18-18-17,0 0 1,18 18 0,-18-17-1</inkml:trace>
  <inkml:trace contextRef="#ctx0" brushRef="#br0" timeOffset="11433.77">5697 6932 0,'18'35'109,"0"-35"-109,35 36 16,17 17 31,-52-36-32,-1-17-15,1 18 16,0-18-1,-1 0 1,-17 17-16,18-17 16,-18 18-16,18 0 15,17-1 1,-18 1 0,1 0-1,53 17 1,-54-17-1,19 34 1,17 1 0,-36-53-1,1 18 1,-1 17 0,1-35-16,-18 18 15,18 0 1,-1-1-16,1 1 31,0 0-15</inkml:trace>
  <inkml:trace contextRef="#ctx0" brushRef="#br0" timeOffset="12465.79">5733 7585 0,'35'-18'94,"35"-17"-78,-34 0-1,-19-1 1,19 19 15,34-54-15,-17 18 0,18 0-1,-36 0 1,0 36-1,36-19 1,-18 1 0,-18 0-1,0 17 17,1 1-17,-19-1 1,1 18-1,-1 0 17,1 0-17</inkml:trace>
  <inkml:trace contextRef="#ctx0" brushRef="#br0" timeOffset="14002.67">5662 8502 0,'18'0'125,"-1"35"-110,1-17 1,70 52 15,-70-34-31,17-1 16,0-35-16,-17 18 16,17 17-1,1-17-15,-1-1 16,-18 1-1,1-18-15,0 17 16,-1 19-16,19-36 16,-19 17 15,19 1-15,-19-18-1,-17 18-15,18-18 16,0 0-16,-18 17 15,17-17 1,-17 18 0,18-18-1,-18 18 1,17-18 15</inkml:trace>
  <inkml:trace contextRef="#ctx0" brushRef="#br0" timeOffset="14959.24">5644 9031 0,'18'-18'78,"35"1"-62,-35-18-16,52-18 16,-35 35 15,-17 0-31,0 1 16,-1-1-16,1 0 15,0 1 1,-1-1-16,19 1 15,-36-1-15,35 0 16,-18-17 0,19 0-16,-19 17 15,19 0-15,-1-17 16,0 17 0,-17-17-16,17 18 15,-17 17 1,-1-18-16,-17 0 15,18 1 1,0 17-16,-1-18 16,1 18 15,0-18-15,-1 18 46,-17-17-46</inkml:trace>
  <inkml:trace contextRef="#ctx0" brushRef="#br0" timeOffset="16267.3">5662 9737 0,'18'0'78,"35"0"-63,-18 35 1,-17-17-16,34 17 16,-16-18-16,-1 1 15,0 0 1,1-1 0,-1 36-1,18-35 1,-53 17-1,53-17 1,-18 17 0,0-17 15,-35-1-15,53 19-1,-35-19 1,-1-17-1,1 18 1,0-18 0,-18 18-1,17-18-15,1 0 16,-18 17-16,18-17 16,-18 18-1,17-18 16</inkml:trace>
  <inkml:trace contextRef="#ctx0" brushRef="#br0" timeOffset="17252.45">5680 10231 0,'53'0'63,"-18"0"-63,53-71 31,0 0 0,-52 36-31,-19 0 16,1 0-16,-1 35 16,1-53-1,0 53 1,-1-36-1,-17 19 1,18 17-16,0-18 16,-18-17-16,53 17 31,-18-35-15,0 53-1,-17-17-15,-18-1 16,17 0-16,19 18 15,-19-17 1,1 17 0,-18-18-1,18 18 1,-18-18 15</inkml:trace>
  <inkml:trace contextRef="#ctx0" brushRef="#br0" timeOffset="18683.65">5715 11024 0,'35'18'109,"-17"0"-93,35 17 15,17 53 0,-34-70-31,-1 35 16,0-18-16,18 0 15,-35 0 1,-1-35 0,19 36-16,-19-1 0,1-35 15,17 18 16,-35-1-31,36 1 16,-19 17 0,1-17 15,-1-18-15,-17 17-1,18 1 1,0-18 15</inkml:trace>
  <inkml:trace contextRef="#ctx0" brushRef="#br0" timeOffset="19606.03">5733 11659 0,'17'-17'79,"19"-19"-79,16-17 15,19-17 1,-36 17-1,-17 18 1,35-1 0,-36-34-1,19 52 17,17-35-17,-36 18-15,1 0 16,17 17-16,1-17 15,-1-18 1,18 0 0,-18 35-1,-17 1 17,-1 17-17,1 0 1,-18-18-16,0 0 31,18 18-15,-18-17 15,17 17-15</inkml:trace>
  <inkml:trace contextRef="#ctx0" brushRef="#br0" timeOffset="27168.2">5644 12312 0,'18'0'141,"17"35"-141,18 18 31,-35-35-15,17 17-1,-17-17 1,-1-18-16,19 35 31,52 53 16,18-17 0,-89-36-31,19-17-1,-19 17 1,19-35 0,-36 18-1,17-1 1,19-17-1,-36 18 17,17-1-32,1-17 31,-18 18-15,0 0-1,17-18 1,1 0 15</inkml:trace>
  <inkml:trace contextRef="#ctx0" brushRef="#br0" timeOffset="28307.03">5680 12912 0,'0'-18'109,"53"-17"-109,0-1 16,-18 19-1,0-1-15,-17-17 16,17 17 0,0 1-1,18-19 1,18 1 15,-18 0-15,-18 0-1,-17 35 17,-1-36-32,1 36 31,0 0-31,-1-17 16,-17-1-16,18 0 15,-1 18 1,-17-17-1,18-1 1,0 18 0,-1-35-1,1 17 17,-18 0-17,18 18 1,-18-17-1</inkml:trace>
  <inkml:trace contextRef="#ctx0" brushRef="#br0" timeOffset="29969.06">5697 13670 0,'18'0'125,"17"18"-109,53 17 31,18 18-1,-53-18-30,-35-35 0,35 36-1,-36-19 1,36 18 0,-17 1-1,-1-19 1,-17 1-16,-1 0 15,1 17 1,17-35-16,-17 53 31,17-36-15,-17-17-16,-18 18 16,17 0-16,1-18 15,0 17 1,-18 1-16,17-18 15,1 18-15,-1-1 32,-17 1-17,18-18 1,-18 18 0</inkml:trace>
  <inkml:trace contextRef="#ctx0" brushRef="#br0" timeOffset="31196.29">5697 14252 0,'18'0'78,"0"-35"-62,52-36 15,-35 36-31,-17 17 16,0 1-1,-1 17-15,19-35 32,-19 35-17,1-36 1,35 19 0,-36-1-1,1-17-15,17 17 16,-17 0-16,0 1 15,17-18 1,-35 17-16,35 18 16,-17-18-16,-18 1 15,35-1 1,-17 0 0,-18 1-1,17 17 1,1 0-16,-18-18 31,0 0-31,18 18 16,-1 0-1,-17-17 1,18 17 0,-18-18-1,0 0 16</inkml:trace>
  <inkml:trace contextRef="#ctx0" brushRef="#br0" timeOffset="32972.71">5627 14940 0,'35'18'125,"0"-1"-125,-17 1 16,0 0-1,17 35 1,0-18 15,-17-17-15,17 34-1,-17-52 1,-1 18 0,1 0-16,0-18 15,-1 17 1,19 19 0,-19-19-1,18 19 1,1-19-1,-19 1 1,1 17-16,17-17 16,-17-1-1,0 1 1,-18 0 0,17-1-1,1-17 1,0 18-16,-1 0 15,1-1 17,-1 1-17,-17-1 1,18-17 0,0 0-1,-1 18 1,1 0 31</inkml:trace>
  <inkml:trace contextRef="#ctx0" brushRef="#br0" timeOffset="34295.57">5644 15663 0,'0'-35'94,"36"17"-79,-19-17-15,19 0 16,-19 17 0,1-17-1,35 0 32,17-18 0,1-18-31,-53 36-1,52 0 1,-17-18-1,-35 35 1,-1 0 0,19 1-1,-36-1-15,17 1 16,19 17 0,-36-18-16,17 0 15,1 18-15,-1-17 16,1-1-1,0 0 1,-1 18 15,1 0-31,-18-17 16,18-1 0,-1 0-1,1 18 1,-18-17 15</inkml:trace>
  <inkml:trace contextRef="#ctx0" brushRef="#br0" timeOffset="35936.68">5609 16351 0,'18'0'110,"-1"18"-95,19 0 1,52 34 15,-70-34-15,17 17-1,0 1 1,0-36 15,-17 17-31,-18 1 16,35 0-16,-17-1 16,-18 1-1,35-1-15,-17 1 16,-18 0-16,35-1 15,-17-17-15,-18 36 16,17-19 0,19 1-1,-19 0 1,1-18 0,-18 17-16,18 1 15,-1-1 1,1-17-1,-18 18 17,18 0-17,-1-18 1,1 17 0,-1-17 15,1 0 16</inkml:trace>
  <inkml:trace contextRef="#ctx0" brushRef="#br0" timeOffset="37084.97">5627 16969 0,'17'-18'78,"1"0"-62,70-70 15,-17 18 16,-54 34-31,1 19-1,0-1 1,35-35 15,-18 0-15,18 18 0,-53 0-1,35 17-15,0-17 16,1 17-16,-1-17 15,-17 17 1,-1-17-16,19 17 16,-19 18-1,-17-17-15,18-1 16,-1 0 0,1 1-1,0-1 1,-1 18-16,-17-18 31,18 18-15,-18-17-1</inkml:trace>
  <inkml:trace contextRef="#ctx0" brushRef="#br0" timeOffset="39021.02">9313 4339 0,'18'0'94,"17"18"-79,1-1-15,-19 19 16,18-1-1,-17-17 1,53 52 47,-18 1-32,-36-54-31,1 1 31,-1 17-31,19-17 31,-19 0-15,19-1-16,-36 1 16,17-1-16,1 1 15,0-18 1,-1 0-16,1 35 31,-1-17-15,1 0-16,0-1 15,-1 1 17,-17 0-1,18-18-31</inkml:trace>
  <inkml:trace contextRef="#ctx0" brushRef="#br0" timeOffset="40054.38">9384 4851 0,'35'-53'109,"0"17"-93,18-34-1,-53 52 1,71-52 31,-53 52-47,-18 0 0,17 1 15,-17-1 1,0 1 0,18-1-1,17 0 1,-35 1-1,0-1-15,18 0 16,-1 1 0,-17-1-16,18 0 31,0 1-31,-18-1 16,17 1-1,1-1 1,0 18-1,-18-35 1</inkml:trace>
  <inkml:trace contextRef="#ctx0" brushRef="#br0" timeOffset="41753.94">9207 5627 0,'18'17'79,"35"1"-64,71 53 16,-19-36 32,-69 0-63,17-17 16,-36-1-16,18 1 15,36 0 1,-71 17-1,53-17 1,-18-1 0,-17 1-1,-1 0 1,1-18-16,0 17 16,-1 1-1,1-1-15,0-17 16,-1 18 15,1 0-15,0-18-1,-1 17 1,1 1 0,-18 0 15,18-18-16,-1 17 1,-17 1 31,18-18-31</inkml:trace>
  <inkml:trace contextRef="#ctx0" brushRef="#br0" timeOffset="43105">9190 6244 0,'17'0'47,"1"-35"-31,53 0 15,-18-18 0,-36 35-31,1 0 16,0 18 0,17-35-1,-18 35 1,1-35 0,35 17-1,-53 1 1,18-1-1,-1 18-15,-17-18 16,36 1-16,-19-1 31,1 0-15,17 1 0,-17-1-1,-1-17-15,1 35 16,0-18-1,-1 1-15,1-1 16,0 0 0,17 1-1,0-1 1,-17-17 0,-1 35-16,1-18 15,0 18 1,-18-18-16,17 1 15,1-1 1,0 18 0,-18-17-1,17 17 1,-17-18 0</inkml:trace>
  <inkml:trace contextRef="#ctx0" brushRef="#br0" timeOffset="45083.84">9243 6950 0,'0'17'110,"17"1"-95,19-18 1,-36 18-1,53 17 17,-36-17-32,19-1 15,-19 1 1,18-1 0,-35 1-16,18-18 15,17 0 1,-35 18-16,18-1 15,17 1 1,18 17 0,-53-17-1,35-18 1,-17 18 0,0-1-1,17 1-15,-17-1 16,17 1-1,-35 0-15,35-18 16,-17 17 0,-1 1 15,1-18-15,0 18-1,-1-1 1,1-17-1,0 0 1,-1 18 0,1 0-1,0-1 1,-1-17 31</inkml:trace>
  <inkml:trace contextRef="#ctx0" brushRef="#br0" timeOffset="46803.16">9313 7514 0,'18'0'140,"0"-35"-140,35 0 0,-18-1 16,-18 19-1,36-19 17,18-17 30,-53 18-46,34 0-1,-16 0 1,-1 17 0,0-17-1,1-1 1,-19 19 15,1-1-31,-1 18 16,-17-17-16,18 17 15,-18-18 1,18 0 0,-1 18-1,-17-17 1,36-1 0,-19 0 15,1 18-31,-18-17 15,18-1 1,-1 18 0,1 0-1,-18-18 1,0 1 0,18 17-1,-1 0 16,-17-18 1</inkml:trace>
  <inkml:trace contextRef="#ctx0" brushRef="#br0" timeOffset="48829.67">9172 8308 0,'35'18'78,"1"-18"-78,-19 35 15,19-35 1,-1 17 0,-35 1-16,71 0 46,34 35 1,-87-53-47,17 17 16,-17 1 0,17 0-16,36 17 15,-36-18 16,0 1-31,1 0 32,-19-18-17,1 17-15,-1 1 16,1 0-16,0-18 16,-1 0-1,1 17-15,-18 1 16,18-18-16,17 18 15,-17-18 1,-1 17 0,-17 1-1,36-18 1,-19 0 0,-17 18-1,18-1 1,-1 1-1</inkml:trace>
  <inkml:trace contextRef="#ctx0" brushRef="#br0" timeOffset="50167.91">9225 8925 0,'18'0'109,"17"-35"-93,0 0-1,1-1 1,-1 19 0,0-36-1,-17 35 1,17 1-16,-17-1 16,35-17-1,-18-1 1,18 19-16,0-54 15,17 36 1,-52 17 0,17 1 15,0-1-15,-17 0-1,0 18 1,-1-17-1,1-1 1,0 18 0,-1-18-1,1 1 17,0 17-17,-1 0 1,-17-18-16,18 18 15,0-17 1,-1-1 15,1 18-15,-18-18 31,17 18-32</inkml:trace>
  <inkml:trace contextRef="#ctx0" brushRef="#br0" timeOffset="53100.99">9172 9684 0,'35'17'78,"1"-17"-63,-19 36-15,72 34 47,-54-35-31,-17-17 0,17 0-1,-18-1-15,1 1 16,53 17-1,-54-17-15,19 0 16,-19-1 0,18 1-1,1 0 1,-36-1 0,53-17-1,-36 35 1,19-35-1,-19 18 17,1 0-17,-18-1 1,17-17 0,1 0 15,0 0-16,-1 0 17,-17 18-17,18-18-15,-18 18 32,18-18-17,-1 0 1,1 0 31,0 0-32,-1 0 17</inkml:trace>
  <inkml:trace contextRef="#ctx0" brushRef="#br0" timeOffset="54319.76">9313 10248 0,'36'-35'110,"-19"35"-95,71-106 17,-17 36 15,-71 52-47,35 0 15,-17 1 1,-18-1-16,53-17 15,-36-1 17,1 19-32,0-1 15,17 0-15,-17 1 16,-1-1 0,19 1-16,-1-1 15,-18-17-15,1 17 16,17 0-16,1 18 15,-36-17 1,53-19 0,-18 19-1,-17-1 1,-18 1 0,17 17 15,1 0-16,-18-18-15,0 0 32</inkml:trace>
  <inkml:trace contextRef="#ctx0" brushRef="#br0" timeOffset="56001.69">9243 11007 0,'17'0'125,"19"17"-125,-1 1 31,71 17 0,-89-17-15,1-1-16,17-17 16,-17 0-16,0 0 15,-1 18 1,1 0-16,0-18 15,17 17 1,-18 1-16,19-18 16,-1 35-1,18-17 1,-18 0 0,0-1-1,1 19 1,-1-19 15,-17 1-15,17-1-1,0 19 1,1-36 0,-19 17-1,1 1 1,-18 0-16,17-18 15,1 0 1,-18 17 15,0 1-31,18-18 16,-1 0 15,-17 18-31</inkml:trace>
  <inkml:trace contextRef="#ctx0" brushRef="#br0" timeOffset="57353.14">9155 11606 0,'17'0'94,"1"-35"-79,17 17 1,-17 1 0,17-18-1,18 17 16,-35 0-31,-1 1 16,1-1 0,0 18-1,-1-18-15,-17 1 0,18 17 16,35-53 0,0 18-1,-18 17 1,18-35-1,-18 18 1,-17 17 15,123-88 1,-124 89-17,19-1 1,-36 0-1,53 1 1,-36-19 0,1 36-1,0-17-15,-18-1 16,17 0 0,1 18-1,0-17 1,-1-1-1,1 18 1,-1-17 15,1 17-15,-18-18 0</inkml:trace>
  <inkml:trace contextRef="#ctx0" brushRef="#br0" timeOffset="59369.43">9119 12347 0,'36'18'94,"-1"-18"-79,-18 17 1,72 54 15,-36-36-15,-18 1-1,0-19 1,0 1 0,1 17-1,-1-35 1,-17 18-1,-1-1-15,19 1 16,-19-18-16,36 18 31,-35-1-15,-1 1-16,19 0 16,-19-18-16,1 0 15,0 17 1,34 1-1,-34 0 1,0-18 0,17 17-1,-17 1 1,-1-18 0,-17 17-1,36 1 1,-19-18-1,-17 18 17,18-18-17,0 0 1</inkml:trace>
  <inkml:trace contextRef="#ctx0" brushRef="#br0" timeOffset="60765.78">9190 12929 0,'17'-17'93,"1"-19"-77,17 19-16,-17 17 16,17-36-1,36-16 32,-53 52-31,-1-36-1,1 19 1,-1-1 0,19-17-1,-1 17 1,-17 0-1,-1-17 1,19 0 0,-1 17-1,0-17 1,18 0 15,-53 17-31,18 18 16,-1-18-16,1 1 15,-18-1 1,35 0 0,-35 1-1,18 17 1,17-18 0,-35 1-1,18 17 1,-1-18-1,1 18 1,0-18 0,-1 1-1,1 17 32,-18-18-47</inkml:trace>
  <inkml:trace contextRef="#ctx0" brushRef="#br0" timeOffset="62932.07">9225 13688 0,'18'0'156,"-1"0"-140,1 17-16,17 1 31,-17 0-31,35-18 31,-18 17-15,0 1-1,-17-18 1,-18 18-16,18-18 16,-1 0-1,1 0-15,0 17 16,-1 1-16,1-18 31,0 18-15,-1-1-1,18 1 1,-17-18 0,17 17-16,-17 1 15,17 0 1,1-18-1,-19 17 1,36 19 0,-35-36-1,17 35 1,-17-17 0,-1-18-1,19 35 1,-19-35-1,1 17 17,-18 1-17,0 0 1,18-18 0,-1 0-1,-17 17 1,18-17 15</inkml:trace>
  <inkml:trace contextRef="#ctx0" brushRef="#br0" timeOffset="64345.17">9172 14199 0,'18'0'109,"17"-53"-109,-17 18 16,17 17-1,36-34 1,-1-19 15,-35 71-15,1-53 0,17 35-1,-53 1 1,53-18-1,-18 17 17,-18 18-17,19-18-15,-19 1 16,1 17-16,0-18 16,17 0-1,0 1 1,-17 17-16,-1-18 31,19 18-31,-36-18 16,17 18-1,1-17 1,0 17 0,-1 0-1,1-18 16,0 0-15,-1 18 15</inkml:trace>
  <inkml:trace contextRef="#ctx0" brushRef="#br0" timeOffset="65997.88">9190 15081 0,'35'0'78,"0"18"-62,1 0-16,-19-1 16,19-17-16,52 53 62,18-35-15,-71 17-31,0-35-1,-17 18 1,17-1-1,-17 1 1,-1-18 0,36 18-1,-53-1 1,36-17 0,-19 35-1,18-17 16,-17-18-15,0 18-16,-18-1 16,17-17 15,19 36-15,-19-19-1,1-17 1,0 18 31,-1 0-47,1-18 31,0 17-15,-1 1-1</inkml:trace>
  <inkml:trace contextRef="#ctx0" brushRef="#br0" timeOffset="67352.31">9190 15646 0,'0'-18'78,"35"0"-78,71-87 47,-35 34 0,-54 36-31,1 35-1,-1-18-15,-17 0 16,36 18-16,-19-17 16,19-18-1,-1-18 1,0 35 15,0-17-31,1 17 16,-19 0-16,1 1 15,35-18 1,-35 35 0,-1-18-1,-17 0 1,18 18-1,-1 0-15,-17-17 16,18-1 0,0 18-1,-1-18 1,1 1 15,0-1-15,-1 0 31,1 18-32,-18-17 1</inkml:trace>
  <inkml:trace contextRef="#ctx0" brushRef="#br0" timeOffset="69087.91">9207 16334 0,'36'0'93,"-19"35"-93,72 0 47,-54-17-47,71 17 47,-89-17-31,19-1-16,-36 1 15,35-18 1,0 18 15,-35-1-31,35 1 16,1-18-16,-19 18 0,1-1 31,17 18-15,-17-35-16,0 18 15,-1 0-15,1-18 16,-1 17 0,1 1-1,0 0 1,-1-18-1,-17 17 1,18 1 0,0-18-1,-18 18-15,17-1 32,1 1-1,0-18-16,-18 17 17,17-17-17</inkml:trace>
  <inkml:trace contextRef="#ctx0" brushRef="#br0" timeOffset="70554.21">9155 16933 0,'17'-17'78,"1"17"-62,52-71 31,-52 36-47,35-18 47,-18 35-47,-17 1 15,-18-1 1,18 18-1,-1-35 1,36-1 15,-53 19-31,18 17 32,17-53-17,0 53-15,-17-35 31,17 17-31,-17 0 32,17 1-32,0-1 15,-17 0 1,0 1 0,-1 17-1,1-18-15,-18 1 16,18 17-1,-1-18-15,18 0 32,-17 1-32,0-1 31,-1 18-31,1 0 0,-18-18 31,18 18-31,-1-17 31,1 17-15,-18-18 0</inkml:trace>
  <inkml:trace contextRef="#ctx0" brushRef="#br0" timeOffset="73223.38">12788 4357 0,'35'17'78,"1"1"-78,-19 0 15,19-1 1,-1 19 0,-17-36-16,34 53 47,-34-36-47,53 36 46,-36-18-30,0-17 0,-17 0-1,0-1-15,17-17 32,-35 18-32,35 0 31,-17-1-16,17 1 1,-17-1 0,-1-17-1,1 18-15,-18 0 16,18-18 0,-1 0-1,1 17 1,-18 1-1,17-18 1,-17 18-16,18-18 16</inkml:trace>
  <inkml:trace contextRef="#ctx0" brushRef="#br0" timeOffset="74373.97">12876 4886 0,'0'-18'78,"53"-17"-63,-17 0 1,34-36 0,18-35 15,-35 18 31,-35 53-46,17 17 0,-17-35-1,17 36 1,-35-19-1,18 36-15,17-17 16,-35-1 0,0 1-16,18 17 15,-1 0-15,1-36 32,-18 19-17,18 17-15,-1-18 16,-17 0 15,18 18 0,-18-17-31,17-1 16</inkml:trace>
  <inkml:trace contextRef="#ctx0" brushRef="#br0" timeOffset="76045.32">12806 5662 0,'17'0'78,"19"0"-62,-1 0 0,0 18-1,1-1-15,-1-17 16,35 53 31,36 0 0,-70-18-32,-1-17 1,0 17 15,0-17-31,-17-18 16,17 35 15,-17-17-15,0-18-1,-1 18 1,1-18-16,-1 17 16,-17 1-1,18-18-15,0 17 16,-1-17 15,1 18-15,-18 0-1,18-18-15,-1 17 32,1-17-17</inkml:trace>
  <inkml:trace contextRef="#ctx0" brushRef="#br0" timeOffset="77157.54">12841 6279 0,'18'-17'62,"17"-36"-46,36-53 15,52 0 16,-105 106-31,-1-35-1,36 0 1,-17-1 0,-1 19-1,0-19-15,0 19 16,-17-18-16,17 17 16,1-17-16,-19 17 15,1 18 1,17-18-16,-17-17 31,-1 35-15,1-18-1,0 1 1,-1-1 0</inkml:trace>
  <inkml:trace contextRef="#ctx0" brushRef="#br0" timeOffset="78702.85">12823 7003 0,'36'0'78,"17"17"-63,0 1-15,-18 0 16,18-1-16,-18-17 16,0 18-16,36 35 46,35 0 1,-89-36-31,1-17-16,0 18 16,-18 0-1,17-18 1,1 17-16,0 1 31,17-18-15,-35 35-1,17-35-15,1 18 16,0-1 15,-1 1-15,1-18 15</inkml:trace>
  <inkml:trace contextRef="#ctx0" brushRef="#br0" timeOffset="79755.04">12788 7532 0,'53'-18'94,"18"-52"-94,-18 34 16,-18 19-1,0-19-15,-17 1 16,105-53 31,36 0 0,-124 52-32,-17 36 1,17-17 0,-17 17-1,-18-18 1,35 18-1,-17-17 17,-1 17-17,1 0 17,-18-18-1</inkml:trace>
  <inkml:trace contextRef="#ctx0" brushRef="#br0" timeOffset="81131.88">12753 8290 0,'18'18'78,"17"0"-78,18 17 15,-18-18 1,-17 19 0,87 34 15,-87-52-31,17 0 16,107 87 15,-107-87-16,53 53 17,-70-54-32,-1 1 15,36 17 1,-35-17 15,17-1-15,-17 1-1,-1 0-15,1-1 32,0-17-17,-1 0 1,-17 18-16,0 0 47</inkml:trace>
  <inkml:trace contextRef="#ctx0" brushRef="#br0" timeOffset="82202.65">12912 8996 0,'17'-35'110,"1"17"-95,17-35-15,0 0 16,1 18 0,-1 0-16,-17 17 31,-1-17-31,54-1 47,-71 19-32,88-89 17,-53 71-17,-35 17 1,36 0-1,17-35 1,-53 36 0,17-1-16,1 18 15,-18-18-15,17 1 16,1 17 0,-18-18-1,18 1 1,-18-1 31</inkml:trace>
  <inkml:trace contextRef="#ctx0" brushRef="#br0" timeOffset="83722.4">12859 9631 0,'17'17'62,"36"1"-46,71 35 15,-89-53-15,18 18-1,0-1 1,-35 1 0,-1-18-16,1 0 15,-1 18 16,19-18-31,-19 17 16,36 1 0,-17 17 15,-19-35-31,1 18 16,-1-1-1,1 1 16,17 0-15,-17-1 0,0 1-1,-18 0 1,17-18 0,1 17 15,0 1 0</inkml:trace>
  <inkml:trace contextRef="#ctx0" brushRef="#br0" timeOffset="84722.73">12929 10125 0,'18'-18'125,"17"-17"-125,0-18 16,1 35-1,-1-52 1,18 34-1,-53 19 1,18-19 0,-1 36-16,1-17 15,-18-1-15,18 1 16,-1-1 0,1 0-1,-1 1 1,1-1-16,-18 0 15,18 18 1,17-35 0,-17 17 15,-1 1-15,-17-1-16,18 18 15,-18-17 1,18-1-1,-1 18 1,-17-18 0,0 1-1</inkml:trace>
  <inkml:trace contextRef="#ctx0" brushRef="#br0" timeOffset="85971.51">12806 11060 0,'17'0'62,"36"17"-46,0 1-1,18 35 1,-36-36 0,0 19-16,-35-1 15,124 71 32,-36-36 0,-70-52-31,-1 0-1,1-18 1,0 17 0,-18 1-16,17-18 15,-17 18 16,18-18-15,-18 17 0,18-17-16,-18 18 15,17-18 1</inkml:trace>
  <inkml:trace contextRef="#ctx0" brushRef="#br0" timeOffset="86986.35">12823 11606 0,'0'0'0,"18"-35"94,35-18-79,123-123 32,-140 141-31,-19 35-16,-17-18 15,36-17 1,-36 17 0,17 0-1,1 18-15,0-17 31,-1-1-15,1 0 0,-1 1-16,1 17 15,0-18 1,-1 0 0,1 18-1,-18-17 1,18 17-1,-1-18 1,-17 1 0,18 17-1,-18-18-15</inkml:trace>
  <inkml:trace contextRef="#ctx0" brushRef="#br0" timeOffset="88663.87">12788 12400 0,'35'0'141,"1"18"-126,-1-1 1,18 19 0,17 34 15,89 54 16,-123-107-32,34 36 17,-17-17-17,-35-36-15,17 35 31,0-18-15,0 1 0,-35 0-1,18-1 1,0-17 0,-1 0 15</inkml:trace>
  <inkml:trace contextRef="#ctx0" brushRef="#br0" timeOffset="89694.17">12788 13017 0,'18'-17'78,"35"-54"-78,53-87 47,-71 122-47,53-70 47,-70 89-47,-1-1 31,-17 1-16,18-1-15,0 0 16,-1 1 0,1-1-1,0 0 1,-1 1-16,1-1 47,-1 0-47,1 18 15,-18-17 1,18 17 0,-1-18-1,-17 0 1,18 18 15,0 0-15,-18-17 15,17 17-15</inkml:trace>
  <inkml:trace contextRef="#ctx0" brushRef="#br0" timeOffset="91417.2">12735 13617 0,'18'0'94,"35"0"-78,53 35 15,-18 1 16,-53-19-31,0 1-16,71 53 62,0-18-15,-88-53-31,-1 17-16,1-17 15,-18 18 1,35-1-16,-17-17 31,0 18-31,-1 0 16,18-1-1,-17 1-15,-18 0 16,35-1 15,-17-17-31,-18 18 16,18 0-16,-1-18 15,-17 17 1,18-17 0,0 18-1,-18-1 1,17 1 0</inkml:trace>
  <inkml:trace contextRef="#ctx0" brushRef="#br0" timeOffset="92600.99">12841 14217 0,'18'-18'110,"35"-35"-95,17-52 16,1 16 16,-54 72-31,36-19 0,-53 19-1,18 17 1,0-18-1,-18 1-15,53-1 32,-36-17-17,1 35 1,-18-18-16,35 0 16,-17 18-16,-18-17 15,70-19 32,-52 19-47,0-1 0,-18 0 16,52 18-1,-52-17 1,18-1-16,0 18 31,-1-17-15,1-1-1,0 0-15,-1 18 32,1 0-17,-18-17 1</inkml:trace>
  <inkml:trace contextRef="#ctx0" brushRef="#br0" timeOffset="95260.41">12788 15028 0,'18'0'78,"-1"18"-62,72 35 31,-1 17-1,-35-17-30,0-17 0,-36-19-1,36 19 17,-35-36-32,17 17 0,-17 1 15,-1-1 1,1 19-16,35-19 31,-53 1-15,35 0-16,1-1 15,-19 1 1,1-18 0,-18 18-16,17-18 15,1 17 1,-18 1 15,18-18-31,-1 17 16,1-17 15,-18 18-31</inkml:trace>
  <inkml:trace contextRef="#ctx0" brushRef="#br0" timeOffset="96633.07">12718 15628 0,'0'-35'93,"53"17"-93,-18-35 16,18 36 0,70-89 15,-35 18 16,-52 70-16,-19 0-31,19-17 16,-19 17-16,1 18 15,17-35 1,-17 17 0,-1 1-1,1-1 1,17-17-1,-17 35 17,-18-18-32,18 18 0,-18-17 15,17-1 17,1 0-32,0 18 15,-1 0 1,-17-17-1,18 17 1,-18-18 0,17 18-1,-17-18 32</inkml:trace>
  <inkml:trace contextRef="#ctx0" brushRef="#br0" timeOffset="98117.82">12876 16298 0,'0'18'125,"36"0"-110,-1 17-15,18-17 16,-18-18 31,124 123 15,-124-105-62,-35-1 16,18-17-16,-1 0 16,1 18-1,-18 0-15,35-1 16,-17 1 0,0-1-1,-1-17 1,19 18 15,-36 0-15,0-1-16,17-17 0,1 18 31,-1 0-15,1-1 30,-18 1-14,18-18-17</inkml:trace>
  <inkml:trace contextRef="#ctx0" brushRef="#br0" timeOffset="99390.8">12841 16916 0,'18'-18'109,"-1"-35"-93,36 18-1,-17 17-15,34-88 47,-52 89-47,-1-1 16,36-17 15,-35 17-15,17-17 15,-17 17-16,0 1 1,17-19 0,-18 19-1,1 17-15,-18-18 16,18 0 0,-1 1-1,1-1 1,0 1-16,-1-1 31,1 0-15,0 1-16,-1-1 31,1 0-15,-18 1 30,17 17-30,-17-18-16,18 0 31,0 18 1,-18-17-1</inkml:trace>
  <inkml:trace contextRef="#ctx0" brushRef="#br0" timeOffset="100944.19">16439 4322 0,'18'0'94,"17"17"-79,71 71 16,18 53 16,-89-88-31,-35-35 15,18 0-31,-1-1 31,1 19-15,-1-36 0,1 17-1,0 1 1,-1-1 0,-17 1-1,0 0 1,18-18-1,0 0 1,-1 17 15</inkml:trace>
  <inkml:trace contextRef="#ctx0" brushRef="#br0" timeOffset="101923.74">16422 4868 0,'35'-53'62,"18"0"-62,-18 18 16,-17 0 0,35-36-1,-18 36 1,18-53 31,-35 70-47,17-17 47,-35 17-32,18-17 1,-1 17-1,-17 1 1,18 17 47,-18-18-63,17 18 0,-17-17 15,18-1 1,-18 0-1,18 1 17,-1 17 15,-17-18-16,0 0 0</inkml:trace>
  <inkml:trace contextRef="#ctx0" brushRef="#br0" timeOffset="103255.17">16439 5697 0,'36'0'109,"17"18"-93,-36 0 0,19-1-16,-1 1 0,0 0 15,0 17 17,1-35-17,52 53 32,-71-36-31,19 1-16,17 35 15,-36-53 1,19 35 0,-1-17-1,-17 17 1,-1-17-1,1-18 1,-1 35 0,1-35-1,-18 18 17,18-18-17</inkml:trace>
  <inkml:trace contextRef="#ctx0" brushRef="#br0" timeOffset="104238.71">16457 6174 0,'18'-18'63,"105"-123"-32,1-36 16,-107 142-31,19 0-1,-36 0 17,17 35-17,1-36 1,-1 19-1,19 17-15,-36-18 16,17 0 0,1 1-1,17-18 1,-17 35-16,0 0 31,-1-18-15,1 18-1,-18-18 1,18 18-16,-1 0 31</inkml:trace>
  <inkml:trace contextRef="#ctx0" brushRef="#br0" timeOffset="105808.97">16316 6985 0,'35'0'94,"18"35"-78,106 71 15,-18 18 31,-70-72-46,-36-16 0,0-1-16,0 0 15,-17-17 1,0 0-16,-1-18 16,1 17-1,0 1 1,-1 0-1,1-1 1,0 1 0,-1-18-1,-17 17 1,0 1 31,18-18-47</inkml:trace>
  <inkml:trace contextRef="#ctx0" brushRef="#br0" timeOffset="106758.2">16492 7620 0,'0'-53'47,"89"-70"-16,34-19 16,-105 107-31,-1 35-16,1-17 15,-18-1-15,0 0 16,35 1 15,-17-1-15,-1 18-1,-17-18 1,18-17 0,0 35-1,17-18 1,-35 1 0,18-1-1,-1 1 1,1-1 15,0 0-15,-18 1 15,17 17 0</inkml:trace>
  <inkml:trace contextRef="#ctx0" brushRef="#br0" timeOffset="108553.7">16492 8290 0,'18'0'125,"17"0"-109,-17 18 15,17-18-31,53 70 47,-70-52-47,17 0 16,71 88 15,-106-89-15,53 18-1,-35 1 16,17-1-31,0 0 16,-17-17 0,0 0-16,17 17 31,-18-17-15,-17-1-16,18-17 31,-18 18-31,0-1 31,0 1-15</inkml:trace>
  <inkml:trace contextRef="#ctx0" brushRef="#br0" timeOffset="109626.88">16528 8855 0,'17'-18'94,"19"0"-78,-1-34-16,71-54 47,-89 70-47,1 19 31,0-19-15,-18 19-16,17 17 15,71-88 16,-88 70-15,53-35 15,-35 35-15,0 18 15,-18-17-31,17 17 16,1-18-16,-18 1 31,18-1-15,-18 0-1,0 1 1,0-1 0,0 0 15</inkml:trace>
  <inkml:trace contextRef="#ctx0" brushRef="#br0" timeOffset="111061.02">16369 9701 0,'18'18'63,"17"-18"-48,-18 18 1,36-1-16,-17-17 16,-1 0-1,18 18 16,35 0 16,-35 17-31,0-18 0,-53 1 15,35-18-31,-17 35 15,-1-35-15,1 18 16,17 0 0,-17-1-1,17 1-15,-35 0 16,18-18 0,0 17-16,-1-17 15,-17 18-15,18-18 31,-18 18-31,17-18 16,-17 17 0,18 1-1,0-18 17,-1 17 14</inkml:trace>
  <inkml:trace contextRef="#ctx0" brushRef="#br0" timeOffset="112205.2">16439 10125 0,'18'-36'125,"17"19"-109,71-89 15,-18 0 16,-52 88-31,-19 1-16,1-1 15,0 1 1,-1 17-1,18-36 1,1 19 0,-19-1 15,1 18-31,-18-18 16,18 18-16,-1-17 31,1 17-31,-18-18 15,18 18 17</inkml:trace>
  <inkml:trace contextRef="#ctx0" brushRef="#br0" timeOffset="117061.62">1376 4674 0,'35'-17'62,"18"17"-62,35-18 32,-35 0-17,141 18 32,-141 0-47,0 0 16,-35 0-1,52 0 1,-35 0 15,-17 0-31,17 0 16,-17 0-1,0 0 1,-1 0 0,1 0-1,0 0 1,-1 0-16,18 0 31,-17 0 0,0 0-15,-1 0 0,1 0 15,0 0-15,-1 0 30,1 0-14,-18-17-1,18 17-15,-18-18-16,0 0 31,0 1-16,0-18 1,0 17 0,0 0-1,-18 1 17,18-1-32,-18 18 31,18-18-31,0 1 31,0 34 94,0 1-109,0 17-1,0-17 1,0 52 0,0-34-1,0-1 1,0-17-1,18 35 1,-18-36 0,0 1-1,0-1 17,0 19-17,0-19-15,0 1 47,0-53 31,-18-1-78,1 1 16,-1-53-1,0 17 1,18 36 0,-17-18-1,17 36 1,-18-1 15,18-17-15,0 17-1,0 0 1,-18 18 0,18-17-1,0-1 1,0 1 0,0-1-1,0 0 1,0 1 46,18 17 1,0 0-48,-1 0 1,19 17 0,-19 1-1,1 0 1,0-1 0,-18 1-16,17-18 15,1 17-15,0 1 31,-1 0-31,1-18 32,17 17-17,-17-17-15,-18 18 0,17-18 16,19 18 15,17-18-15,-36 0-1,1 0 1,-1 0 0,1 0-1,0 0-15,-1 0 16,1 0 0,-18 17 30,0 1-30,0 17 15,0-17-31,-35 35 16,17-36 15,-52 54-15,70-53-1,-36-1-15,1 1 16,17-1 0,1 1-16,-19-18 15,19 35 1,-18-17 0,-1 0 15,19-1-16,-1-17-15,0 18 32,1 0-17,-1-18 17,0 0-1,1 0-16,-1 0 17</inkml:trace>
  <inkml:trace contextRef="#ctx0" brushRef="#br0" timeOffset="123406.42">16334 11077 0,'17'0'78,"19"0"-78,-1 0 32,53 35 14,18 36 1,-89-53-31,36 17 0,0 0 15,0 1-16,-35-19 1,17 1 0,-35-1-1,35 1 1,-17-18 0,0 18-1,-1-18 1,-17 17-1,18-17 1,-18 18 0,18-18-1,-1 0 48</inkml:trace>
  <inkml:trace contextRef="#ctx0" brushRef="#br0" timeOffset="124501.43">16439 11501 0,'0'-18'93,"36"-35"-77,122-70 31,-140 123-32,0-36-15,-1 19 16,1 17 0,0-18-16,17-17 15,-17 17 17,-1 0-17,1 18 1,-1-17-16,1 17 15,17-36 1,-17 36 0,0-17-1,-18-1 1,35 18 0,-17-17 15,-1 17-31,-17-18 15,18 0 1,0 18 0,-1 0-1,1 0 17,-18-17-32</inkml:trace>
  <inkml:trace contextRef="#ctx0" brushRef="#br0" timeOffset="125969.77">16351 12330 0,'36'0'94,"-1"0"-94,-18 17 15,19-17 1,87 53 31,-88-53-47,54 35 47,-54-17-32,0 0-15,0-1 32,18 19-17,18 17 1,-53-36-1,-1 1-15,36-1 16,-35 1 0,-1 17-1,1-35-15,0 18 16,17 0 0,-35-1-1,18-17 16,-1 36-15,1-19 15,0-17-31,-18 18 16</inkml:trace>
  <inkml:trace contextRef="#ctx0" brushRef="#br0" timeOffset="127284.47">16369 12859 0,'0'-36'156,"53"19"-140,35-54 15,0-17 0,-17 18 16,-54 52-31,36-17 15,-35 17-15,17 0-1,-35 1-15,18 17 16,17-36-16,-35 19 16,18 17-1,17-18 1,0 0 15,-35 1-15,18 17-1,0-35 1,-1 35 0,1-18-1,-18 0-15,18 18 32,-1-35-17,1 35 1,-18-18-1,17 18-15</inkml:trace>
  <inkml:trace contextRef="#ctx0" brushRef="#br0" timeOffset="129306.89">16457 13670 0,'18'0'125,"17"0"-110,36 35 32,-36-35-47,-18 18 16,1-18 15,17 18-31,1 17 0,105 71 63,-106-71-63,-17-35 15,88 88 17,-89-52-17,18-1 1,1 0-1,-1-17 17,-35-1-17,18 1 1,-1 0 0,1-1 15,-18 1 0</inkml:trace>
  <inkml:trace contextRef="#ctx0" brushRef="#br0" timeOffset="130391.24">16369 14199 0,'18'-35'94,"70"-36"-94,-35 19 16,-18-1-1,18 0-15,53-53 47,-18 18 0,-53 52-31,-17 19-1,17-1 1,0-17 0,1 17 15,-1-17-15,-17 35-1,-1-18 1,1 1-16,-1-1 15,1 18 1,0-18 15,-1 18-31,-17-17 16,18 17 15,-18-18 0</inkml:trace>
  <inkml:trace contextRef="#ctx0" brushRef="#br0" timeOffset="131857.43">16316 15081 0,'35'0'110,"-17"18"-110,35-18 15,88 70 32,-18-17 0,-52 0-31,-36-35-1,0 17 1,1-35-1,-1 35 1,-17-17 0,35 0-1,-18 35 17,-17-53-17,17 17 1,-35 1-1,17 0 1,1-18 0,0 17-1</inkml:trace>
  <inkml:trace contextRef="#ctx0" brushRef="#br0" timeOffset="133058.51">16298 15610 0,'18'-17'78,"53"-36"-62,-19 18-1,1-1-15,88-87 47,-123 123-31,-18-18-1,18 1-15,17-1 32,-17 0-17,-1-17 1,1 35-16,17-18 15,-17 1 1,52-19 0,-52 1-1,0 35 1,17-17-16,-17-1 16,-1 0-1,-17 1 16,36-1-15,-19 0 0,-17 1 15,18-1-15,-1 0-1,-17 1 1,18 17-1,-18-18 1,18 18 0</inkml:trace>
  <inkml:trace contextRef="#ctx0" brushRef="#br0" timeOffset="134483.69">16316 16387 0,'35'0'110,"18"17"-110,53 36 31,53 53 16,-89-53-16,1-18-15,-54-17-1,36 35 1,-17-53 0,-19 17-16,1 1 15,0-18 1,-1 0-16,-17 18 16,18-1-16,0 1 15,-1-18 1,1 0-1,-1 17-15,-17 1 16,36-18 15,-36 18-15</inkml:trace>
  <inkml:trace contextRef="#ctx0" brushRef="#br0" timeOffset="135484.93">16351 16933 0,'36'-35'78,"140"-177"-31,-123 159-32,-36 36-15,19-18 32,-19-1-32,1 36 15,0-17 1,-1-1 0,1 0-1,0-17 1,17 17-1,-18 1 1,1 17 0,0-18-1,-18 1 1,35-1 0,-17 18 15,-1-18-31,-17 1 31,18 17 0,-18-18-15,18 18 0</inkml:trace>
  <inkml:trace contextRef="#ctx0" brushRef="#br0" timeOffset="136941.05">19738 16439 0,'18'0'93,"17"0"-77,0 0-16,18 18 16,141 35 31,0 35-1,-106-53-30,-35 1 15,-18-19-31,18 1 32,0-18-17,-53 18 1,18-1-16,17-17 15,-17 0 1,-1 18 0,1-18-1,0 18 1,-1-18 15,1 0 0,0 0-15</inkml:trace>
  <inkml:trace contextRef="#ctx0" brushRef="#br0" timeOffset="138006.95">19861 16916 0,'36'-18'78,"34"-17"-62,-17-1-1,-18 1-15,36-18 32,-36 36-32,-17-19 15,105-69 17,54-19 30,-107 54-46,18 17 15,-70 35-15,17 0-16,-35 1 15,18 17 1,17-18 15,-17 0-15,0 18 15,-1 0 0</inkml:trace>
  <inkml:trace contextRef="#ctx0" brushRef="#br0" timeOffset="139435.62">19844 15081 0,'0'0'0,"17"0"110,19 0-95,52 36 17,-35-1-17,88 35 16,-18-17-15,-70-35 0,-17 0-16,-1-1 15,0 1 1,0-18 0,-17 17-16,0 1 15,17-18-15,-35 18 16,35-18-16,-17 0 15,-18 17 1,35 1-16,-17-18 31,-1 18-31,1-18 16,0 0 15,-1 0-31</inkml:trace>
  <inkml:trace contextRef="#ctx0" brushRef="#br0" timeOffset="140490.07">19914 15522 0,'18'0'62,"0"-17"-46,123-107 31,-35 18 0,-89 89-32,18-19 1,36-34-1,-36 52 1,36-52 0,17-1-1,-70 36 1,52-1 0,-52 19-1,-18-1-15,17 18 16,1-17-16,0 17 15,-18-18 1,17 18-16,1-18 31,-18 1 1,18 17-17</inkml:trace>
  <inkml:trace contextRef="#ctx0" brushRef="#br0" timeOffset="141968.98">19808 13635 0,'18'17'110,"17"-17"-95,-17 18 1,53 17 0,70 36 30,-106-36-30,0 1-16,18-19 16,-18 1-1,1-1-15,-1 1 16,0 17 15,1-17-15,-1 0-1,-18-18 1,1 17-16,0 1 16,-1 0-1,1-18 1,0 17 0,-1 1-1,1-18 1,0 17 15,-1-17-15,-17 18-1</inkml:trace>
  <inkml:trace contextRef="#ctx0" brushRef="#br0" timeOffset="143165.23">19932 14235 0,'35'-53'93,"0"0"-77,36-35 15,53-1 16,-107 72-31,1-1-1,17 0 1,0 1 15,-35-1-31,18 18 16,0-17-16,-1 17 15,1-18 1,0 0 0,-18 1-16,52 17 31,-34-18-15,0 0-1,-1 1 1,19-1-1,-19 0 1,1 18 0,0-17-1,-1-1 1,1 18 0,-18-18-1,17 18 1,-17-17-16,18 17 31</inkml:trace>
  <inkml:trace contextRef="#ctx0" brushRef="#br0" timeOffset="144748.16">19844 12365 0,'17'0'110,"19"17"-95,-19 1 1,89 70 31,-53-52-32,0-1 1,-35-17 0,17 17 15,53 0-31,-70-17 16,17 17-16,0-35 15,-17 18 1,17 17-1,0-17 1,-17-1 0,0-17-1,-1 0-15,-17 18 16,18-18-16,0 17 31,-18 1-31,17-18 16,1 0-1,-18-18 64,0 1-64</inkml:trace>
  <inkml:trace contextRef="#ctx0" brushRef="#br0" timeOffset="145803.06">19897 12982 0,'0'-17'94,"53"-19"-79,-1 1-15,54-53 31,-88 70-15,17-17 15,-17 35-31,-18-18 16,18 1 0,-18-1-1,17 0 1,18 1-1,-17-36 17,0 53-32,-1-18 15,-17 1-15,18-1 16,17 0 0,-17-17-16,0 0 15,-1 35-15,18-36 31,-35 19-15,18-1-16,0 0 16,-1 18-1,-17-17 17,0-1-17,18 18 1,-18-17-1,18 17 17</inkml:trace>
  <inkml:trace contextRef="#ctx0" brushRef="#br0" timeOffset="147238.76">19879 11024 0,'18'0'141,"-1"0"-125,1 0-16,0 18 15,-1 0 1,18-1-16,-17-17 15,70 71 17,-70-54-17,141 72 32,-124-72-47,0 1 16,-17-18-1,52 35 1,-34 0 0,-19-35-1,1 18 1,0-18-16,-1 18 16,1-1-1,0-17 1,-18 18 15,17-18-15,1 18-1,-1-18 17</inkml:trace>
  <inkml:trace contextRef="#ctx0" brushRef="#br0" timeOffset="148645.64">20002 11483 0,'18'-18'125,"17"1"-110,107-72 17,-90 54-17,-16 35 1,-19-17-1,19-19 1,-1 36 0,0-53-1,36 0 48,-71 36-48,35-19 1,-17 19 15,-1-1-15,1 18-16,-18-17 31,18 17-31,-18-18 16</inkml:trace>
  <inkml:trace contextRef="#ctx0" brushRef="#br0" timeOffset="150875.43">19861 9560 0,'18'18'141,"35"17"-126,194 106 1,176 89-1,-246-160 17,-89-17-17,18 18 48,-71-54-16,-17 1-32,-1 0 17</inkml:trace>
  <inkml:trace contextRef="#ctx0" brushRef="#br0" timeOffset="152758.27">19844 10213 0,'35'-35'141,"0"17"-141,36-17 47,-36 17-47,-17-17 16,-1 35-1,19-18 1,-19 1-1,19 17 1,-1-36 15,18-17 16,-36 53-31,19-35 15,-19 35-15,19-35-1,-19 17 17,19-17-17,-19 17 1,1 18-16,-1-17 15,1 17 1,-18-18 0,18 0-16,-1 18 15,1-17 1,0-1 0,-1 18 15,-17-18-16,18 1-15,0 17 16,-1 0-16,-17-18 31,18 18-15,-1-18 0,-17 1-1,18 17 1</inkml:trace>
  <inkml:trace contextRef="#ctx0" brushRef="#br0" timeOffset="154324.75">19914 8308 0,'0'18'156,"36"-1"-140,-19 1-16,1-1 16,-1-17-1,19 36 16,52 52 16,71-18 0,-106-34-31,17 17 15,-35-36-15,1 1-16,-36 0 15,35-1 1,-17-17 0,-1 18-16,1 0 15,0-18-15,-18 17 31,17-17-31,1 18 16,-18-1 15</inkml:trace>
  <inkml:trace contextRef="#ctx0" brushRef="#br0" timeOffset="155404.02">19950 8819 0,'17'0'94,"36"-35"-78,35-71 15,-52 106-16,-1-53 1,0 36 0,-17-19-1,-18 19 1,35-1 0,-17 1-1,17-19 16,-35 19-15,18 17-16,-1 0 0,-17-18 16,18 0-1,17 1 1,-17-1 0,-18 0-1,17 18 1,1-17-1,0 17 1,-18-18 0,17 18-16,-17-17 31,18 17-31,0 0 31,-18-18 0</inkml:trace>
  <inkml:trace contextRef="#ctx0" brushRef="#br0" timeOffset="157060.27">19879 7003 0,'18'0'187,"17"17"-171,-17 19-16,17-36 31,124 123 16,35 0 15,-159-70-46,0-53 0,-17 18-1,-1 0 1,1-18-16,0 0 15,-1 17 1,1 1-16,17 0 16,-17-18-1,0 17 17,-1-17-32,-17 18 15,18-18 1,-1 0-1,-17 18 1</inkml:trace>
  <inkml:trace contextRef="#ctx0" brushRef="#br0" timeOffset="158328.83">19914 7585 0,'36'-36'125,"-19"1"-109,18 0-16,1 17 31,52-35 16,-70 36-47,35-1 15,-53 0 1,35 1 0,-35-1-1,53 18 1,-36-18-1,19-17 1,-1 35 0,-17-17-1,-18-1-15,17 18 16,1 0 0,-1-18-1,19 1 1,-36-1-16,17 18 31,1 0-31,-18-18 16,18 1-16,-1-1 15,1 18 1,0-18 0,-18 1-1,17 17-15,1-18 16,-1 1-16,-17-1 15,18 18 1,0 0-16,-18-18 16,35 1-1</inkml:trace>
  <inkml:trace contextRef="#ctx0" brushRef="#br0" timeOffset="159957.78">19791 5662 0,'17'0'125,"1"0"-125,0 18 16,-1-1-1,89 36 32,53 35 0,-88-52-31,-36-19-1,0 1 1,18 17-1,0-17 17,-18 0-17,-17-1 1,-1-17 0,19 18-16,-19-18 15,1 17 1,0 1-1,17-18 1,-17 18 0,-1-18-1,-17 17 1,18-17-16,-1 18 31,1-18-15,-18 18-16,18-18 31,-18 17-31,17-17 16</inkml:trace>
  <inkml:trace contextRef="#ctx0" brushRef="#br0" timeOffset="161180.12">19897 6244 0,'17'-17'94,"19"-19"-94,16 1 16,72-36 30,-106 71-46,52-53 47,-35 36-47,1-1 32,-19 18-32,1-35 15,17 17-15,1 1 16,-1-1 15,-18 0-31,1 1 16,0 17-16,-1 0 15,1-18 1,17 0 0,-17 1 15,0-1-31,-18 1 31,17 17-31,18-18 16,-35 0-1,18 18 1,0-17 0,-18-1-1,0 0 1,17 18-16,1-17 31,0-1-15</inkml:trace>
  <inkml:trace contextRef="#ctx0" brushRef="#br0" timeOffset="162630.11">19808 4357 0,'36'17'94,"-19"1"-78,72 17 15,-1 36 0,-53-53-15,18 17 0,-18-18-16,1 19 15,-19-19 1,18 1-16,18 17 31,-35-17-31,17 0 16,-17-1-16,35 1 31,-36-1-15,1 1-16,17-18 15,-35 18-15,36-1 16,-19 1-1,1-18 1,0 0 0,-1 18-1,-17-1 1,18-17-16,-1 0 16</inkml:trace>
  <inkml:trace contextRef="#ctx0" brushRef="#br0" timeOffset="163860.27">19914 4921 0,'53'-17'79,"-35"-19"-64,-1 19 1,19-1-16,-1 0 15,-17 1 1,17-19 15,53-34 32,-70 52-48,-1 1 1,36-19 15,-17 19-15,-19-19 0,1 19-16,0-1 15,-1 18-15,18-35 31,-17 35-31,17-18 16,-35 1 0,18-19-16,35 19 15,-35-19 17,17 19-17,-18 17 1,1-18-1,0 18 1,-1-17-16,1-1 16,0 0-1,-1 18 17,-17-17-32</inkml:trace>
  <inkml:trace contextRef="#ctx0" brushRef="#br0" timeOffset="172926.25">7391 4357 0,'0'-18'125,"17"1"-94,-17-1-15,18 0-16,0 18 31,-1-17 0,36-1 16,-35 18-31,-1 0 30,1 0-46,0 0 32,-1 0-1,1 0-31,0 0 31,-1 0-15,1 0-1,0 0 17,-1 0-32,1 0 15,-1 0 1,1 0 0,0 0-1,17 0 1,0 18 15,-17-1-15,0-17-1,17 18 1,0 0 0,-17-18-1,-1 0 1,1 17-1,0 1 17,-1-18-32,1 17 15,0-17 1,-1 36 0,1-36 15,0 35-16,-1-17 1,1-1 0,-1-17-1,-17 18 1,0 0 0,18 17-1,0-18 1,-18 1-1,0 0 1,0-1 0,0 1-1,0 0 1,0-1-16,0 1 31,0 17-31,0-17 16,0-1-1,0 1 1,0 0 0,0-1-1,0 1 1,0 0 0,-18-18-16,18 17 15,0 1 1,-18 0-1,-17-1 1,18 1 0,-1-18 15,0 0-15,1 0-16,-1 0 15,0 0-15,1 0 16,-1 0-1,0 0 1,1 0 0,-1 0-1,-17 0 1,17 0 0,-17 0-1,0 0 1,17 0-1,-17 0 1,-1 0 0,1 0-1,18 0 1,-19 0 0,1 0-1,17 0 1,1 0-16,-19-18 31,19 18-15,-1-17-1,-17 17 1,17 0 0,1 0-1,-1-36 1,0 36-16,1 0 15,17-17-15,0-1 16,-18 18 0,0-18-16,1-17 15,17 17 17,-18-17-17,18 18 1,-18-1-1,18 0-15,0 1 16,0-1 0,0 0-1,0-35 17,0 36-1,0-1-16,0 1-15,0-1 16,0 0 0,0 1-1,18 17 1,-18-18 0,18 0-1,-1-17 16,1 35-15</inkml:trace>
  <inkml:trace contextRef="#ctx0" brushRef="#br0" timeOffset="177583.7">18097 4357 0,'18'0'125,"-18"17"-125,141 72 78,-123-72-63,0-17-15,-1 0 16,1 18-16,-18 0 16,53-1 15,35 36 16,-88-35-32,18-1-15,-1-17 16,1 18-16,-1 0 16,1-1-1,0-17 1,-1 18 0,1 0 15,17-1-16,-17 36 1,17-35 0,-17-1-1,-1 1 17,1-18-32,0 18 15,-18-1 1,17-17 15,1 0 0,-18 18-15</inkml:trace>
  <inkml:trace contextRef="#ctx0" brushRef="#br0" timeOffset="179110.95">18150 4957 0,'18'-18'109,"0"0"-93,52-35 15,-17-17 16,-35 52-16,-1 0-31,1 1 31,-18-1-15,18 1-16,-1-1 16,1 0-1,0 1 1,-1-1 15,1 0-31,0 18 16,-18-17-1,17 17 1,1-36 15,-1 36-15,-17-17-16,18-1 15,0 1 1,-1 17-16,1-18 31,0 0-15,17-35 15,-17 36-15,17-19-1,-18 36 1,1-35 15,0 18-15,17-1 0</inkml:trace>
  <inkml:trace contextRef="#ctx0" brushRef="#br0" timeOffset="184785.01">11007 5715 0,'17'0'78,"1"0"-62,52 18 15,1 35 16,-36-53-32,-17 17 1,35 18 15,-35-35-15,-1 18 0,1 0-16,-1-18 15,1 17-15,0 1 16,-1 0-1,1-18-15,0 17 16,-1-17-16,1 18 16,17 0-1,-35-1 1,35 1 0,-17-18-1,-18 17-15,18-17 16,-1 0-16,-17 18 15,18-18 1,0 18 0,-1-18-16,1 17 31,0-17-15,-18 18-16,17-18 31,-17 18-16</inkml:trace>
  <inkml:trace contextRef="#ctx0" brushRef="#br0" timeOffset="186113.1">11007 6209 0,'17'-18'94,"1"1"-79,70-36 16,0 0 16,-52 17-15,17 1-1,-36 0-31,1 17 15,-1 18-15,19-35 16,-36 17 0,35 1-16,0-19 31,1 19-31,-1-1 16,0-35-1,0 36-15,-17 17 16,17-36-1,1 19 1,-19-1 15,18-17-15,-17 35-16,0-18 31,-1 1-15,1 17-16,0 0 31,-18-18-15,0 0-1,17 18 17,-17-17-17</inkml:trace>
  <inkml:trace contextRef="#ctx0" brushRef="#br0" timeOffset="191553.05">3810 7108 0,'18'0'78,"17"0"-78,0 0 16,18 18-16,0-18 15,159 106 48,-89-18-32,-88-70-15,1-1 15,-36 1-15,17-18-1,1 0 1,0 35-1,-18-17 17</inkml:trace>
  <inkml:trace contextRef="#ctx0" brushRef="#br0" timeOffset="192494.12">3898 7479 0,'18'-18'78,"88"-52"-78,-36 34 15,-17 1 1,-18 0 0,1 35-16,34-71 46,-52 36-30,0 17-16,34-35 31,-16 36-31,-19-1 32,19 1-17,-19-1 1,1 0-16,-18 1 15,18 17-15,-1 0 16,1-18 0,-18 0-1,17 18 1,1 0 0,-18-17-1</inkml:trace>
  <inkml:trace contextRef="#ctx0" brushRef="#br0" timeOffset="194295.63">14499 7003 0,'18'17'109,"17"1"-93,36 17 15,87 89 16,-105-71-31,35-18-1,-70 0 1,53 18-1,-18-18 17,-18 18-17,0-35 1,-17 0 0,-1-1-1,19 1 1,-19-1-16,19 1 31</inkml:trace>
  <inkml:trace contextRef="#ctx0" brushRef="#br0" timeOffset="195286.24">14570 7514 0,'35'-35'47,"18"17"-31,-18-17-16,18 17 16,-35-17-1,17 17 1,106-87 31,-123 87-47,105-88 47,-87 88-32,-1-17-15,18 0 16,-36 17-16,54-35 31,-36 18-15,-17 17-1,-1 18-15,-17-17 16,18 17-16,0-18 16,-1 1-1</inkml:trace>
  <inkml:trace contextRef="#ctx0" brushRef="#br0" timeOffset="203356.53">7391 8326 0,'17'0'94,"1"17"-78,53 36 15,34 35 16,-87-52-32,17-19 1,-17-17-16,0 35 16,-1-17-1,18 0 1,-35-1-16,18 1 15,17 0-15,-17-1 32,0 19-32,17-19 31,0 1-15,-35 0-16,18-18 15,17 17 1,-35 1-1,0-1-15,18-17 0,-1 0 16,1 0 0,-18 18-16,18-18 15,-1 18 17</inkml:trace>
  <inkml:trace contextRef="#ctx0" brushRef="#br0" timeOffset="204331.01">7408 8908 0,'36'0'62,"17"-36"-62,88-52 47,-36-18 0,-69 71-31,17-18 15,-18 35-31,-35 1 15,18-1-15,-1 1 16,18-1 0,-35 0-16,18 1 15,0-1 1,17 0 0,-35 1-1,18-1 1,17 0 15,-35 1-31,18 17 31</inkml:trace>
  <inkml:trace contextRef="#ctx0" brushRef="#br0" timeOffset="206595.91">18168 8343 0,'35'35'140,"-17"-35"-124,0 18 0,17 17-16,106 89 47,53-1 15,-141-70-46,-18-53-1,-17 18-15,17 0 16,0-1-16,1 1 16,-36-1-1,35-17 1,-17 18-1,17 0 1,-17-1 15,-1-17-15</inkml:trace>
  <inkml:trace contextRef="#ctx0" brushRef="#br0" timeOffset="208010.13">18133 8837 0,'0'-18'78,"35"1"-62,0-1-1,1 1 1,-1-1-1,18-35 17,35-18 15,-70 54-32,-1-1-15,1 18 16,0-18-1,-18 1-15,35-1 32,0-17-17,-17 17 1,-1 1 0,19-1-1,-19 0 1,19 1-1,-19-1 17,1 18-32,-1-18 15,1 1 1,0 17-16,-18-18 16,17 18-16,1 0 15,0 0 1,-18-17-16,35-1 31,-17 18-15,-1 0 15,1-18-31</inkml:trace>
  <inkml:trace contextRef="#ctx0" brushRef="#br0" timeOffset="209759.23">11024 9684 0,'36'0'109,"-1"17"-93,0 1 0,0 0-1,89 87 32,17-16 0,-106-72-31,18 36 15,18 0 0,-36-53-31,-35 18 16,35 17-1,18 0 1,-35-17-16,-1 0 16,1-1-1,0 1 1,-1-18 0,1 18-16,-18-1 31</inkml:trace>
  <inkml:trace contextRef="#ctx0" brushRef="#br0" timeOffset="210862.63">11060 10178 0,'17'0'93,"18"-36"-93,18 19 16,-17-19 0,-36 19-16,88-54 47,-70 71-47,34-53 46,-52 36-30,18-1-16,0 18 16,-1-18-1,19 1-15,-19-1 16,19 0 0,-1-17-1,0 18 1,0-19-1,-17 36 1,0-17 0,-18-1-1,35 0 1,-17 1 0,-18-1-1,17 18 1,1-18-1,-18 1 17,17 17 15</inkml:trace>
  <inkml:trace contextRef="#ctx0" brushRef="#br0" timeOffset="214116.93">3810 11077 0,'53'0'125,"-35"18"-109,17-18-1,0 17 17,89 72-1,-72-54 0,-34-17-15,-18-1-16,18-17 15,-1 0-15,-17 18 16,18 0 0,0-1 15,-1-17-16,-17 18 1,0-1 0,18-17-16,0 0 31,-18 18-15,0 0-1,17-18-15,1 0 31,-18 17-15,18-17 0,-1 0-1,1 18 17,-1-18-1,-17 18-16,18-18-15,-18 17 47,18-17-47,-1 0 32,-17 18-32</inkml:trace>
  <inkml:trace contextRef="#ctx0" brushRef="#br0" timeOffset="-214285.79">3863 11465 0,'0'-35'110,"53"0"-95,70-36 16,-35-35 16,-70 106-47,17-17 16,-35-1-16,18 0 16,0 18-1,-1-17-15,1-19 16,0 36-16,-1-17 15,19-1 17,-19 1-32,1-1 0,-1 0 15,19 1 1,-19 17 0,1-18-1,-18 0 1,18 18-16,-1 0 15,-17-17-15,18 17 16,0-18 0</inkml:trace>
  <inkml:trace contextRef="#ctx0" brushRef="#br0" timeOffset="-211633.54">14552 10971 0,'0'18'78,"35"0"-62,36 35 15,17 35 16,-35-53-31,0 36 15,0-54-15,-18 1-16,0 17 15,-17-17-15,17-1 16,1 1 0,-1 0-1,-17 17 1,-1-35-1,1 18-15,-1-1 16,1 1 0,0-18-16,-1 18 15,-17-1-15,18-17 16,0 0 0,-18 18-1</inkml:trace>
  <inkml:trace contextRef="#ctx0" brushRef="#br0" timeOffset="-210432.94">14517 11536 0,'0'-18'109,"53"-17"-93,0 0-16,0-1 15,35-52 17,-53 71-17,-17-19 1,17 19 0,-17-1-1,70-53 32,-18 18 0,-52 18-31,17 35 15,-17-17-16,-18-1-15,18 0 0,-1 18 32,-17-17-17,18-1 1,-1 18 0,-17-18 15,18 18-16,-18-17 1</inkml:trace>
  <inkml:trace contextRef="#ctx0" brushRef="#br0" timeOffset="-208818.96">7373 12312 0,'35'0'110,"1"35"-95,122 71 16,54 53 16,-159-142-31,-35 19-16,17-19 16,0 1-1,-17 0-15,17-1 16,0 1 15,-35 0-15,18-18-16,0 17 31,-1-17-15,-17 18-1,18-18 1,-18 17-1</inkml:trace>
  <inkml:trace contextRef="#ctx0" brushRef="#br0" timeOffset="-207852.95">7514 12947 0,'18'-18'78,"141"-158"-47,-89 70 16,-52 71-31,-1 35-1,1-35 1,-18 17 0,18 18-16,-1-35 31,1-1-15,17 19 15,-35-1-16,18 0 1,-1 18 0,1-17 15,-18-1-15,0 0 15</inkml:trace>
  <inkml:trace contextRef="#ctx0" brushRef="#br0" timeOffset="-205873.54">18027 12488 0,'18'0'109,"34"0"-93,72 18 15,-36 17 1,-53-17-17,1-18 1,-19 18-16,1-18 15,0 17 1,-1-17-16,19 18 16,-19-18-1,18 35 17,-17-35-1,17 0-31,-35 18 15,18-18-15,-18 17 16,35 1 0,-17-18-1,0 18 1,-18-1 0,17-17-1,18 0 1,-35 18-1,18 0 17,0-18-32,-1 0 47</inkml:trace>
  <inkml:trace contextRef="#ctx0" brushRef="#br0" timeOffset="-204859.64">18186 12894 0,'0'-35'63,"17"-18"-48,19 18 1,122-142 31,-52 71 15,-88 106-46,-1-17-16,-17-1 31,36 0-15,-19 1-1,1-1 1,0 18 0,-18-18-1,17 18-15,1-17 16,0 17-1,-18-18 1,35 1 0,-35-1-1,35 18 17</inkml:trace>
  <inkml:trace contextRef="#ctx0" brushRef="#br0" timeOffset="-203040.91">10901 13582 0,'0'18'110,"35"-1"-110,53 89 31,36 0 31,-54-71-46,-34-17 0,-1 17-16,0-17 15,18-1 1,-35-17-16,35 18 31,-18 0-31,18-1 16,-18 1-16,0 0 15,1-1-15,-19 1 16,19-18 0,-19 17-16,18 1 15,-17 0 16,0-1-15,-1 1 0,1-18-1</inkml:trace>
  <inkml:trace contextRef="#ctx0" brushRef="#br0" timeOffset="-201884.01">10848 14270 0,'18'0'62,"17"-35"-62,0-1 16,-17 36-16,35-35 31,-18 17-31,0-17 0,-17 17 16,105-87 31,54-1-1,-160 71-46,19 35 16,-1-36 0,-17 19-16,-1-1 15,36 0 1,-35 1 15,-1-1-31,1 0 31,0 18-31,-18-17 32,17 17-32,-17-18 15,18 18 1,0 0 0,-18-18-1,17 18 1,1-17-1,-1 17 32,1 0-31,-18-18 0</inkml:trace>
  <inkml:trace contextRef="#ctx0" brushRef="#br0" timeOffset="-199873.16">3739 15064 0,'36'0'94,"34"53"-47,1-18-31,-54-18-1,19 1-15,-1 0 16,-17-1-16,17 1 15,0 0 1,0-1-16,-17 1 16,17 0-1,1-1-15,-1-17 16,-17 18-16,17-1 16,-17 1-1,34 0 1,-34-18-1,0 17-15,17 1 32,18 0-17,-35-1 1,-1-17 0,1 18-1,-18 0 1,17-18-1,1 0 1,0 0 0,-18 17-1</inkml:trace>
  <inkml:trace contextRef="#ctx0" brushRef="#br0" timeOffset="-198918.61">3881 15610 0,'17'-17'109,"36"-19"-109,-35 1 16,105-88 31,-105 105-47,52-88 47,-52 89-32,0 17-15,-1-36 32,1 19-17,0-1-15,-1-17 16,1 17-1,17 1-15,-35-1 16,53-17 0,-35-1-1,-1 19 1,1-1 0,0 18-1,-1-18 1,-17 1 15,18-1-15</inkml:trace>
  <inkml:trace contextRef="#ctx0" brushRef="#br0" timeOffset="-196711.47">14446 15028 0,'18'0'109,"0"0"-109,-18 18 16,17 0 0,54 35 31,52-1-1,-105-34-30,52 0 0,-17 35-1,-17-53 17,-1 17-32,0 1 15,-17 0 1,35-1-16,-18 1 15,0-1-15,-17-17 16,17 36 0,0-19-16,-35 1 15,36 0-15,-1-18 32,-35 17-32,53 19 15,-35-36-15,-1 0 16,1 17-1</inkml:trace>
  <inkml:trace contextRef="#ctx0" brushRef="#br0" timeOffset="-195183.32">14623 15610 0,'17'-35'94,"1"17"-94,35-17 15,17 18 1,-52-19 0,70-17 15,0-35 31,-70 88-46,0-35-16,17 0 16,0 17-1,-17 0-15,0 1 16,-1-1-1,1 0-15,17-17 32,-17 18-32,-1-1 15,19 0 1,-19 1 0,19-19 15,-19 19 0,18-1-15,-35 0-1,18 18 17,-18-17-32,18 17 15,-18-18 32,0 0-16</inkml:trace>
  <inkml:trace contextRef="#ctx0" brushRef="#br0" timeOffset="-193241.44">7426 16334 0,'18'17'94,"-1"-17"-79,54 36 1,-71-19 0,70 18-1,54 54 48,-89-89-63,0 17 15,-17 1-15,0 0 16,17-1 0,-17 1-16,17-1 15,-18 1-15,1 0 16,0-18-1,17 17-15,0 1 32,-17 0-32,17-18 15,-17 17 1,-18 1 0,18-18-16,-1 35 15,18-17 16,-17-18-31,-18 17 16,18-17 0,-18 18-1,17-18 1,1 18 15</inkml:trace>
  <inkml:trace contextRef="#ctx0" brushRef="#br0" timeOffset="-192198.08">7532 16880 0,'17'-35'109,"72"-18"-77,-72 18-32,19 0 15,-19 17-15,18 0 16,-17-17 0,17 0-1,-17 17 1,-18 1-16,18-1 15,17-35 17,18 35-17,-18-17-15,-17 17 16,17 1 15,18-18-15,-18 17-1,-17-17 1,0 35 0,-1 0-1,1-18-15,-18 0 0,17 18 16,1 0 0,-18-17 15,18 17-16,-18-18 1</inkml:trace>
  <inkml:trace contextRef="#ctx0" brushRef="#br0" timeOffset="-190373.11">18062 16475 0,'18'0'93,"-1"0"-93,19 0 16,-1 35 0,0-35-1,1 18 1,-19-1-16,124 71 47,-105-70-47,105 88 47,-71-71-32,1 18 17,-36-35-17,-17-1 1,-1 1-1,1 0 1,17-1 15,-17-17-15,0 18 0,-1-18-1</inkml:trace>
  <inkml:trace contextRef="#ctx0" brushRef="#br0" timeOffset="-189291.22">18168 16951 0,'35'0'78,"1"-35"-63,87-71 17,-105 88-32,105-88 62,-105 71-62,-1 17 16,1 1 15,0-1-31,-1 18 16,1-35-16,17 17 15,-17-17-15,17 35 16,-17-35-1,17 17-15,-17 0 16,-1 1 0,1-1-16,17 1 31,-35-1-31,18 18 16,0-18-16,-18 1 15,17 17 16,1-18-15,0 0 15,-18 1-15</inkml:trace>
  <inkml:trace contextRef="#ctx0" brushRef="#br0" timeOffset="-181812.55">10954 4304 0,'17'-18'156,"-17"1"-140,71-19 31,-53 19-32,17 17 1,-18 0 15,1 0-15,0-18-1,-1 18 1,1 0 0,0 0-1,-18-18-15,17 18 16,1 0-16,0-17 16,-1 17-1,1 0-15,17 0 16,-17 0-1,-1 0 17,1 0-32,0 0 31,35 0-15,-36 0-1,1 0 1,0 0-1,-1 0 1,1 0 0,17 0-1,-17 0 1,-1 0 15,1 0-31,0 0 16,-1 0-1,1 0 1,0 17 0,-1-17-1,18 18 17,-35 0-17,18-1-15,0 1 16,-1 0-1,-17-1 1,18 1 0,0 0 15,-18-1-15,17 1-1,-17-1 1,0 1 15,18-18 0,-18 35-31,18-17 16,-18 0 0,0-1-16,0 1 15,0 0 1,0-1-1,0 1 1,0-1 0,0 1-1,-18 0 1,18-1 0,-18-17-16,18 36 31,-35-19-16,35 1 1,-18-18-16,1 18 16,-1-18-16,18 17 15,-35 1 1,17-1 15,1-17-15,-1 0-1,0 18 1,1 0 0,-1-18-1,0 0 1,1 0 0,17 17-1,-18-17-15,0 0 16,18 18-1,-17-18-15,-1 0 16,18 18 0,-35-18 15,17 0-15,1 0-1,-1 17-15,0-17 31,1 0-15,-1 0 0,0 0 15,1 0-15,-18 0-1,17 0 1,0 0-1,1 0 1,-1 0 0,0 0-1,1 0 17,-1 0-17,0 0-15,1 0 31,-1 0-31,0-17 16,1 17 0,-1-18-1,1 0 1,-1 18 0,0 0-1,-17-17 1,35-1-1,-18 18-15,1 0 47,-1-35-47,0 17 32,1-17 14,-1 17-46,18-17 0,-17 0 16,-1-18 0,18 35-1,0 1-15,0-1 32,0 0-32,0 1 15,0-1 1,0 0-1,0 1 1,0-1 0,18 0-1,-1 18-15,-17-17 16,18-1 0,-1 1-1,1-1 32,0 0-31</inkml:trace>
  <inkml:trace contextRef="#ctx0" brushRef="#br0" timeOffset="-155814.11">10989 6967 0,'18'18'125,"-1"0"-110,19-1-15,-19 1 16,18 0 0,71 52 30,18 36 1,-89-88-31,-17-1 0,17 18-16,0-17 31,-17 0-31,-18-1 15,35-17-15,-17 18 16,-1 0 0,1-1 15,0-17-31,-18 36 16,17-36-1,1 0 1,-18 17 15,18-17-15</inkml:trace>
  <inkml:trace contextRef="#ctx0" brushRef="#br0" timeOffset="-154638.91">10936 7497 0,'35'0'110,"18"-36"-95,159-158 32,-212 177-31,35-1-16,-17 0 15,0 1 1,52-36 15,54-53 47,-89 88-62,-18 1 0,19-1-1,-36 0 1,17 18 0,-17-17-1,18-1 1,-18 0 15,18 18-15,-18-17-1,17 17 17</inkml:trace>
  <inkml:trace contextRef="#ctx0" brushRef="#br0" timeOffset="-153236.79">11042 8326 0,'35'0'125,"-17"35"-125,123 71 62,-106-89-62,-17 1 16,88 88 31,-89-89-47,36 36 62,-35-17-62,0-36 16,-1 35-1,1-17 1,-1-1 15,-17 1-15,18-18 0,-18 17 15</inkml:trace>
  <inkml:trace contextRef="#ctx0" brushRef="#br0" timeOffset="-152300.74">11077 8855 0,'18'-18'94,"35"-17"-79,-18 0-15,18-1 16,106-105 31,-89 53 0,-52 53-32,0 17 1,17 0-1,-18-17 17,1 17-32,0 1 31,-1-1-15,1 18-1,0-17-15,-18-1 31,17 0-15,1 18 0,0-17-1</inkml:trace>
  <inkml:trace contextRef="#ctx0" brushRef="#br0" timeOffset="-150319.35">11060 10989 0,'17'0'172,"1"53"-141,70 53 16,-70-89-47,-1 19 16,36-1 15,35 36 16,-17-36 16,-53-35-63,-18 17 15,17-17 1,1 0-1,0 36 17,-1-36-17,1 0 1,-18 17 15,17 1-31,1 0 16,0-18 15,-18 17-15,17-17-1,-17 18 1,18-18-16,0 18 31,-1-18-15,-17 17 15</inkml:trace>
  <inkml:trace contextRef="#ctx0" brushRef="#br0" timeOffset="-149244.82">11095 11571 0,'0'-18'94,"53"-34"-79,0 16-15,105-70 47,-122 106-47,-36-17 16,35-1-16,-17 1 16,-1 17-1,1 0 1,-18-18-16,18 0 15,17 1 1,-18-1 15,1 0-31,17-17 32,-17 35-17,0-18-15,-1 1 16,1-1-1,-18 0 1,18 18-16,-1-17 16,-17-1-16,35 18 15,-17-17 17,-18-1-17</inkml:trace>
  <inkml:trace contextRef="#ctx0" brushRef="#br0" timeOffset="-147588.5">11007 12365 0,'17'0'94,"36"0"-79,88 53 32,-123-53-31,35 17 0,-18-17-1,-35 18 1,35 0-16,1-1 15,-36 1 1,35-18-16,0 18 31,1-1-15,-19 1-16,1-18 0,-1 0 16,1 18-16,-18-1 31,18-17-31,17 18 15,-35-1 1,18-17 0,-18 18-16,17-18 15,1 18 1,0-1 0,-1 1 30,1 0-30,-1-1 0,-17 1 46,18-18-46,-18 18-1</inkml:trace>
  <inkml:trace contextRef="#ctx0" brushRef="#br0" timeOffset="-146327.78">11112 12841 0,'36'-53'78,"17"-35"-78,0 17 31,-36 36-15,1 0-16,35 0 47,53-54 0,-18 36-16,-71 36-16,-17-1-15,18 18 32,0 0-32,-1-35 31,1 35-31,0-18 31,-1 1 16</inkml:trace>
  <inkml:trace contextRef="#ctx0" brushRef="#br0" timeOffset="-144696.66">11095 15011 0,'17'0'141,"1"17"-141,0-17 15,-18 18 1,17 0-16,1-1 16,17 1-16,-35 0 15,141 87 32,53 36 31,-176-123-62,35 0-1,-35 17 1,17 0 0,-17-17-1,-1 0 1,1-18-16,-1 17 16,-17 1-1,18-18 16,-18 17-15,18 1 0</inkml:trace>
  <inkml:trace contextRef="#ctx0" brushRef="#br0" timeOffset="-143314.61">10954 15610 0,'35'-35'78,"-17"0"-63,17 17-15,0-17 16,18 0 0,124-106 31,-160 123-47,71-35 46,-70 35-30,0 1 0,-1-1-1,1 18 1,-18-18 0,18 1-1,17 17 16,-35-18-15,17 1 0,1 17 15,-18-18-15,0 0-1,18 18 32,-18-17-31,17 17-16,-17-18 31,18 18-15,-18-18-1</inkml:trace>
  <inkml:trace contextRef="#ctx0" brushRef="#br0" timeOffset="-141461.7">10971 16334 0,'36'0'125,"-1"0"-109,-17 17-16,17 1 15,0 0 1,-17-18-16,70 35 47,-70-35-47,35 35 47,-36-35-32,1 18-15,17-1 32,-17 1-32,17 0 15,-17-1 1,17 1-1,-17-18 1,-1 35 0,18-17 15,-17-1-15,0-17-16,-18 18 15,17 0 1,1-1 15,0 1-15,-18 0-1,17-18 1,1 0 0,-18 17-1,18 1 16,-1 0-15,1-18 0,-18 17-1,0 1 1,17-18 15,1 0 0</inkml:trace>
  <inkml:trace contextRef="#ctx0" brushRef="#br0" timeOffset="-139941.7">10901 16916 0,'17'-18'94,"1"0"-94,53-35 16,-36 36-1,-35-18 1,35 17 0,0 0-16,36-52 47,-71 52-47,53-35 46,-35 36-30,17-19 0,0 1-1,-35 17-15,18 18 16,17-17-16,-35-19 16,18 36-1,-1 0-15,1-35 16,0 18-1,-1 17 1,-17-18 31,18 18-31,52-35 15,-52 17-16,-18 0-15,18 18 32,-1 0-32,-17-17 15,36-1 1,-19 18 15,-17-18-31,18 18 31,0-17-31,-18-1 16</inkml:trace>
  <inkml:trace contextRef="#ctx0" brushRef="#br0" timeOffset="-133195.6">14570 4339 0,'0'-17'235,"17"17"-220,-17-18 1,18 18 0,0 0-1,-1-18 17,19 1 14,-19 17-14,1-18-1,-1 18-15,1-18 15,0 18-16,-18-17 1,17 17 0,1 0-1,0 0 1,-18-18 0,17 18 15,1 0 0,0 0 0,-1 0-31,1 0 16,-1 0 15,1 0-15,0 0 15,-1 0 0,1 0-31,0 0 16,-1 0 0,1 0-1,0 0 1,-1 0 15,19 0 0,-19 0-15,1 0 0,-1 0-1,1 0 1,0 0-1,-18 18 1,17-18 0,1 0-1,-18 17 1,18-17 0,-1 18-1,1-18 16,-18 18-31,0-1 32,18-17-32,-18 18 31,17 0-15,-17-1 15,0 1-31,0-1 15,0 1-15,0 0 16,0-1 15,0 19 1,0-19-17,0 1-15,0 0 31,0-1-15,-17-17 0,17 18-1,0-1 1,0 1 0,0 0-1,-18-18 1,18 35-1,0-17 1,-18-1 0,18 1 15,-17 0-31,17-1 16,0 1 15,-18-1 0,0 1-15,18 17-16,-17-35 15,-1 0 1,0 18-16,18 0 16,-17-18-1,-1 17 16,18 1-15,-17-18 0,-1 18-16,0-18 15,1 0 17,-1 0-17,0 17 1,1-17 15,-1 18-15,0-18-1,1 0-15,-1 0 32,0 0-17,1 0 1,-1 0-1,1 0 1,-1 0 15,0 0-15,1 0 15,-1 0-15,0 0-1,1 0 17,-1 0-17,0-18 17,1 18-17,-1-17 32,18-1-31,-17 18-1,-1-18 1,0 18 15,1-17-15,-1-1-1,0 18 17,18-18-17,0 1 1,-17 17 0,17-18-1,0 0 1,0 1-1,-18-1 1,18 1-16,0-1 16,-18 0-1,18 1 1,-17 17 0,17-18-1,0 0 1,0 1-16,0-1 15,0 0 17,0 1-17,0-1-15,0 1 32,0-1-17,0 0 1,0 1 31,0-1-32,0 0 1,0 1 0,0-1-1,17-17 1,1 35 15,-18-18-31,0 1 16</inkml:trace>
  <inkml:trace contextRef="#ctx0" brushRef="#br0" timeOffset="-119606.35">18115 9613 0,'35'18'109,"1"-1"-93,122 54 31,-69-18-1,-72-35-30,1-1 0,17-17-1,-17 35 1,-1-17 0,1-18-16,-18 18 15,18-1 1,17 1 15,-17 0-15,-1-1-1,1-17-15,0 18 16,-1-18-16,1 18 16,-18-1-16,17-17 15,1 18 1,-18 0 15,18-18-15,-1 0-1,-17 17 17,18-17-32,-18 18 15,0-1 16,18-17 16,-1 0 0</inkml:trace>
  <inkml:trace contextRef="#ctx0" brushRef="#br0" timeOffset="-118246.61">18150 10125 0,'53'-53'78,"-17"0"-63,17 0-15,-18 35 16,53-88 31,-17 36 0,-36 52-32,0 1 1,-17-1 0,-18 0-1,17 18-15,19-17 16,-36-1 0,17 18-16,19-35 31,-19 17-31,1 18 31,-1-17-31,1-1 16,0 0 15,-1 18 0,1 0-15,-18-17 15,18-1 0,-1 18 1,-17-18-17</inkml:trace>
  <inkml:trace contextRef="#ctx0" brushRef="#br0" timeOffset="-113112.85">14482 13635 0,'35'0'140,"-18"17"-124,72 72 15,-1 17 16,-88-71-31,53 0 15,-18 18 16,-17-53-32,-1 18 1,1-1-16,0-17 16,17 36-1,-18-19 1,19 1-1,-1-1 1,-17 1 0,17-18-1,-35 18 1,18-18 0,-1 17-16,1-17 31,0 18-16,-1 0-15,1-1 32,-1-17-1,1 0-15,0 0-1,-18 18 1</inkml:trace>
  <inkml:trace contextRef="#ctx0" brushRef="#br0" timeOffset="-111573.45">14517 14376 0,'17'-36'78,"1"19"-78,-18-1 15,35-17-15,1 17 16,34-35 31,-52 36-47,52-19 47,-34 19-32,-36-1-15,17 0 16,19 18-16,-36-17 16,35-18-1,0 17-15,-17 0 32,-1 1-32,1-1 15,17 0 16,-35 1-31,18 17 0,0 0 16,-1-18 0,-17 0-1,18 1 1,0 17 0,-18-18-1,35 1 1,-18 17-1,-17-18 1,18 0 0,0 1-1,-1-1 1,-17 0 0,18 18-1,0-17 16,-18-1-31,17 18 32,-17-18-17,18 1 1,-18-1 0,18 0 30</inkml:trace>
  <inkml:trace contextRef="#ctx0" brushRef="#br0" timeOffset="-108562.62">3757 16369 0,'18'0'110,"17"0"-95,53 0 32,-53 18-47,1-1 47,140 54 0,-123-54-47,53 54 47,-88-53-32,-1-18-15,1 0 16,-1 17 0,1 1-16,0-1 15,17-17 1,-35 18 0,18 0-1,-1-1-15,1-17 16,0 36-1,-1-36 17,1 35-1,-1-17-31,1-18 16,-18 17-1,18 1 16,-1-18-15</inkml:trace>
  <inkml:trace contextRef="#ctx0" brushRef="#br0" timeOffset="-107280.91">3704 17074 0,'0'-17'62,"35"-18"-62,-17-1 16,0 1-1,-1 17 1,1 1 0,35-36 15,17 0 16,-34 18-16,-19 17-31,1 18 16,0-18-1,-1 1-15,19-1 16,-1-17 0,-18 17-1,36-17 1,0 0-1,-53 17 1,36 18-16,-19-53 31,19 53-31,-19-18 16,1 1-16,-1-1 16,1 18-1,0-35-15,-1 17 16,1 1-1,35-19 17,-35 36-17,-1-17 1,1-1 0,17 18-1,-35-18 1,35 1-1,-17-1 1,0 18 31</inkml:trace>
  <inkml:trace contextRef="#ctx0" brushRef="#br0" timeOffset="-92475.38">3792 5662 0,'18'0'109,"0"0"-93,35-18 46,-18 1-62,18-1 16,-18 18-16,-17-17 16,70-1 30,-18 0 1,-34 18-31,-1 0 15,0-17-15,-17 17 15,0 0-15,-1 0-1,1 0 1,-1 0 0,1 0-16,0 0 15,17 0 16,0 0 1,-17 0-32,17 17 31,-17 1-15,17 0-1,-17-18-15,-18 17 31,17 1-31,1-1 16,0 1-16,-1 17 31,-17-17-15,18 0 15,-18-1-31,0 1 16,0 0-16,0-1 15,0 1 1,0-1 0,0 19-1,0-19 1,0 19 15,0-19-15,0 1-16,-18 0 15,18-1 1,0 1-16,-17 17 31,-1-17 1,0-1-32,18 1 15,-17 0 1,-1-1-1,-35 36 32,36-35-47,-1 0 16,-17-1 0,17 1-1,-17-1 1,-1-17 15,19 0-15,-1 18-16,1-18 15,-19 0-15,36 18 16,-53-18 0,36 0-1,-19 0 1,19 0-1,-1 0 1,-17 0 0,17 0-1,1 0 1,-1 0 0,-17 0-1,-1 0 1,1 0 15,17-18 0,1 18-15,-1-18-16,18 1 16,-17 17-16,17-18 15,-18-17 1,0 17-1,18-17 1,-17 17 0,17 1-1,-18-1 1,18-17 15,-18 17-15,18 0-16,0 1 15,0-1 17,-17 1-32,17-19 15,0 19 1,0-1 0,0 0-1,0-17-15,0 17 16,0 1-1,0-18-15,0 17 16,0-35 0,0 18-1,17 35 1,-17-36 0,0 19 15,0-1-16</inkml:trace>
  <inkml:trace contextRef="#ctx0" brushRef="#br0" timeOffset="-89291.65">7302 5609 0,'18'0'78,"17"-17"-47,18 17 0,18 0 32,-36 0-47,-17 0-1,-1 0-15,19 0 78,-19 0-78,36 0 16,18 0 0,-18 0-1,-36 0 16,1 0-31,0 0 16,-1 0 0,1 0-1,0 0 1,-1 0 0,1 0-1,-1 0 1,1 0-1,0 0-15,-1 0 32,1 0-32,0 17 15,-1-17-15,1 0 32,0 0-17,17 18 1,-17-1 15,-1-17-15,1 18-16,-18 0 15,17-1-15,1-17 16,0 18 0,-18 0-1,17-1-15,1 19 16,-18-19-1,0 1 1,18-1 15,-18 19-31,0-19 16,0 1-16,0 0 16,0 17-1,0-17 1,0 17-1,0-18 1,0 19 15,0-19-15,0 19 0,-18-19 15,18 1-31,-18 0 31,18-1-31,-17 1 16,-1-18-1,0 18-15,1-1 16,-1-17 0,-35 18 15,18-1-16,17-17 1,1 0 0,-1 18-16,0-18 15,-17 0 1,17 0 0,-17 18-1,0-18 16,0 0-15,-1 0 0,1 0-1,17 0 17,1 0-32,-1 0 15,1 0-15,-1 0 16,0 0-1,-17 0 1,17 0 0,1 0-1,-1 0 1,0 0-16,1 0 16,-1 0-1,18-18-15,-17 18 16,-19-18-1,19 18 1,-1-17-16,-17-1 31,17 1-15,-17-1 15,17 0-15,0 1-1,1-1 1,17 0-16,-18 1 31,1-1-31,17-17 32,0 17-32,-18 18 15,18-35 1,-18 17 15,18-52-15,0 52-1,0 0 1,0-17 0,0 17 15,0 1-16,0-1-15,0 1 16,0-1-16,18 0 16,-18 1-1,0-1 1,18-17 109,-1-1-125</inkml:trace>
  <inkml:trace contextRef="#ctx0" brushRef="#br0" timeOffset="-85876.85">14552 5609 0,'18'0'109,"17"-17"-109,-17 17 16,17-18-1,71 0 32,-18 18 0,-53 0-31,0 0-1,-17 0 1,0 0 0,-1 0-1,1 0 1,0 0-16,-1 0 15,1 0-15,0 0 32,-1 0-32,1 0 15,17 0 1,-17 0 0,17 0-1,-17 0 1,-1 0-1,1 0 1,0 18 0,17 0-1,-35-1 1,35-17 0,-17 18-1,-18-1 1,17 1-16,1-18 15,-18 18-15,18-1 16,17 19 0,-17-19-1,-18 1 1,17 17 0,1-17-1,-18-1 1,0 1-16,0 0 15,0-1 1,0 1-16,0 17 16,0-17-1,0 0-15,0-1 32,0 18-17,0-17 1,0 0-16,0 17 15,-18-35-15,1 35 32,17 1-17,-18-19 1,0-17 0,1 36-1,-19-19 1,1 1-1,18-18 1,-19 17 0,19-17-1,-1 0 1,0 0-16,18 18 0,-35-18 16,0 0-1,17 18-15,-52-1 31,52-17-31,-70 18 16,35 0 15,35-18-15,1 0-16,-19 0 16,1 0-1,17 0 1,-17 0-1,17 0 1,1 0 0,-1 0-16,1 0 31,-1 0-15,-17 0-1,17 0 1,0-36-1,-17 36 17,17 0-32,18-17 15,0-1-15,-17 18 16,-1 0 0,1-35-1,-1 17-15,0 1 16,18-1-1,0 0-15,-17 1 16,-1-36 0,0 17-1,18-17 17,0 18-17,0 0 1,0 0-16,0 17 15,0-17 17,0 17-17,0-17 17,0 0-17,18 35 1,-18-18-1,0 0 1,0 1-16,18 17 16,-1-18-1,1 0 1,0 18 15,-18-17-15,17-1-1,-17 0 1,18 18 0,-1 0-1,1 0 17</inkml:trace>
  <inkml:trace contextRef="#ctx0" brushRef="#br0" timeOffset="-82767.05">17992 5574 0,'35'0'94,"-35"-18"-94,18 18 31,17 0-15,88-35 31,-70 17-1,0 18-14,-18 0-17,-17-17-15,0 17 16,-1 0-16,1 0 16,0-18-1,17 18 1,-17 0-1,-1 0 1,18 0 0,-17 0-16,0 0 31,-1 0-15,1 0-16,0 0 0,-1 0 15,19 0 1,-19 0-1,1 0 1,-1 18 0,19-18-16,-19 17 15,1-17 1,0 18 0,17 0-1,18 35 1,-35-36-1,-18 1 1,17-1 0,1 19-16,-1-1 15,1-35-15,-18 35 16,18 1 0,-1-36-16,-17 35 15,0 0 1,0 0-1,0 1 17,0-19-32,0 19 31,0-19-15,0 18-1,0-17 1,0 0 31,0-1-47,-17 19 0,-19 17 31,36-36-15,-17 1-16,-1 0 15,-17-1 1,17-17-16,18 18 31,-17-18-31,-1 17 16,0-17-16,1 0 15,-1 0-15,0 0 16,-17 18 15,17-18-15,1 0-16,-1 0 15,-17 18 1,0-18 0,-1 0-16,1 17 31,-35-17-15,52 0-16,0 18 15,1-18-15,-19 0 16,19 0-1,-19 0 1,19 0 0,-1 0-1,-17 0 1,17 0 0,-17 0-1,17 0-15,1 0 16,17-18-1,-36 1-15,19-1 16,-1 0 0,-17 1 15,17-18-15,1-1-1,-1 19 1,0-1 15,1-17-31,17 17 31,0-17-31,0-1 16,0 19 0,-18-18-1,18 17 1,0 0-16,0-17 15,0 0 1,0 17 0,0 0-16,0-17 15,0 0 17,0 17-17,0 1 1,0-1-16,18 18 31,-1-35-15,-17 17-1,0 0 1,0 1 0,18 17-1,-18-18-15,18 1 16,-18-1 31,0 0-32</inkml:trace>
  <inkml:trace contextRef="#ctx0" brushRef="#br0" timeOffset="-79060.95">7302 6985 0,'36'-18'94,"-19"1"-79,54-19 32,-53 19-31,-1-1-1,19 18 1,-19 0 0,1-17-1,-1 17 1,1-18-16,0 18 0,17-18 31,0 18-15,1 0-16,-1 0 31,-18 0-31,19 0 31,-19 0-31,1 0 16,0 0-1,-1 0-15,1 0 16,17 0 0,-17 0-1,17 0 1,0 0 0,-35 18-1,36 0-15,-19-18 16,1 17-1,17 1 1,-17-1 0,0 1 15,-1 0-31,1-1 16,-1 1-1,1 17 1,-18-17-1,18-18 1,-1 35 0,-17 0-1,0 1 1,0-19 0,0 19-1,18-1 1,-18 0-1,0 18 17,0 0-17,0 0 1,0-35 0,0 17-1,0 18 1,0-36-1,-18 1 1,18 0-16,0-1 16,-17 1-16,17 0 15,-18-1 1,-17 1 0,17 0-16,1-1 15,-1-17-15,-35 18 31,0-1-15,0 1 0,35-18-1,-34 0 1,16 0 15,1 0-31,0 0 16,-1 0-1,19 0 1,-18 0 0,17 0-1,-17-18 17,17 18-32,0 0 15,-17-17 1,0-1 15,0-17-15,17 35-1,18-18-15,-18 18 16,1-17-16,-1-1 16,0 0-1,1 1 16,-1-19-15,0 19 0,18-1-16,-17 18 15,-1-35-15,0 17 16,18 1 0,-17-36-1,17 0 1,-18 35-1,18 0 1,0-17-16,0 18 16,0-1-16,0 0 15,0-17 17,0-18-1,0 35-31,0-17 15,0 0 17,0 17-17,0 1 1,18-1 0,-18 0 15,17 18-16,-17-17-15,0-1 16</inkml:trace>
  <inkml:trace contextRef="#ctx0" brushRef="#br0" timeOffset="-75668.36">18097 6967 0,'36'0'78,"-1"-17"-63,-17-1-15,17 0 16,71-17 31,0 18 15,-71 17-46,-17 0 0,-1 0-1,1 0-15,-1 0 16,19 0-16,-19 0 15,19 0 17,-19 0-17,1 0-15,0 17 16,17 1 15,0 17 0,-35-17-31,35 17 16,-17-17 15,-18 17-15,18 18 0,-1-53-1,-17 17 1,18 1-16,-18 0 15,0 17 1,0-17 0,18-1-1,-18 1-15,0 17 32,0-17-1,0-1-31,0 19 0,0-19 15,0 1 1,0 17 15,0-17-31,0 0 16,-18 17 0,0-35-1,1 35 1,-1-35-1,-17 18-15,-1-1 32,19-17-17,-18 18 1,17-18-16,-17 0 16,17 0-1,0 0 1,1 0-16,-1 18 15,-17-18 17,-18 17-1,35-17-31,1 0 16,-1 18-16,0-18 15,-17 0 1,0 0-1,0 0 1,-1 0 0,19 0-1,-19 0 1,1 0 0,17-18 15,1 18-16,-1 0 1,0-17 0,18-1-16,-35-17 15,35 17 1,-35 1 0,35-1-1,-18-17 1,18-18-1,-17 53 1,17-53 0,0 17-1,0 19 1,-18-1-16,18 1 0,0-1 16,0 0-1,0-17 1,0 17-1,0 1 1,0-1 0,0 0-1,0 1-15,0-1 16,18-17 0,-18 17-1,0 1 1,35-1-1,-35 0 1,18 1 0,-1 17 31,1-18-32,-1 18 1,1 0 31,0 0-16</inkml:trace>
  <inkml:trace contextRef="#ctx0" brushRef="#br0" timeOffset="-72694.92">3704 8220 0,'18'-18'93,"-1"18"-93,36 0 16,-17-18 0,175 1 46,-34 17-15,-107 0-31,-52 0-1,35 0 1,-36 0-1,1 0-15,17 0 0,-35 17 16,36-17 0,-19 0-1,-17 18-15,36-18 16,-19 0-16,1 18 16,-1-1 15,1 1-31,0-18 31,-1 0-31,1 35 16,0-35-16,-18 18 15,17 17 1,1-17 0,0 17 15,-18 0-16,17 1-15,1 17 16,-18-18 0,0-18-1,0 36 1,0-35 0,0 17-1,0-17 1,0 0-16,0 17 15,-18 0 1,18-17 0,-17-18-16,-1 35 15,0-17 17,-17-1-32,35 1 15,-18-18-15,1 0 16,-1 18-16,0-18 15,1 17 1,-18-17 0,17 0-16,-17 0 31,17 0-15,0 0-16,-35 0 31,18 0-16,-18 0 17,53-17-32,-35 17 15,0 0 1,17 0 0,0 0-1,-17 0-15,17-18 31,1 18-15,-18-18 0,17 18-16,0 0 31,-17-17-15,17-1-16,-17 0 31,17 18-16,18-17-15,-17 17 32,-1-18-32,1 18 15,-1-35 17,0 17-32,1 18 0,17-17 15,0-1 1,-18 18-1,0-18-15,18 1 16,-17-1-16,17-17 31,-18 35-31,18-36 16,-18 1 0,18 18-1,-17-19 1,17 1-1,-18-18 17,18 35-17,-17 1 1,17-1-16,0 1 16,0-1-1,0 0 1,0 1 15</inkml:trace>
  <inkml:trace contextRef="#ctx0" brushRef="#br0" timeOffset="-68776.94">14517 8237 0,'17'-17'141,"1"17"-126,0-18 16,-1 18-31,124-35 47,-35 17 0,-70 18-31,-1 0 15,-18 0-15,19 0-1,-19 0-15,1 0 16,17 0 0,-17 0-1,0 0 1,17 0-1,-17 0 1,-1 0-16,1 0 16,-1 0-1,19 0 1,-19 0 0,1 18-1,0-18 1,-18 17-16,35 1 15,-17-18 1,-1 18 0,1 17-1,-1 0 1,-17 18 15,0-18-15,0 18-1,0-35 1,0 0 15,0 17-31,0-17 16,0-1 0,-17 1-1,17-1 1,0 1-1,0 0-15,-18-1 32,1 19-17,-1-36 1,18 17 0,0 19-16,-18-36 15,1 17-15,-1 1 16,18 0-16,-35-18 31,-1 17-15,1 1-16,18-1 31,-1-17-15,0 0-16,-17 0 15,17 0 1,1 0 15,-54 18 0,53 0-15,-52-18 0,70 17-1,-35-17-15,17 0 16,0 0-1,-17 0 1,17 0 0,1 0-1,17 18-15,-18-18 16,1 0-16,-1 0 31,-17 0-15,17 0-1,0 0 1,1 0 0,-1 0-1,0 0-15,18-18 32,-17 1-32,-1 17 15,18-53 1,-17 35-1,-1-70 1,18 70 0,0-17-16,0 0 15,0 17 1,0-17 0,0 17-16,0-17 15,0 0-15,0-1 16,0 19-1,18-36 95,-1 18-95,18-36 1,-17 18 0,0 53 15,-18-18-15</inkml:trace>
  <inkml:trace contextRef="#ctx0" brushRef="#br0" timeOffset="-65447.91">3898 9613 0,'35'-17'109,"-17"-1"-109,88 0 31,-71 18 1,0-17-32,36 17 15,-18-18-15,-18 18 16,1 0 0,34 0-1,-17 0 16,-35 0-31,17 0 16,-17 0 0,-1 0-16,1 18 31,-1-18-15,1 17-1,-18 1 16,18 0-31,-18-1 16,17-17-16,-17 18 16,18 17-1,-18-17 1,0-1 0,0 19 15,0-19-31,18 36 15,-18-35 1,0 17 0,0 0-1,0 1 17,0-1-32,0-17 15,0-1-15,0 19 16,0-19-16,0 36 31,-18 0-15,18-35-1,0-1 1,-18 19 0,-17 16 15,17-34-16,1-18 1,17 18 0,-18-18-16,-17 35 15,0-35 1,-54 35 15,54-35-15,18 0-16,-19 18 15,1-18-15,17 18 16,-17-18 0,-18 17-1,-35 1-15,53-1 16,-89-17 31,107 0-47,-36 0 15,35 0-15,-35 0 16,35 0 0,1-17-1,-18-1 17,17 1-32,0-1 15,1-17 1,-1 17-1,0-17 1,1 35 15,17-36-31,-18 1 0,0 18 16,18-36 0,0 0-16,0 35 15,0-35 32,0-35-31,0 17-16,0 18 15,0 36-15,18-1 16,0-17-16,-18 17 31,17 1-31,19-1 31,-19-35-15,1 53 0,-18-18-16,35 1 15,-17 17-15,-18-18 16,35-17 0,-17 35-1,-1-18 1,1 1-16,0 17 15,-18-18-15,17 18 16,1-18 0,35 1 15,-36-1-15,1 18 15,0 0-16,-1 0 1,1 0-16</inkml:trace>
  <inkml:trace contextRef="#ctx0" brushRef="#br0" timeOffset="-62425.46">7391 9631 0,'17'0'188,"-17"-18"-173,18 18-15,17 0 32,1-17-17,-19-1-15,18 18 16,1 0 15,17 0-15,-18 0-1,0 0-15,0-18 16,-17 18 0,0 0-16,17 0 15,-17 0 1,17 0-1,18 0 1,-36 0 0,1 0-16,17 0 31,-17 0-31,0 0 16,-1 0-1,1 0 16,0 0-31,17 0 16,18 18 15,-18-18 1,-35 18-17,18-18-15,-1 0 16,1 0-16,-18 17 15,35-17 17,-35 18-32,36-1 15,-36 1 1,17 17-16,-17-17 31,0 0-31,0 52 31,0-35 1,0 1-17,0-19 1,0 1 0,0 17-1,0-17 1,-17 0-16,17-1 15,-18 19 1,18-19 0,-18 1-1,1-1 1,17 19 0,-18-19-1,18 1 1,-18 0-16,1-18 15,-1 17 1,0 19-16,1-19 16,-18 1-1,17-1 1,-35 1 0,35 0-1,1-18-15,-19 35 16,1-35-1,0 0 17,0 0-32,-1 18 15,-17-1 1,36-17 15,-19 0-15,19 0-1,-18 0-15,17 0 16,-17 0 0,17 0-1,0 0 17,1 0-32,-1 0 0,0 0 15,1 0 1,-1 0-1,1 0-15,-1 0 32,0 0-32,1-17 15,-1-1 1,0 0 0,-17-17 15,35 17-16,-18-17-15,1-35 32,17 52-32,0 0 15,-18 1 1,18-1 0,0 0-1,-18 18-15,18-17 16,0-18-1,0 17 1,0 0 15,0 1-15,0-1-16,0 0 16,0-17-1,18 17-15,0 18 16,-18-53 15,17 36 0,-17-1-15,18 1 0,-18-1-1,18 18 1,-18-18-16,17 1 15,-17-1-15,18 18 16,-18-18 0,18 1 15,-1 17-15,-17-18 15,0 0 0,0 1-15</inkml:trace>
  <inkml:trace contextRef="#ctx0" brushRef="#br0" timeOffset="-59320.88">14464 9631 0,'0'-18'109,"35"18"-93,0-17-1,1-1 1,-19 0-16,36 1 31,35-1 1,-52 18-17,-1 0 1,-17-18-16,17 18 15,0 0-15,0-17 32,1 17-32,-1 0 15,-17 0-15,17-18 16,0 18 0,-17 0-16,17 0 15,-17 0-15,-1 0 16,19 0-1,-1 0 1,-17 0 0,17 0-16,-17 0 31,-1 18-31,1-18 16,17 35-1,-17-35 1,17 35 31,-17-35-47,-1 36 15,1-19-15,-18 1 16,18 17 0,-1-17-1,-17-1-15,0 19 16,18-36-1,-18 35 1,0-17-16,0 17 0,0-18 16,0 19-1,0-1 1,-18-17-16,18-1 16,-17 19-1,-1-19 1,0 19-16,1-1 31,-19-18-15,19-17-1,17 18-15,-36 17 16,19-35-16,-1 0 16,-17 36-1,0-19 1,-1-17-1,-17 0 17,36 18-32,-18-18 15,-1 18 1,1-18 0,17 0 15,-35 0-16,18 17 17,17-17-32,1 0 0,-18 0 15,17 0 1,-17 0 15,-18 0-15,35 0-1,0 0 1,1 0-16,-1 0 16,1 0-1,-1 0 1,0-17 0,1-1-1,-1 18 1,0-18-16,18 1 15,-17-1-15,-1 0 16,18 1-16,-18 17 16,18-18-1,-17 0 1,-1-34 0,18 34-1,-17-17 16,17 17-31,0-35 32,0 35-32,0 1 15,0-1 1,0 0-16,0 1 16,0-1-1,0-17 16,0 17-15,0 1 0,0-1-1,0-17 1,0 17 0,0 0-1,0-17 16,0 18-15</inkml:trace>
  <inkml:trace contextRef="#ctx0" brushRef="#br0" timeOffset="-55146.24">7391 11024 0,'0'-17'125,"0"-1"-109,17 18 30,89-71-30,53 1 15,-106 52-31,0 1 16,53-1 31,-89 18-47,89-18 47,-88 18-32,-1 0 1,1 0 0,17 0-1,1 0 1,-19 0-1,18 18 1,-17 0 0,0-18-1,-18 17 1,17 19 0,1-36-1,0 0 1,-18 17-16,0 18 15,17-35-15,1 18 16,-18 0-16,18-1 16,-18 36-1,17-17 1,-17-1-16,18-18 16,-18 19-1,17-1-15,-17 0 31,0 1-15,0 17 0,0 17-1,0-17 17,-17-18-17,17-17 1,-18 35-1,-17-36 17,17 19-32,-17-1 15,0-35 1,35 18-16,-36-18 16,36 17-16,-35-17 15,-18 18 1,-35-18 15,17 18-15,54-18-1,-1 0-15,-17 0 16,17 0 0,-17 0-16,17 0 15,-52 0 1,35 0 15,-1 0-31,36-18 16,-35 0-16,17 18 15,1-17 1,-1-1 0,0 0-16,-17 1 31,35-1 16,-35-17-32,0-18 1,17 18 0,-17 17-1,17-17 1,18 17-1,0 0 1,0 1-16,-18-1 16,18 1-1,0-1-15,0-17 16,0-1 15,0 1-31,0 0 31,0 17-31,0 0 16,0 1 0,18-36-1,-18 18 1</inkml:trace>
  <inkml:trace contextRef="#ctx0" brushRef="#br0" timeOffset="-51481.55">18027 11007 0,'18'0'156,"-1"0"-140,36-36 15,-18 36-15,-17 0 15,0-17-31,17 17 16,-17 0-1,-1 0-15,-17-18 16,53 18 15,-35 0-15,-1 0-1,1 0-15,0 0 16,-1 0-16,1 0 16,17 0-1,-17 0 1,0 0-1,-1 0 1,1 0 0,17 0 15,-17 0-31,-1 18 16,1-18-1,0 0 1,-1 0-1,19 0 1,-19 0 0,1 17-1,-1-17 1,1 18 0,0-18-1,-1 18 16,1-18-31,0 0 32,-1 0-17,1 17 1,-18 1 0,18-18-1,-1 0-15,-17 18 31,0-1-15,18 1 0,-18-1-1,18 1 1,-18 0 0,0-1-16,0 1 15,0 0 1,0-1-16,0 1 31,0 0-31,0-1 16,0 1-1,0 0 1,-18 17 15,18-18-15,0 1-1,0 0 1,0-1 0,-35 19-1,17-1 1,18-17 0,-18-18-1,1 17-15,-1 1 16,0-18-16,1 17 15,17 1 1,-18-18-16,-17 18 16,17-18-1,-17 0 1,35 17-16,-35-17 16,17 0-1,-17 0 1,-1 0-1,1 0 1,0 0 0,-18 0-1,-35 0 17,70 0-17,-52 0 1,-1 0-1,36-17 17,-1 17-32,-16 0 15,34 0 1,0 0 0,1-18-16,-19 18 31,1-18-16,17 1 1,1-1 0,-1 1-1,1-1-15,-1 0 16,18 1-16,-18-1 16,18-17-1,0 17-15,0 0 16,0-17-1,0 18-15,0-1 16,0-17-16,0-1 16,0 1 15,0 17-31,0 1 16,18-1-16,-18 0 15,18 1 1,-1 17-1,1-18 1,-1 1 0,1 17 15,17-18-15,-17 18-1,0 0-15,17 0 31,-17 0-15,-1 0 15,1 0-31,-1 0 32,1 0-17,0 0 1</inkml:trace>
  <inkml:trace contextRef="#ctx0" brushRef="#br0" timeOffset="-48457.63">3616 12241 0,'18'0'125,"17"0"-125,106-17 47,-123-1-32,35 18 1,-1 0-16,1-18 16,-35 18-16,35 0 15,-18-17 1,53 17 15,18 0 16,-35 0-31,-36 0 15,18 0-16,-35 0 1,17 0 0,0 17-1,-17-17 1,-1 0-16,-17 18 16,18-18-16,0 18 15,-1-18 1,1 17-16,0 1 15,-18 0 1,17-1 0,1 19-16,-18-19 15,18 18 1,-18-17 0,0 0-16,0-1 31,17 1-31,-17 0 0,0-1 15,18 1 1,-18 17 0,0-17-1,0 0 1,0-1 0,0 1-16,0-1 15,0 1-15,0 0 16,0-1-1,-18 1-15,18 0 16,-17 17 0,-1-35-1,0 18-15,1-18 16,-1 17-16,0 1 16,-35-18-1,36 0 16,-18 17-15,17-17 0,0 0-16,1 0 31,-19 0-31,19 0 31,-1 0-31,0 0 16,1 18-16,-1-18 15,1 0 1,-1 0 0,0 0-1,-35 18 1,-17-18 0,52 0-1,-88 17 32,71-17-31,17 0-1,-17 0 1,17 0 0,1 0-1,-18 0 1,17 0-1,0 0 1,1 0 0,-1 0-16,0 0 15,-17 0 1,17-17 0,18-1-16,-35-17 31,35 17-31,-35 1 31,17-19-31,18 19 16,-17-19-1,17 1 1,-18 17 0,18-52-1,0-1 16,0 18-15,0 18 0,0 17-1,0 1 1,0-1 0,0 1 15,0-1-31,0 0 15</inkml:trace>
  <inkml:trace contextRef="#ctx0" brushRef="#br0" timeOffset="-45391.52">14499 12294 0,'18'-17'141,"-1"17"-126,36-18 17,71 0 15,-89 1-47,-17 17 15,17-18-15,-17 18 16,17 0-1,18-18 1,-18 18 15,0 0-15,1 0 0,-19 0-16,1 0 15,0 0 16,-1 0-31,1 0 16,0 0 0,17 0-1,-18 0 1,1 0 0,0 0 15,-1 0-31,-17 18 15,18-18 1,0 0-16,-1 18 16,1-1-1,0-17-15,-18 18 16,17 0-16,1-1 16,-1-17-1,-17 36-15,0-19 16,0 1-16,0 17 31,0 0-15,0-17-16,0 35 15,0-35 17,0-1-32,0 1 15,0 17 1,0 0 15,0-17-31,0 0 16,-17-1-1,17 1-15,0 0 16,-18 17 15,1 0-15,-1-17-1,0 17 1,-17-17 0,17-1-1,-35 36 1,18-35 15,18 0-31,-36-1 16,35-17-16,-17 0 15,-1 18 1,19-18 0,-36 17-1,-18 1 17,36-18-17,17 0 1,-35 0-1,36 0 1,-18 0 0,-1 0-1,-17 0 1,0 0 15,18 0-15,18 0-16,-19 0 15,19-35 17,-1 35-32,0-18 15,18 1 1,-17-19 0,-1 1-1,18-18 1,0 35-1,0-17 1,0-18 0,0 36-1,18-1-15,-1-17 16,-17 17-16,0 0 16,18 1-1,-18-18-15,18 35 16,-18-18-16,0 0 15,17 18 1,1-35 0,0 17 15,-1-17-15,1 35 15,-18-35-31,0 17 31,17 18-31,1-18 16,-18 1-1,18 17 1,-18-18 0,0 1-1</inkml:trace>
  <inkml:trace contextRef="#ctx0" brushRef="#br0" timeOffset="-42429.75">3863 13617 0,'0'-17'156,"35"17"-156,71-36 47,-71 36-31,36-17-16,-18-1 15,0 18 1,141-53 15,-106 53 32,-70-18-48,17 18 1,-18 0 0,1 0-1,0 0 1,-1 18-1,19 0 17,-36-1-32,17 1 0,-17 0 15,18 17 1,0-35-16,-18 35 31,0-17-15,17 52-1,1-17 1,-18-17 0,17-1-1,-17 35 17,18-70-17,-18 36-15,0-19 16,0 19-1,0-19-15,0 19 32,0-19-17,0 18 1,0-17-16,-35 35 16,35-35 15,-35 17 0,17-35-31,-17 35 16,17-17-16,-17-18 15,-1 0 1,-16 17 0,-19 1-1,18 0 1,0-18-16,-17 0 31,17 0-31,-18 0 16,36 0-1,-71-18 17,71 18-17,17 0 1,-35-18 15,53 1-15,-53-1-1,36 1 1,-1-1 0,-17 0-1,17 1-15,18-1 16,-18 0-1,1 1-15,-1-1 32,18-17-32,-17 17 15,-1 1-15,18-1 16,-18-35 0,1-35 15,17 17 0,0 1-15,0 34-1,0 19 1,0-19-16,17 1 16,1 18-1,-18-1 1,0 0-1,18-17 1,-1 35 15,1-35-15,-1 35-16,1 0 31,0 0-15,-1 0-1,1 0 17,0 0-17</inkml:trace>
  <inkml:trace contextRef="#ctx0" brushRef="#br0" timeOffset="-39473.68">7391 13511 0,'53'-17'109,"-18"-1"-93,106 0 15,71 18 0,-195 0-15,71 0 15,-52 0-15,-19 0-1,1 0 1,0 0-16,-1 0 16,1 18-16,0-18 15,-18 18 1,35-1-1,-17-17 17,-18 18-32,17 0 15,1-1-15,-18 1 16,0 17 0,0-17-16,0-1 15,0 1-15,0 53 16,0-36 15,0-17-15,0 35-1,0-36 1,0 18 0,0-17-1,0 0 1,0 17-1,-18-17 1,18 17 15,0-17-31,0-1 16,0 1-16,0-1 16,-17 1-16,17 0 15,-18-1 1,0 19-1,1-19 1,-19 19 0,19-36-1,-19 17 1,1 18 0,17-35-1,1 0-15,-1 0 16,-35 18-1,36-18 1,-1 0-16,0 0 16,-17 18 15,17-18-31,1 0 16,-1 17-16,1-17 15,-1 0-15,0 0 31,-17 0-15,17 0 0,-17 0-1,17-17 1,1 17-16,-1-18 16,1-17-16,-1 0 15,0 17 1,1-35-16,17 18 15,-18 17 1,0-17-16,18-18 16,0-18 15,0 54-31,0-19 16,0-16-1,0 16 1,0 19-1,0-36 1,0-18 0,0 53-1,0-17 17,0 18-32,0-19 15,0 1-15,0 17 16,0 1-16,0-1 15,0-17 1,0 17 0,0 1-1,0-1 17,0 0-32,0 1 15,0-1 16</inkml:trace>
  <inkml:trace contextRef="#ctx0" brushRef="#br0" timeOffset="-36150.69">18080 13617 0,'0'-17'156,"35"-1"-140,-17 18-16,123-53 47,-35 35 15,-71 1-46,-17 17-1,17 0 1,18 0 0,-36 0-16,1 0 15,0 0 1,-1 0-16,1 0 15,17 17 1,18-17 15,-18 0-15,-35 18-16,36-18 16,-19 18-16,19-18 31,-19 17-16,1 1 1,0 0 0,-1-1-1,36 18 17,-18-17-17,-35 0 1,18-1-1,0 19 1,-18-19 0,0 1-16,17 0 15,-17-1 1,0 1-16,18-18 16,-18 35-16,0-17 15,0-1 1,0 19-1,0-19 1,0 1 0,-18 0-1,18 17 1,0-17 0,-17 17-1,-1-35 1,18 17-16,-18 1 31,1 0-31,17-1 16,-18-17-1,1 0-15,-1 36 32,-17-19-17,17 1-15,0 0 31,-17-1-31,0 1 16,17-18 0,-70 35-1,35-17 1,35-18 0,-70 35 15,53-35-16,17 0-15,1 0 16,-1 0 0,0 0-16,-35 0 31,18 0-15,18 0-16,-19 0 15,19 0 16,-1 0-31,-17 0 16,17-18 0,-17 18-16,17-17 31,0-1-31,-17 18 31,0-53 0,17 0-15,1 36 0,17-1-16,-18-17 15,18-1 1,-18 1 15,18 18-31,0-1 31,0-17-15,0-18 0,0 0-1,0 18 1,0 17 0,0-35-1,18 18 1,-18 17-1,0-17 1,0 17 15,0-17-15,35 0 0,-35 17-1,18 0 16,-18 1-15,18 17 0,-18-18-16,17 18 31</inkml:trace>
  <inkml:trace contextRef="#ctx0" brushRef="#br0" timeOffset="-33558.17">7302 15028 0,'36'-17'109,"-19"-1"-93,19 0-1,-1 1-15,-17-1 16,52 0 0,54-17 30,-1 35-14,-105 0-17,35 0 1,-18 0 0,0 0 15,0 0-16,-17 0 1,0 0 0,-1 0-1,19 18 1,-19-1 0,1-17-1,0 36 16,-1-19-31,1-17 16,-18 18 0,0 0-16,18-18 15,-1 35-15,-17-17 16,18-1 0,-18 1-16,17 0 15,-17-1 1,18 1-1,-18-1-15,18 19 16,-18-19-16,0 1 16,0 35-1,0-35 1,0 17-16,0-18 16,0 19-16,0-1 15,0-17 1,0 17-1,-18-17 1,18-1 0,-18-17-1,18 18-15,-17-1 16,-1-17 0,-17 18-16,17-18 31,-17 18-16,0-1 1,-1-17 0,19 0-1,-1 0-15,0 0 16,1 0 0,-1 0-16,1 0 15,-19 0 1,19 0-1,-19 0 1,19 0-16,-19 0 16,1-17-1,18 17-15,-1 0 16,-70-18 15,52 18-15,19-18-1,-18 1 1,35-1 0,-36 18-1,19-17 1,-1-1 0,0 0-16,1 1 15,-19-1 1,19 18-1,-1-18 1,18 1-16,-18-1 16,1 18-1,-18-35 1,17 17 0,18 1-1,-18-36 16,1 35-15,17-17 0,-18 17-1,18-35 1,0 36 0,0-19 15,0 1-16,0 17 1,0 1 0</inkml:trace>
  <inkml:trace contextRef="#ctx0" brushRef="#br0" timeOffset="-30690.83">18009 15011 0,'0'-18'78,"18"18"-63,17-18 17,265-87 14,-247 105-30,18-18 0,-1 18-1,-35-18 1,36 18 31,-36 0-32,-17 0 1,-1 0 0,19 0-1,-19 0 1,1 0 0,-18 18-16,18-18 15,-1 0-15,1 18 16,0-1-1,-1 1 1,1 17 0,17 0 15,-35-17-15,0 17-1,0 1-15,18-1 16,-18 0-1,0-17 1,0-1 0,0 19-1,0-1 1,0-17 15,0 17-31,0-17 16,0-1-1,-18-17-15,18 18 16,-17-1 0,17 1-16,-18 0 15,18-1 1,-18 1 0,1 0 15,-19-1-16,19 1 17,-1-18-17,18 18-15,-18-18 16,1 0 0,-1 0-16,0 0 15,1 0-15,-1 17 16,-17-17-16,-53 18 31,52-1-15,-52-17-16,53 18 15,0-18 17,-1 0-32,-16 18 0,16-18 15,1 0 1,-36 0-1,36 0 17,17 0-17,-17 0 1,18 0 0,-1 0-16,0 0 15,1 0 1,-1-18-1,0 18 17,1-18-32,-1 1 15,18-1 1,-18-17 0,1-36 15,17 1 0,0 17-15,0 0-1,0 18 1,0 17-16,17 0 16,-17 1-1,18-1-15,-18 1 16,0-1-16,18 18 15,-18-18 1,17 1-16,-17-1 16,18 18-16,-18-18 15,18 18 1,-1-17-16,1-1 31,0 0-15,-18 1 15,17 17-31</inkml:trace>
  <inkml:trace contextRef="#ctx0" brushRef="#br0" timeOffset="-27606.74">14499 16439 0,'0'-17'63,"18"-18"-48,-1-1-15,1 36 16,-18-35 0,18 17-1,-1 18-15,1 0 16,-18-17-16,88-19 62,-17 19-15,-54 17-31,36-18 15,-35 18-31,0 0 16,-1 0-16,1 0 15,17 0 1,0 0 0,1 0-1,-1 0 1,-17 0 0,17 0-1,-17 0 1,-1 0-1,1 0 1,-1 0-16,-17 18 16,18-18-16,0 0 15,17 0 17,-35 17-32,18 1 15,-1 0 1,1-18 15,-18 17-15,18 1-1,-1 17 1,-17-17 15,18 17-15,-18-17-1,0-1 1,17 1 15,-17 0-15,0-1-16,0 1 31,0 0-15,0-1-1,0 1 1,0 0 0,0-1 15,0 1-15,0-1-16,0 1 31,0 0-16,0-1 1,0 1 0,0 0-1,0-1 1,0 1-16,0 17 31,-17-17-15,-1-1-1,1 1 1,-1 0 0,-17-1-1,-1 1 1,19-18 0,-19 0-1,19 0 1,-1 18-1,-17-18-15,35 17 16,-35-17 0,-18 18-1,17-18 1,19 18-16,-19-18 16,1 17-16,18 1 15,-19-18-15,1 18 16,-36-1 15,36 1 0,0-18-31,17 0 16,1 0 0,-1 0-1,0 0-15,-17 0 16,17-18-1,-17 1 1,18-1 0,-1 0-16,0 1 15,-17-1 1,35-17 0,-18-1 15,-17-17-31,35 18 31,-18 0-31,18 0 16,0-36-1,0 36-15,0-18 16,0 35 0,0 1-16,0-19 15,0 19 1,0-1-1,18 18-15,-18-18 32,0 1-32,18-1 15,-1 1 1,1 17 0,-18-18-16,18 0 15,-1 1 16,1-1-15,0 18 0,-1 0 15,-17-18-15,18 18-16,-1 0 15</inkml:trace>
  <inkml:trace contextRef="#ctx0" brushRef="#br1" timeOffset="-26535.22">15522 12171 0,'0'17'235,"0"1"-204,0 0-31,0-1 31,0 1 1,0-53 61,18 17-93,-1-17 16,19 17 0,-19 1-1,1-19 1,0 19-1,-1-1 1,19-17 0,-19 35-1,-17-18 1,18 0-16,0 18 16,-18-17-16,17-1 31,1 18-16,-18-17 1,17-1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7:24.1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11007 10707 0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8:25.7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5292 10231 0,'53'0'94,"17"0"-79,18 0 1,212 0 15,-176 0-15,-54 0 15,-17 0-31,18 0 16,-1 0-16,1 0 15,-18 0-15,17 0 16,-17 17-1,18-17-15,-54 0 32,72 0-17,-72 0-15,36 0 16,-18 0 0,-17 0-16,53 0 15,-36 18 1,35-18 15,19 0-31,-72 17 31,36-17-31,-18 0 16,1 0-16,-1 0 31,18 0-31,-35 0 0,34 0 16,-16 0-1,-1 0-15,0 0 16,1 0 0,-1 0-1,0 0 1,0 0 0,1 0-1,-19 0 1,1 0-1,17 0 1,-17 0 0,0 0-1,-1 0 1,1 0 0,17 0-1,-17 0 16,-1 0-15,1 0 0,17 0-1,-17 0 1,0 0 0,-1 0-1,1 0 1,-1 0-1,1 0 1,0 0 15,-1 0-15,1 0 15,0 0-15,-1 0 15,1 0 94,-18-17-31,0-1-63,0 1-15,-18 17-1,1-18 1,-1 0-16,0 18 31,1-17-15,-1 17-1,-17-18 17,17 18-17,1 0 1,-1 0 0,0 0-1,1 0 1,-1 0-1,0 0-15,1 0 32,-1 0-32,0 0 15,-34 0 1,16 0 0,19 0-1,-36 0 1,0 0-1,35 0 17,-17 0-32,0 0 15,-1 0-15,1 0 16,17 0 0,-17 0-16,17 0 15,1 0-15,-18 0 16,17 0-1,0-18-15,1 18 16,-1 0-16,0 0 16,-17 0-1,17-17-15,1 17 16,-18 0 0,-18 0-1,17 0 1,1 0-1,0 0 1,17 0 0,-17 0-1,17 0 1,-17 0 0,0 0-1,17 0 1,-17 0-1,17 0 1,0-18-16,1 18 16,-1 0-16,-17 0 15,0 0 1,-1 0 0,-17 0-1,1-18 1,-1 18 15,17-17-15,-17 17-1,36 0-15,-18 0 16,-1 0-16,19-18 16,-19 18-16,1 0 15,17 0 1,-17 0-16,-18 0 15,18 0 1,-18 0 0,0-17 15,18 17-31,0-18 31,-1 18-31,1 0 16,0 0-1,17 0 17,0 0-32,1 0 15,-1 0 1,1 0 0,-19 0-1,19 0 1,-1 0-1,0 0 1,1 0 0,-1 0 15,0 0-31,1 0 16,-1 0 15,0 0-31,18 18 31,-17-18-15,-1 17-1,1-17 1,17 18 15,-18-18-15,0 0 15,18 17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7:31.1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11024 10760 0,'36'0'282,"-1"0"-282,35 0 15,19 0 17,-54 0-32,106-18 46,-53 18 17,-70 0-47,-1 0-1,1 0 1,17 0-1,-17 0 1,0 0-16,-1 0 16,1 0-1,0 0 1,-1 0 15,1 0-15,-1 0-16,1 0 31,0 0-15,-1 0 46,1 0-15,-36 0 47,-17 0-79,0-18-15,17 18 16,-35 0 15,18 0-15,17 0 0,-17 0-1,17 0 1,-17 0-1,0 0 1,17 0-16,1 0 16,-19 0-1,1 0 1,0 18-16,0-18 16,-18 0-1,17 0 1,1 0-16,17 0 15,-17 18 1,0-1 0,-18 1-1,35-18 1,-17 18 0,0 17 15,35-17-16,-18-1 1,0 1 15,1-1-31,17 1 16,0 0 0,0-1 15,17 1 0,1-18-15,0 0-1,17 0 17,18-18-17,-18 1 1,-17 17-1,-1-18-15,19 0 16,-1 1 0,0 17-1,1-18 1,-19 18-16,54 0 31,-36 0-15,18 0-1,-35 0 1,-1 0-16,19 0 31,-19 0-15,1 0 0,-1 0-1,19 0 1,-19 0-1,19 0 1,-19 0 0,19 0 15,-19 18-15,1-1-1,-1 1 16,1 0-31,0 17 32,-18-17-17,0-1 1,0 1 0,0 0 15,0-1-16,-36-17 1,-16 18 15,34-18-31,0 0 16,1 0 0,-1 0-16,0 0 15,-17 0 16,17 0-31,1 0 16,-1 0 0,-17 0 15,17 0-31,1 0 31,-1 0-31,0 0 16,-17 0-1,17 0 1,1 0 0,-1 0-1,-17 0 1,17 0 15,1 0-31,-1 0 16,0 17-1,1 1 1,-1-18 0,0 0 15,18 18-31,-53-18 31,53 17-31,-17-17 16,-1 0-1,1 0 17,-1 0-32,0 0 15,1 0-15,-1 0 16,0 0 0,18 18-1,-17-18 16,34 18 16,-17-1-47,53 1 32,-17 0-17,-1-1 16,-18-17-31,36 18 32,-35-18-32,0 18 47,-1-18-32,1 0-15,0 17 31,-1-17-31,1 0 16,0 0 0,-1 0-1,1 0 1,-1 0 15,1 0-15,0 0 15,-1 0-15,1 0-16,0 0 15,-1 0 1,1-17 0,0 17-1,-1 0-15,1-18 16,-1 18-1,1 0 1,0-18 15,17 1-15,-17 17 15,-1-18-15,-17 0-1,36 1 1,-1-1 15,-18 0-15,1 18 0,0 0-1,-1 0 1,1-35 15,0 17-15,-1 1 15,-17-1-31,18 18 16,-18-17-1,18-1 1,-18 0-1,17 1 32,-17-1-31,18 18 0,-18-18-1,0 1 1,0-1-1,0-17 17,0 17-17,0 1 1,0-1 0,-18 0-1,18 1 16,-17 17-31,-1-18 16,18 0 0,-18 1-1,1-1 17,-1 18-17,0-18 1,1 18-1,-1 0 1,0 0 0,1 0-1,-36 0 17,35 0-1,1 0-16,-19 0 17,19 0-17,-1 0 1,0 0 0,-34 0 15,34 0-16,0 0 1,1 0 15,-1 0-15,0 0 0,1 0-1,-1 0-15,0 0 16,1 0-1,-1 0 1,-17 0 15,17 0-15,1 0 0,-1 0-1,0 0 16,1 0-31,-19 0 32,19 0-1,-1 0-31,0 0 31,1 0-15,-1 0 15,1 0-15,-1 0-1,0 0 1,1 0 15,-1 0-15,0 0 15,1 0 0,-1 0-15,0 0 62,1 0-15,17 18-48,0 0 1,0-1-1,0 1-15,0 0 16,0-1 0,0 19 15,0-19-15,0 1-1,0-1 1,0 1-1,0 0 1,0-1 15,0 19-15,0-19 0,0 1-1,0 0 1,0-1-1,0 1 1,-18-1 15,1-17 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7:41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4674 6650 0,'36'0'78,"-19"0"-63,18 0-15,36 0 32,141 0 15,70 0-1,-159 0-30,-34 0 0,-1 0-1,-53 0 1,53 0 0,-17 0-1,-18 0 1,17 0-1,-17 0 1,0 0 15,0 0-15,-18 0-16,1 0 16,-19 0-1,1 0 1,0-18-1,-1 18 251,18 0-250,1 0-16,17 0 15,141 18 32,-141-1-31,52 1-1,-87-18 1,35 0-16,18 18 31,-19-18-15,-16 0-16,-1 0 16,18 0-16,0 0 15,-36 0 1,72 0-1,-54 0 1,53 0 0,36 0-1,-54 0 1,-35 0-16,36 0 16,-18 0-16,-18 0 15,89 0 1,-89 0-1,71 0 1,-53-18 0,-18 18-16,18 0 15,0-18 1,35 1 0,-35-1-1,-18 18-15,0 0 16,18-17-16,-35 17 15,35 0 1,17 0 0,-17 0-1,71 0 17,-71 0-32,-36 0 15,72 0 1,-19 0-1,-52 0 1,88 0 15,-53 0-15,-18 0 0,18 0-16,-36 17 15,1-17 1,0 0-1,-1 0-15,54 0 32,-53 0-17,-1 0 1,1 0 0,-1 0 15,1 0-16,0 0 1,-1 0 0,1 0-16,0 0 31,-1 18 0,1-18-15,0 0-1,-1 0 1,1 17 0,17-17-1,-17 0 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7:43.8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3863 7302 0,'35'18'110,"18"0"-95,88 35 17,-88-53-17,-18 17-15,18-17 16,0 0-16,0 0 16,0 0-1,0 18-15,0-18 16,17 0 15,-17 0-15,0 0-16,-35 0 15,17 0-15,-17 0 16,17 18-16,0-18 31,18 0-15,0 17-16,-35-17 15,17 0 1,18 0-16,-35 18 16,35-18-1,-18 0-15,0 0 16,53 18 0,-70-18-16,88 0 31,-71 0-16,-17 0-15,17 0 16,-17 0 0,-1 0-1,107 0 17,-107 0-17,19 0 1,-1 0-1,-17 0 1,17 0 0,-17 0-1,-1 0-15,1 0 16,17 0 0,18 0-1,-18-18 1,1 18 15,-1 0-31,0 0 16,-17 0-1,-1-18-15,1 18 16,0 0 0,17-17-1,-17 17 1,17 0 15,-35-18-31,18 18 31,-1 0-15,1 0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7:51.4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15804 10866 0,'18'0'172,"17"0"-172,142 0 32,52 0 14,-158 0-46,-1 0 0,-35 0 16,142 0 31,-36 0 0,-106 0-32,-17 0 1,-1 0 0,1 0-16,17 0 15,1 17 1,-19-17 0,1 0-16,0 0 15,-1 0 1,1 0-16,0 0 15,-1 0 1,1 0-16,-1 18 16,36-18-1,-17 0 1,17 17 15,17 1-15,-35-18-1,1 0 1,-1 0 15,0 0-15,0 18 15,-17-18-15,17 17-1,-17 1 17,0-18-17,-1 0 17,-17 18 14,18-18-14,-18 17-17,0 1 48,0 0-48,0-1 48,0 1-32,0-1-31,-18-17 16,-17 0 15,17 18-15,1-18-1,-1 0 1,-17 0 0,17 0-1,1 0 1,-1 0 15,0 0-15,1 0-16,-1 0 15,0 0 17,1 0-17,-1 0 1,0 0-1,-17 0-15,0 0 32,0 0-32,17 0 0,0 0 15,-35 0 17,18 0-17,0 0 16,17 0-15,1 0-16,-19 0 16,-17 0 15,18 0-15,17 0-1,-17 0-15,18 0 31,-1 0-31,0 0 16,-17 0 15,-18 0-15,35 0 0,-17 0-1,0 0 1,17 0-16,1 0 15,-19 0 1,1 0 0,17 0-1,-17 0 1,18 0 0,-19 0 15,-17 0-16,18 0 1,17 0 0,-17 0-16,17 0 31,-17 0-15,18 0-1,-19 0 1,-17 0-1,36 0 17,-1 0-32,-17 0 15,0 0-15,17 18 16,0-18 0,-17 0-16,17 17 15,1-17-15,-19 18 16,1-18-1,18 0 17,-1 18-17,0-1-15,1 1 32,-1 0-1,18-1-16,-18-17-15,1 18 47,17 17-15,0-17-17,0-1 1,0 1 15,17-18-15,1 18-1,0-18 1,35 17 0,-18-17-1,-18 0 16,54 0 1,-53 0-17,-1 0 1,19 0-16,-19 0 16,1 0-1,-1 0 1,19 0-1,-1 0-15,18 0 16,-35 0 0,17 0-16,35 0 31,-17 0-15,18 0-1,35 0 16,-71 0-15,53 0 0,-70 0-1,52 0 17,-17 0-17,-17 0-15,-1 0 16,0 0-16,0 0 15,1 0 1,17 0 0,17 0 15,-35 0-15,1 0-16,-1 0 15,-35-17 1,35 17-1,1 0 1,-1 0 0,-18-18-1,19 18 1,-19-18 0,19 18-1,17 0 16,-36 0-15,1 0 0,-1-17-1,1 17 17,0 0-32,-18-18 15,17 18 1,1 0-1,0 0 48,-1 0-32,1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8:41.9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15328 12382 0,'18'18'266,"17"-18"-266,53 0 31,-70 0-31,52 0 16,160 0 31,-89 0-1,-88 0-46,-36 0 16,36 0-16,0-18 31,-17 18-31,34 0 16,-17 0-16,0 0 31,0 0-31,0 0 31,0 0-31,-18 0 16,-17 0 0,35 0-1,-1 0 1,1 0 15,-35 0-31,17 0 16,1 0-16,16 0 15,1-17 17,0 17-17,-17 0 1,-1-18-16,-17 18 16,-1 0-16,1 0 15,-1 0 1,19-17-1,52 17 1,-70-18 15,34 18-15,-16 0-16,-19 0 16,1 0-16,17 0 15,36-18 16,-36 18-15,-17 0 0,-1 0-16,1 0 15,0 0-15,17 0 32,-17 0-1,-1 0-31,1 0 15,0 0 17,-1 0-17,1 0 32,-1 0-16,-17 18 48,-17 0-64,-1-1 16,1-17-15,-19 0 0,1 0 15,0 0-15,17 0-1,0 0 1,1 0-1,-1 0 1,0 0-16,-17 0 31,0 0-15,17 0-16,1 0 16,-1 18-16,0-18 15,-17 0 1,17 0-1,-17 17 1,18 1 0,-19 0-16,19-18 15,-19 0 17,19 17-17,-19-17-15,19 18 16,-1-18-1,1 18-15,-19-18 16,1 0 0,0 17 15,17 1-31,-35-18 16,35 0-1,1 18-15,-18-18 16,-1 17 15,-17 1-15,18-18-16,0 0 31,17 0-31,1 18 16,-19-18-1,19 0-15,-1 17 16,-17-17-1,17 0-15,-17 0 16,17 18 0,1-18-16,-36 0 15,17 0 1,-17 17 15,0-17-15,18 18-1,0-18 1,0 0 0,-1 18-1,1-18 1,0 0 0,0 17-1,-1-17 1,-17 0 15,18 0-31,0 0 16,0 0-1,-1 0 1,19 0 0,-1 0-16,-17 0 15,-1 0 1,19 0 15,-36 0-15,35 0-1,1 0 1,-1 0 0,0 0-1,1 0-15,-1 0 16,0 0-1,1 0 17,-1 0-32,18-17 31,-18-1-15,18 0 46,0 1-46,18 17-1,53 0 17,-54 0-17,19 0-15,-19 0 16,18 0-16,1 0 15,52 0 17,-35 0-32,-18 0 0,106 0 31,-70 0-31,-18 0 16,0 0-16,17 0 31,-35 0-31,36 0 0,-18 17 15,53-17 17,0 0-17,-71 0 1,0 0-16,18 0 16,-18 0-16,89 0 31,-89 18-16,0-18-15,-17 0 16,17 0 0,-17 0-16,70 0 15,-70 0 1,35 0 0,0 0-1,-36 0-15,19 0 16,-1 0-16,0 0 15,36 0 17,-36 0-32,-17 0 15,17 0-15,0 0 16,18 0 0,-35 0-1,35 0 1,-18 0-1,-17 0 1,17 0 0,-18 0-1,19 0 1,-19 0 15,1 0-15,0 0-1,-18-18 79,0 1-78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8:50.4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5609 13335 0,'35'0'297,"54"0"-297,-1 0 15,0 0 1,-17 0-16,158 0 47,-70 0 0,-124 0-16,-17 0-15,17 0-1,-18 0 1,19 0 0,-1 0 15,-17 0-16,-1 0-15,1 0 16,0 0 0,-1 0-1,1 0-15,-1 0 32,1 0-17,0 0 1,-1 0-1,19 0 17,-19 0-17,1 0 1,17 0 0,1 0-1,-19 0 1,1 0-1,-1 0 17,1 0-17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8:52.4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6315 13829 0,'70'0'265,"54"0"-249,-36 0-16,0 0 16,106 0 15,0 0 31,-141 0-46,0 0-16,-35 0 16,35 18-16,-18-18 15,18 0 1,0 0-1,17 0 1,18 0 0,36 0 15,-89 0-15,36 0-16,-1 0 0,1 0 15,-18 0-15,17 0 16,19 0 15,-37 0-15,1 0-16,18 17 15,-18-17-15,-18 0 16,71 0 15,-71 0-15,18 0-16,0 0 0,0 18 15,35-18 1,0 17 15,-52-17-15,17 0-16,-36 0 0,18 18 16,-17-18-1,17 0-15,-17 0 31,0 0-15,35 0-16,-18 0 16,-18 0-1,1 0 1,17 0 0,1 0-1,-19 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8:53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3863 14411 0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8:55.8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3775 14305 0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9:03.6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3775 14464 0,'35'0'125,"36"0"-110,105 18 1,-106-1-16,142-17 31,388 18 16,-424-18-47,159 0 47,-282 0-47,0-18 0,18 18 16,35 0 15,-36 0-15,-17 0-16,18 0 15,-18 0 1,-18 0-16,18 0 15,53 0 17,-18-17-17,18 17 1,-53-18 0,88 18-1,35-18 1,-105 18-1,87 0 1,-105 0 0,18 0-1,70 0 1,-35-17 0,0 17-1,-36 0 1,-17 0-1,0 0-15,-18 0 16,18 0 0,0 0-16,18 0 31,-1 0-15,-35 0-16,1 0 15,87 0 1,-52 0-1,158 0 1,212 0 0,-335 0-1,-71 0 1,-17 0 0,-1 0-16,1 0 0,0 0 46,17 0-30,0 0 0,1 0 15,-1 0-15,0 0-1,0 0 1,-17 0-1,0 0 1,-1 0-16,1 0 31,0 0-15,-1 0 15,1 0 344,0 0-359,-1 0 15,1 0-15,-1 0-1,1 0 17,0 0-32,35 0 46,-18 0 1,-17 0-31,-1 0 15,1 0-31,-1 0 16,1 0-1,0 0 1,-54 0 93,19 0-93,-1 0 0,-17 0-16,-18-18 31,35 18-15,-17-18-16,-35 18 31,-19 0-16,-52 0 1,-18 0 15,71 0-31,0 0 16,18 18 0,-54 0-1,36-18 1,35 0-16,18 0 31,-36 0-31,18 0 0,36 0 16,-36 0-16,-53 0 31,-35 0-15,35 0-1,0 0 16,53 0-15,18 0 0,-18 0-1,35 0 1,1 0 15,-1 0-31,18 17 188,-18 1-173,1 0 1,-442 34 15,371-52-15,-71 0 15,-70 0 0,194 0-15,-71-17 31,88 17-47,-17 0 15,0-18 17,-1 18-17,19 0 1,-19 0 0,1 0-1,0 0 1,-18 0-1,18 0-15,-1 0 16,-17 0 0,-35 0 15,-18 0-15,-17 0-1,88 0 1,-18-17-16,-35 17 31,35 0-15,0 0-16,17 0 15,-17 0-15,-35 0 32,-18-18-17,71 18 1,-35 0-1,34-18 1,19 18 0,-19 0-16,1 0 15,18 0 1,-19 0-16,-17 0 16,36 0-1,-1 0-15,-17 0 31,-18 0-15,0 0 0,18 0-16,17 0 15,-35 0 1,0 0-16,0 0 16,36 0-1,-89-17 1,71 17-1,-18 0 1,-71-18 15,18 0-15,89 18 0,-19 0-1,1 0 16,17-17-31,1 17 16,17-18 0,-18 18-16,1 0 31,-1-18-15,0 1-1,18-1 1,-17 18 15,-1-18-15,0 1-1,1-1 17,17 1-1,0-1 0,17 18-15,1 0-1,0 0 1,35 0 0,-1 0 15,19 0-16,-36 0 1,18 0 0,-35 0-16,35 0 31,17 0-31,-17 0 16,18 0-16,17 0 15,0 0 1,230 0 15,-248 0-15,71-18-1,-35 18 1,-35 0 0,87-17-1,-34-1 16,-53 18-31,52-18 16,-52 18 0,-19-17-1,19 17-15,35 0 16,17-18 0,-70 18-1,0 0-15,53 0 31,-35 0-15,-19-18 0,19 18-16,-18 0 15,17 0-15,1 0 16,17 0 15,-17 0-31,52-17 16,-52-1 15,140 1-15,-34-1-16,35 18 15,-160 0 1,19 0 0,0 0-1,52 0 1,-52 0-16,-1 0 15,-35 0 1,-17 0 15,0 0-15,-1 0 0,1 0 202,17 0-202,71 0 0,317-35-1,124 35-15,-194 0 16,-194 0-1,-106 0 1,17 0 0,-52 0-1,35 17 17,-36-17-17,1 0 16,0 0 1,-18 18-1,17 0 0,1-18-31,0 0 31,-18 17 1,0 1-1,-71-1-15,1 1-1,-72 17 1,37-17 15,34 0-31,0-18 31,36 0-31,0 0 16,17 0-16,-17 0 16,0 0-1,-18 0 16,0 0-15,-18 0 0,36 0-1,-36 0-15,-87 0 16,87 17 0,-105 1 15,105 0-31,-17-18 15,17 35-15,-52-18 16,52 1 0,-87 17-1,-1-35 1,106 0 0,-123-17 15,105-1-31,18 0 15,-53-17 1,71 18 0,0 17-16,17-18 15,1 18 1,-1 0 0,0 0-16,18-18 31,-17 18-16,-1 0 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8:28.6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8290 10160 0,'18'0'78,"0"0"-63,17 0 1,-18 0-16,36 0 16,0 0-16,177 0 47,-142 0-32,18 0 1,-53 0-1,35 0 17,35 18-17,-70-18 1,35 0 0,1 0-1,16 0 1,-52 0-1,0 0 1,35 0 0,18 0 15,-71 0-31,107 0 16,-107 0-1,35 0 1,-17 0-16,18 0 15,-36 0-15,18 0 16,35 0 15,-52 0-31,16 0 16,-16 0-16,-1 0 16,0 0-1,54 0 1,-19 0-1,-17 0 1,18 0 0,-19 0-1,1 0 1,0 0 0,18 0-1,17 0 16,-53 0-31,54 0 32,-19 0-17,-35 0 1,54 0 0,-37 0-1,1 0 1,-35 0-16,17 0 15,-17 0 1,0 17-16,17-17 16,-18 0-16,19 0 15,-19 0 1,36 0-16,-17 0 16,-19 0-1,19 0-15,16 0 16,-34 0-1,35 0 1,-35 0-16,17 0 31,18 0-15,-36 0 0,1 0-1,0 0 1,-1 0-1,1 0-15,0 0 16,-1 0 0,1 0-1,0 0 1,-1 0-16,1 0 31,-1 0-31,1 0 31,0 0-15,-1 0 0,1 0 15,0 0-15,-1 0 30,1 0-30,0 0 0,-1 0 31,1 0-32,0 0 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9:08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3722 14922 0,'70'0'203,"54"0"-187,17-17-16,53 17 15,-18-18 17,54 18 30,-142 0-62,0 0 16,0 0-16,18 0 15,-53 0 1,53-17 0,17 17-1,-52 0-15,88-18 16,-36-17 15,-17 35-15,-36 0-1,-17 0 17,18-18-17,-36 18 1,-17 0-1,35 0 1,-36 0 0,19 0-1,-1 0-15,18 0 32,0 0-32,-18 0 15,-17 0 1,35 0-16,0 0 31,-1 0-31,-34 0 16,17 0-16,18 0 15,-35 0-15,17 0 16,53 18 15,-70-18-15,35 0-1,-18 0 1,1 17 0,-1-17-1,-18 0 1,36 18 0,-35-18-1,17 18 1,-17-18-1,0 0 1,-1 0-16,1 0 31,-1 0-31,1 17 16,0-17 0,17 18-1,0-1 16,-17-17 1,0 0-32,-1 18 15,1-18 1,-1 0 0,1 0-1,0 0 1,-1 0-1,1 18 17,0-1-17,-1-17 1,1 18 15,-18 0 0,-18-18 1,1 0-17,-1 0-15,-35 0 16,18 0 0,17-18-16,-70 0 31,53 1-31,-53-1 15,35 18 1,0 0 0,0 0-16,-35 0 15,35 0 17,17 0-32,-52 0 15,53 0 1,0 0-16,-18 0 15,35 0 1,-70 0 0,17 0 15,36 0-31,-35 18 16,52-18-1,-176 17 16,141-17-15,-18 0-16,36 0 31,-18 0-31,-17 0 16,34 0-16,-17 0 0,1 0 16,-37 0-1,-17 0 16,18 0-15,35 0 0,-35 0-1,0 0 1,17 0 15,1 0-15,-1 0-1,36 0 1,-36 0 0,54 0-1,-36 0-15,18 0 0,17 0 32,-70 0-17,35 0 1,35 0-1,-70 0 1,88 18 0,-35-18-16,-18 0 15,18 0 1,17 0 0,0 0-16,-17 0 15,0 0 1,17 0 15,0 0-31,-17 0 16,18 0-1,-1 0-15,0-18 32,1 18-17,17-17-15,-18-1 31,18 0-15,-35 18 0,35-17-1,0-1 1,-18 18 0,0 0-16,18-17 15,0-1 16,-17 0-31,17 1 32,0-1-1,0 0 0,0 1-15,17-1-1,1 18 1,0 0 0,-1 0-16,1 0 15,0 0-15,17 0 32,53 0-1,-70 0-31,52 0 31,-34 0-31,105 0 31,-71 0-15,18 0 0,-17 0-1,-36-18 16,89 18-15,-71-17 15,0 17-15,-18-18 0,-17 18-1,34 0 1,-34 0 15,0-17-15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9:12.9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4798 15557 0,'35'0'235,"53"0"-220,388 0 1,-352 0-16,17 0 16,-53 0-1,142 0 16,34 0 1,54 0 15,-195 0-32,36 0 16,-124 0-15,89 0 0,-54 0-16,-35 0 15,18 0 1,36 0 0,-1 0-1,-53 0 1,0 0-1,71 0 1,-53 0-16,18 0 31,-18 0-15,-1 0-16,-16 0 16,-1 0-1,0 0 16,36 0-15,-18 0 0,35 0-1,-53 0-15,-17 0 16,35 0 0,-36 0-1,19 0-15,-1 0 31,-17 0-31,-1 0 16,19 0-16,-19 0 16,54 0-1,-36 0 1,18 0 15,0 0-15,-36 0-1,36 0 1,-17 0 0,-1 0 15,0 0-31,1 0 31,-1 0-15,-18 0-16,1 0 31,0 0-15,-1 0 15,1 0-15,0 0-1,-18 18 32,17-18-16,1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51:14.8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7814 9648 0,'35'18'109,"18"-18"-109,212 35 47,-212-35-47,211 0 62,-246 0-62,35 0 16,0 0 0,-36 0-16,36 0 15,0 0 1,71 0 0,-107 0-1,36 0 1,18 0-1,-18 0 1,0 0 15,-18 0-31,0 0 16,-17 0-16,17 0 31,0 0-31,1 0 31,-19 0-31,1 0 16,0 0 0,17 0-1,0 0 1,0 0 0,-17 0-1,0 0 1,-1 0-16,1 0 15,0 0 1,-1 0 0,1 0-1,0 0 1,-1 0 0,18 0-1,-17 0 16,0 0-15,-1 0 0,19 0-1,-1 0 17,-17 0-17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51:17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3739 10372 0,'53'0'47,"-17"0"-32,17 0 1,-1 0 0,54 0-1,-53 0-15,35 0 31,106 0 1,-70 0 15,-89 0-32,0 0 16,-17 0-15,0-18 0,17 18-1,-17 0 1,-1 0 0,1 0 15,0 0-16,17 0 1,-18 0-16,1 0 16,0 0-16,-1 0 31,1 0-31,0 0 16,-1 0 15,1 0-31,0 0 15,-1 0 1,1 0 0,0 0 15,-1 0-15,18 0-1,-17 0 32,0 0-31,-1 0-1,1 0 1,0 0 0,-1 0 15,1 0-16,0 0 1,-1 0 0,1 0-1,-1 0 17,1 0-32,0 0 31,-1 0-16,1 0 17,-18-18 30,0 1-31,-18 17-15,-17-18 0,-18 18-1,18 0 1,-18-18 0,0 18-1,0 0 1,18 0 15,17 0-15,-35 0 15,36 0-31,-54 0 31,1 0-15,34 0-1,-17 0 1,18 0 0,17 0-16,-34 0 15,-1 0 1,17 0 0,-17 0-1,36 0 1,-18 0-16,-1 0 15,19 0-15,-36 0 32,35 0-32,0 0 15,1 0-15,-19 0 32,19 0-32,-36 0 15,18 0 16,-1 0-15,-52 0 15,53 0-15,0 0 0,-18 0 15,35 0-16,0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40:39.7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11024 4022 0,'18'0'313,"0"0"-266,-1 0 31,1 0-31,-1 0 31,1 0-47,0 0 0,-18-18 157,-18 18-1,0 0-155</inkml:trace>
  <inkml:trace contextRef="#ctx0" brushRef="#br0" timeOffset="1063.06">11042 4004 0,'18'0'204,"-1"0"-173,18 0-31,-17 0 31,0 0-31,-1 0 31,1 0-31,0 0 16,-1 0 0,19 0-1,-19 0 32,1 0-31,0 0-1,-1 0 1,1 0 0</inkml:trace>
  <inkml:trace contextRef="#ctx0" brushRef="#br0" timeOffset="2771.02">11024 4092 0,'0'18'234,"0"-1"-218,18 1-1,0 0 1,-18 17 31,0-17-47,17-1 47,1-17-32,-18 18 1,17-18 46,1 0-46,0-18 0,-1 18 15,1 0 0,0 0 0,-1 0-15,1 0 0,0 0-1,-1 0 1,1 18 15,-18 0-15,18-18-16,-1 17 15,-17 1 1,0 0 0,18-1-16,-18 1 15,17-1 1,-17 1-16,0 0 15,0 17 1,0-17 15,0 17-15,0 0 0,0-17-1,-17-1 1,-1 1-1,1 0 1,-1-1 0,18 1-1,-18-18-15,1 0 16,-1 18-16,0-1 31,1-17-31,-1 0 16,0 0-1,1 0-15,-1 0 16,0 0 0,1 0-1,-1 0 1,1-35 0,-19 17-1,19 1 1</inkml:trace>
  <inkml:trace contextRef="#ctx0" brushRef="#br0" timeOffset="4710.21">11518 4057 0,'0'35'156,"0"18"-156,0-35 16,0 35-1,-17 17 16,17-34 32,0-19-47,0 1-1,0-1 16,17-17 48,1 0-48,-1-17-16,1 17 1,0 0 0,-1 0-1,1 0 17,0 0-17,-1 0 1,-17-18 15,18 18-15,0-17 15,-18-1-15,0 0-16,0 1 15,0-1 1,0 0-1,0 1-15,0-1 32,0 0-17,0 1 1,0-1 0,0 0 15,0 1-31,0-1 47,0 1-47,0-1 31,0 36 16,0-1-32,0 54 1,0 17 15,0-53-15,0 1-16,0-1 16,17-18-16,-17 54 31,18-36-16,-18 18 1,17-18 0,1 18 15,-18-35-31,0 0 16,0-1-16,0 19 31,18-36-16,-18 17-15,17 18 32</inkml:trace>
  <inkml:trace contextRef="#ctx0" brushRef="#br0" timeOffset="7894.26">12030 3881 0,'0'70'109,"17"1"-93,-17-36-1,0 18 1,0 88 31,0-53 0,18-53-32,0 36 1,-18-36 0,17 1 15,-17-19-16,0 1-15,0-1 16,0 1-16,0 17 16,0 1 15,0-19-15,0 1-16,0 0 15,0 17-15,0-18 31,0 19-31,0-19 32,0 19-32,-17-36 31,17 17-31,-18 1 16,18 0-1,0-1-15,-18-17 16,1 18-1,-1 0 17,0-18-17,18 17-15,-17-17 0,-1 0 16,1 0 0,-1 0-1,-17 0-15,17 0 16,-17 18-1,-1-18 1,19 0 0,-1 0 15,0 0-31,1 0 0,-18 0 16,17 0-1,-17 0 1,-1 0-1,19 0 1,-19 0-16,-16 0 16,34 0 15,0 0-31,-17 0 16,-18 0-1,18 0 1,0 0-16,17 0 15,-53 0 1,54 0 0,-19 0-16,19 0 15,-19 0-15,19 0 32,-1 0-32,-17 0 0,17 0 15,1 0-15,-19 0 16,19 0 15,-1 0-31,0 0 16,-17 0 15,18 0-15,-1 0-1,0 0 1,1 0-1,-1 0-15,0 0 32,1 0-17,-1-18 1,18 1 0,-18-1-1,18-35-15,-17 18 16,17-18-1,0 17-15,0-16 16,0-37 0,0 54-1,0 17 1,0-17-16,0 0 16,0 0-1,0 17-15,0 0 16,0-17-1,0-18 1,0 0 0,0 18-1,0-18 1,0 35 0,0-17-1,0 0-15,0 17 16,0 1-16,0-19 15,0 1 1,0 17 0,0 1-1,0-1 1,-18 18 0,18-35-1,0 17 1,0-17 15,0 0-15,0 17 15,0 0-15,0 1-1,18 17 48,-1 0-48,1 0 1,0 0 0,-18 17-16,17-17 15,19 18 1,-1-18-1,0 0 1,0 0 15,1 18-31,-1-18 16,0 0 0,1 0-16,-19 0 15,36 0 16,-18 0-15,18 0-16,-35 0 16,35 0-16,-18 17 15,-17-17-15,35 0 16,-18 18-16,-17-18 16,17 0-1,18 0 1,-36 0-1,1 0-15,0 0 16,-1 0-16,1 0 16,17 0-1,1 0 1,-19 0 0,18 0 15,-17 0-31,0 0 15,-1 0-15,1 0 16,17 0 15,-17 0-15,0 0 0,-1 0-1,1 0 1,0 0-16,-1 0 15,1 0 1,-1 0 31,1 0-16</inkml:trace>
  <inkml:trace contextRef="#ctx0" brushRef="#br0" timeOffset="21411.27">12929 4304 0,'0'-18'204,"0"1"-173,0-1-16,0 0 32,0-17 16,18 35-32,-18-18 0,18 1 47,-36 34 79,0 1-126,18 0-31,0 17 31,0 0-31,0 18 16,0-35-1,0 35 1,0 0 15,0-18-15,0-17 0,0 17-1,0-18 1,0 1-1,0 17 17,18-17-17,-18 0 1,18-18 0,-18 17-16,0 1 46</inkml:trace>
  <inkml:trace contextRef="#ctx0" brushRef="#br0" timeOffset="22575.74">13106 4163 0,'0'17'172,"17"1"-156,1 0-1,-18-1 1,0 1-1,18-18 1,-1 0 0,-17 18-1,18-18 1,0 0 0,-1 0 15,1 0-16,-1 0 17,-17-36-17,0 19 17,0-1-17,0 0 1,0 1 15,0-1-15,-17 18-1,-1-18 1,1 18-16,-1 0 16,0 0-1,1 0 1,-1 0 15,0 0-15</inkml:trace>
  <inkml:trace contextRef="#ctx0" brushRef="#br0" timeOffset="24127.54">12771 4322 0,'0'-18'78,"35"-17"-62,0-18-1,-17 17 1,52-52 31,-34 35 0,-19 18-32,1 17 17,-18 1-1,-18 17 78,18 35-93,-17-17-16,-1 17 16,18 18-16,0-36 15,-18 72 16,18-54-31,0 18 16,0-35 0,0-1-16,0 1 15,0-1 1,0 1 0,0 0-1,0-1 1,0 1-1,0 0 17,0-1-17,0 19 1,0-19 0,0 1 15,0-1-16,0 1 17,0 0-17,0-1 1,18-17 15</inkml:trace>
  <inkml:trace contextRef="#ctx0" brushRef="#br0" timeOffset="27194.64">14146 4304 0,'0'18'110,"18"-1"-110,0 18 15,-1 1 32,1-1-31,-18 0-16,18 18 47,-1-35-32,1-18 1,-18 17-16,0 1 16,17-18 15,1 18-16,-18-1 1,18-17 31,-1 0-16,1-17 0,-18-1-15,0-17-16,0-18 16,0 35-16,0-17 15,0 17-15,0-52 32,0 52-32,0-35 15,0 18 16,0 17-15,0 1 0,0-1-1,0 0 1,0 1 0,0-1-1,0 0 1,0 1 15,0-1 0,0 1-15,0-1 31,0 0-16,0 1 0,-18 17 32,18-18-48,-17 0 17,17 1 15,0-1-32,-18 0-15,18 1 31,-18 17-15,18-18-16,0 1 47,0-1 0,18 18 47,0 0-63,-1 0-16,1 0 1,0 0 0,-1 0-1,1 18 1,0-18-16,-1 0 16,1 0-16,17 0 15,18 17 1,0-17-1,-18 18 1,-17-18 0,0 0-16,17 0 15,-18 0-15,19 0 16,-1 0 15,0 0-31,-17 0 16,17 0-16,0 0 15,1 0 1,-1 0 0,-17 17-1,-1-17 1,19 0 0,-19 0-1,1 0 1,0 0 15,-1 0-15,1 0-16,-1 0 15,1 0 1,0 0 31,-1 0-16</inkml:trace>
  <inkml:trace contextRef="#ctx0" brushRef="#br0" timeOffset="28883.86">14517 4163 0,'17'0'172,"1"0"-156,0 0-1,-1 0 1,1 0 0,0 0-1,-1 0 1,1 0 31,0 0-47,-1 0 62</inkml:trace>
  <inkml:trace contextRef="#ctx0" brushRef="#br0" timeOffset="30706.76">14482 4180 0,'0'18'171,"0"0"-155,0-1-16,17-17 16,-17 36-1,18-19 1,-18 19 15,0-1 32,17-18-48,1-17 32,0 0-31,-1-17 15,1-1 0,0 18 1,-1 0-1,-17 18 16,18-18-47,0 17 31,-18 1-15,17-18-16,-17 35 15,0-17 16,18 0-15,-18-1-16,17 1 31,-17 0-15,0-1-16,0 1 16,0-1-1,0 1 1,0 0-1,0-1 1,0 1 0,0 0-1,-17-18 1,-1 17 0,1-17-1,-1 0-15,0 18 16,1-18-1,-1 0 17,0 0-32,1 0 31,-1 0-15,0 0-16,1 0 46,-1 0-30,18-18 0</inkml:trace>
  <inkml:trace contextRef="#ctx0" brushRef="#br0" timeOffset="32544.63">14834 4198 0,'0'35'110,"0"1"-95,0 52 48,0-53-32,0-17-15,0-1-1,18-17 48,0 0-32,-1 0 0,-17 18-15,18-18-1,-18 18 1,17-18 0,1 0 15,0 0 47,-1-18-15,-17-17-48,0 17 1,0 0-1,0 1 1,0-1 0,0-17-1,0 17 17,0 1-17,0-1 1,0 0 31,0 36 46,0 17-93,0-17 16,0 35 15,0-36-31,0 1 16,0 0-16,0 17 16,0-17-16,0 17 31,0-17-31,0-1 31,0 18-15,0-17-1,0 0 1,0 17 0,0-17-1,18 17 16</inkml:trace>
  <inkml:trace contextRef="#ctx0" brushRef="#br0" timeOffset="33713.62">15593 4480 0,'35'0'125,"-17"0"-94,17 0-16,-17 0-15,-1 0 16,1 0 0,17 0-16,0 0 31,-17 0-15,17 0 46,-17 0-46,0 0-1</inkml:trace>
  <inkml:trace contextRef="#ctx0" brushRef="#br0" timeOffset="34584.82">15628 4322 0,'18'0'125,"-1"0"-125,72-18 47,-54 18-31,0 0-1,-17 0 32,-1 0-47,-17 18 31</inkml:trace>
  <inkml:trace contextRef="#ctx0" brushRef="#br0" timeOffset="36360.89">16157 4075 0,'18'0'110,"-1"0"-95,19 0 1,34 0 15,1 0 32,-53 0-48,-1 0 1,1 0 0,-1 0-1,1 0 79,-18 35-94,0 0 31,0-17-31,0 35 31,0 0-31,0-18 32,0-17-32,18 52 15,-1-52 1,-17-1 0,0 1-16,18 17 15,-18-17-15,0 0 16,0-1-1,0 1-15,0-1 16,0 1 15,0 0-31,0-1 16</inkml:trace>
  <inkml:trace contextRef="#ctx0" brushRef="#br0" timeOffset="37077.13">16316 4339 0,'18'0'94,"-1"0"-78,89 0 31,-71 0-32,-35-17 1,18 17-1,0 0 1,-1 0-16</inkml:trace>
  <inkml:trace contextRef="#ctx0" brushRef="#br0" timeOffset="38001.7">16651 4568 0,'0'18'141,"18"0"-126,-18-1 1,0 1-16,0 35 47,17 17 15,-17-52-46,0 0 0,0-1-1</inkml:trace>
  <inkml:trace contextRef="#ctx0" brushRef="#br0" timeOffset="39356.82">16863 4639 0,'35'0'188,"-17"0"-188,17 0 31,-17 0 0,35 0 1,-1 0 30,-34 0-46,17 0-1,-17 0 1,17 0 0,-17 0 15,0 0-16,-1 0 1,1 0 0,-1 0-1,1 0 17,0 0-17,-1 0 1,1 0 15,0 0-15,-1 0 15,1 0-15,0 0 30,-1 0-14,1 0-17</inkml:trace>
  <inkml:trace contextRef="#ctx0" brushRef="#br0" timeOffset="58235.58">12823 5592 0,'18'0'63,"0"-18"-48,-1-17 1,1 35 0,0-18-16,-1 0 15,36 18 17,18 18 46,-71 0-63,0-1 1,17 1 0,-17 0 15,0-1-31,0 1 15,0-1 1,0 1 0,0 0-16,-17 17 31,-1 0-31,0-17 16,1 0-16,-18 34 31,17-34-16,0 17-15,1-17 16,17 0-16,0-1 16,-18 1-1,0 0 1,18-1 15,0 1-31,0-1 31,0 1-15,18 0 0,0-18-1,17 0 1,0 0 15,0 0-15,-17 0-1,17 0 1,1 0 0,-19 0 15,1 0-15</inkml:trace>
  <inkml:trace contextRef="#ctx0" brushRef="#br0" timeOffset="59566.96">13123 5450 0,'0'18'141,"0"17"-126,18-17 32,17 17 0,-17-35-31,0 0-1,-1 0 16,1-17-15,-1 17 0,-17-18-1,0 0 1,18 18-16,-18-17 31,0-1-15,0 0-1,0 1 1,0-1 0,-18 0-1,-17 18 1,18 0 0,-1 0-1,0 0 1,-17 0-1</inkml:trace>
  <inkml:trace contextRef="#ctx0" brushRef="#br0" timeOffset="60833.99">14129 5574 0,'0'18'94,"0"17"-79,0 106 17,0-35 30,0-53-46,0-36-1,0 1-15,0 0 16,0-1 0,0 1-16,0-1 31,0 1-31,0 0 15,0-1 1,0 1 0</inkml:trace>
  <inkml:trace contextRef="#ctx0" brushRef="#br0" timeOffset="62208.61">14129 5609 0,'17'18'156,"1"-18"-140,17 88 15,-35-35-15,18-53 0,-18 35-16,18-17 31,-1 17-31,-17-17 15,18-18 1,-1 17 0,-17 1-1,36 17 17,-19-17-17,-17 0 16,0-1-15,18-17 0,0 0-1,-18 18-15,0-1 32,0 1-1,17-18-31,1 0 31,-18-18-15,18-17-1,-18 0 1,0-18 0,0 0-1,0 18 1,0 17-16,0-17 15,0 0 1,0-1 0,0 19-1,0-19 17,0 19-17,0-1-15,0 1 16,0-1 15,0 0-15,0 1-1</inkml:trace>
  <inkml:trace contextRef="#ctx0" brushRef="#br0" timeOffset="64216.92">14587 5874 0,'0'35'94,"18"0"-79,0 53 16,-1 1 16,-17-72-31,18 1-16,-18 0 16,0-1-1,18 1 1,-18 0 15,0-1-15,0 1-1,0-1 32,0-52 63,0 0-95,0 17-15,0-52 31,0 17-15,-18 17 0,18 19-1,0-1 1,0 1 0,0-1-16,0 0 15,0 1 1,0-1 15,0 0-31,0 1 31,0-1-15,18 0 0,-1 18 30,-17-17-30,18 17 15,-18-18-15,17 18 0,1 0 15,0 0 16,-18 18-16,17-18-31,-17 17 31,0 1-15,0 17 15,0-17-15,0 0-1,0-1 1,0 1 0,0 17-1,0-17 16,0-1-15,0 1 0,0 0-1,0-1 1,-17 1 0,17 0-1,-36-18 16,19 0-15,-1 0 0,1 0-1</inkml:trace>
  <inkml:trace contextRef="#ctx0" brushRef="#br0" timeOffset="65179.59">15011 5997 0,'35'0'172,"-17"0"-156,-1 0-1,71 0 48,-35 0-16,-35 0-16,0 0-16</inkml:trace>
  <inkml:trace contextRef="#ctx0" brushRef="#br0" timeOffset="66206.72">15046 5874 0,'18'-18'156,"-1"18"-156,1 0 16,17 0-1,-17 0 16,17 0 16,0 18 16,-17-18-48,0 17 1</inkml:trace>
  <inkml:trace contextRef="#ctx0" brushRef="#br0" timeOffset="68089.2">15593 5309 0,'0'18'156,"0"0"-140,17 52 15,-17 1 16,0-36-31,0 0-1,0 18 32,0-18 0,0-17-31,-17 17-1,-1-17 16,0 0-15,1-1 31,-1-17 0,18-17 15,18 17-30,-1 0-17,1 0 1,0 0-16,-1 0 15,1 17 17,0 19-17,-1-36 1,1 35-16,-18-18 31,18 36-15,-1 0-16,-17-35 15,18 17 1,0 0-16,-18 1 16,17-19-1,-17 19 17,0-19-32,0 1 15,0 0 1,0-1-1,0 1 1,0 0 0,0-1-1</inkml:trace>
  <inkml:trace contextRef="#ctx0" brushRef="#br0" timeOffset="76276.85">15981 5680 0,'0'-18'172,"0"0"-157,17 1 1,19-36 31,52 35 0,-53 18-16,-17 0 0,-1 0-15,1 0-1,-18 18 1,0 0 0,18-1 15,-18 1 0,0-1-31,0 19 31,0-19-15,0 54 0,-18-36 15,0 0-31,1-35 16,-1 53-1,18-35 1,-17 0-16,-1-18 15,18 17 1,-18 19 0,1-19 15,17 1-31,-18-18 16,18 17-16,-18 1 31,18 0-16,0-1 32,0 1-15,18-18-17,17 0 1,1 0-1,-19 0 1,1 0 0,17 0-16,-17 0 15,-1 18 1,1-18 0,0 0 15,-1 0-31</inkml:trace>
  <inkml:trace contextRef="#ctx0" brushRef="#br0" timeOffset="77077.09">16528 6068 0,'0'35'110,"0"18"-95,0-35 1,0 35 0,0-36-1,0 18 1,0-17 0,0 17 30,0-17-46</inkml:trace>
  <inkml:trace contextRef="#ctx0" brushRef="#br0" timeOffset="78848.66">16722 5574 0,'35'-18'125,"-17"18"-110,17 0-15,-18 0 16,1 0 0,35 0 30,-53 18-46,35 0 47,-35-1-47,18 1 32,-18-1-1,0 1-16,0 0 1,0 17 0,-18-35-16,18 18 15,-17-1-15,-1-17 16,0 36 0,1-19-1,-1-17 16,0 18-31,1-18 16,-1 0 0,36 0 46,-1-18-46,19 1-1,-19 17 1,1 0 0,0 0-1,-1 0 1,1 0 0,0 0-1,-1 0 16,1 0-31,0 17 16,-18 1-16,0-1 16,17-17-1,1 18-15,-18 0 32,0-1-17,17 1 1,-17 0-1,0-1 1,0 1 0,0 0-1,0-1-15,0 1 32,0 17-32,0-17 15,-52-18 1,16 35-1,1-35 1,17 0 0,1 0-1,-1 0 1</inkml:trace>
  <inkml:trace contextRef="#ctx0" brushRef="#br0" timeOffset="79663.61">17339 6050 0,'0'18'125,"0"-1"-125,0 19 16,0 70 31,0-54 0,0-34-16</inkml:trace>
  <inkml:trace contextRef="#ctx0" brushRef="#br0" timeOffset="80809.16">17498 5556 0,'17'0'187,"19"0"-187,-19 0 16,1 0 15,35 0 16,0 0 0,-36 0 0</inkml:trace>
  <inkml:trace contextRef="#ctx0" brushRef="#br0" timeOffset="82506.04">17515 5556 0,'0'18'125,"0"0"-125,0-1 15,0 1 1,0-1 0,18 1 15,-18 0-31,18-1 62,-18 1-62,0 0 16,17-18 31,1 0-16,0 0 0,-1 0-15,1 0 0,0 0 15,-1 0-15,1 0 15,-1 0 0,1 0-15,-18 17-1,18 1 17,-1-18-32,-17 18 15,18-18 1,0 35-1,-1 0 32,-17-17-31,0-1 0,0 1-1,18 0 1,-18-1-16,0 1 31,0 0-15,0-1-1,0 1 17,-18-1-17,1 1 1,-1-18-1,0 0 1,1 0 0,-1 18-1,-17-18 1,17 0 15,1 0-15,-19 0 15,19 0-15,-1-53-1,0 35 17</inkml:trace>
  <inkml:trace contextRef="#ctx0" brushRef="#br0" timeOffset="83482.42">18045 6015 0,'0'17'109,"0"1"-93,0 0-1,-18 52 16,18-17 16,-18-35-31,18 0 15,-17-1-15,17 1-1,0-1 17,0 1-32,-18 0 31</inkml:trace>
  <inkml:trace contextRef="#ctx0" brushRef="#br0" timeOffset="85410.71">18203 5539 0,'18'0'125,"0"0"-125,17 0 31,53 0 16,-70 0-32,-1 0 1,1 0 0,0 0-1,-1 0 1,1 0 31,0 0-16,-18 35 0,0-17-15,0-1-1,0 18-15,0 18 16,0-17 0,0-19-16,0 19 15,0-19-15,0 1 16,0-1 0,0 1-1,0 17 16,0-17-31,0 0 16,0-1 0,0 1-1,0 0 1,0-1 15,0 1-15</inkml:trace>
  <inkml:trace contextRef="#ctx0" brushRef="#br0" timeOffset="86190.84">18362 5768 0,'35'0'140,"1"0"-109,-19 0-15,1 0 15,17 0 1,-17 0-1,-1 0-16</inkml:trace>
  <inkml:trace contextRef="#ctx0" brushRef="#br0" timeOffset="87812.81">18785 5309 0,'0'18'109,"0"52"-93,0-34-16,0 17 15,0-18-15,0 18 32,18 17 14,0-34 1,17-36-31,-17 0 15,-1 0-15,1 0-1,-18-18 17,18 18-17,-18-18 17,-18 36 61,18 0-77,-18-1 0,18 1-16,-17 0 15,17-1 16,0 19-31,0-19 16,0 18 0,0-17-1,0 17 1,0 18 0,0-17 15,0-19-16,0 1-15,17-1 16,-17 1 0,18 0-16,-18-1 15,0 1 1,0 0-16,18-1 16,-18 1-1,17 17 16,-17-17-15</inkml:trace>
  <inkml:trace contextRef="#ctx0" brushRef="#br0" timeOffset="93417.76">12788 6844 0,'0'-18'125,"35"18"-109,1-17-1,-19 17 1,1 0-16,17 0 0,18 0 63,-35 0-63,17 17 46,-17-17-30,-18 18 0,0 0-1,0-1-15,0 18 16,0-17 0,0 35 15,-18-18-31,18-17 15,-35 0 1,17-1 0,1 1 15,-1-1-15,18-34 46,18-1-31,-1 1-15,1 17 0,-1 0-1,19-18 16,-19 18-15,19 0 31,17 0-31,-53 18-16,17-1 15,1-17 16,-18 35-31,0-17 16,0 17 0,18 1-1,-18 34 17,0-35-17,0-17 1,0 0-16,-18-1 15,0 1 1,1 0 0,-36-1 15,35 1-15,0-18 15,-17-18-16</inkml:trace>
  <inkml:trace contextRef="#ctx0" brushRef="#br0" timeOffset="95349.09">13212 6703 0,'-18'35'78,"0"0"-63,18 1 32,0-19-47,0 36 47,0-35-31,18-18-16,-18 17 15,18-17 1,-1 0 0,1 0-1,-1 0 16,1 0-15,0 0 0,-1-17 15,1 17-31,0-18 31,-1 1-15,-17-1-1,0 0 17,0-17-17,0 0 1,0 17 15,-17 0-31,-1 18 16,0 0-1,1 0-15,17-17 16,-18 17 0,0 0-16,18-18 31</inkml:trace>
  <inkml:trace contextRef="#ctx0" brushRef="#br0" timeOffset="129030.1">14129 6985 0,'17'0'141,"1"0"-126,17 0-15,18-18 32,0 18-17,-18 0 32,18 0 0,-35 0-31,0 0 15,-1 0-15</inkml:trace>
  <inkml:trace contextRef="#ctx0" brushRef="#br0" timeOffset="130557.87">14129 7003 0,'0'17'94,"0"1"-79,35 35 17,-35-36-1,18 1 0,-18 0-15,17-18-1,1 0 17,0 0-17,-1 0-15,1 0 32,-1 0-32,1 0 31,0 0-31,17 0 15,-17 0 1,35 17 31,-36 1-31,1 0-16,0-18 15,-18 17-15,17 1 16,18 17-1,-17-17 1,0-1 15,-18 1-31,0 0 32,0 17-17,0-17 1,0-1-1,-18 1 1,18 0 15,-18-1-15,-17-17 0,0 0-1,17 0 1,1 0-1,-1 0 1,-17 0 0,17 0-1,0 0 17,1 0-32,-1-17 31,0 17-16,18-18 1</inkml:trace>
  <inkml:trace contextRef="#ctx0" brushRef="#br0" timeOffset="132323.38">14640 6897 0,'0'35'94,"0"-17"-78,0 35-1,0-18-15,0-17 16,0 17 31,0 18 0,0-18-32,0-17 32,18-18-15,0 0-17,-1 0 1,18 0 15,-17 17-15,0-17-1,-1 0 1,1 0 15,0 0 0,-1-35 63,-17 17-94,0-35 16,0 18 15,0 18-31,0-1 31,0 0-15,0 1 0,0-1 30,0 36 64,0 17-95,0 0 1,0-17 0,0 35-1,0-18 17,0 0-32,0 1 15,18-1 1,-18-18-1,0 1 1,18 17 0,-18 1-1,0-1 1,17 0 15,-17-17-31,0 0 16,18-1-1,-18 18 1</inkml:trace>
  <inkml:trace contextRef="#ctx0" brushRef="#br0" timeOffset="133451.89">14164 7673 0,'35'0'78,"124"0"-47,35 0 16,18 0 0,-177 0-31,0 18-16,1-18 31,-1 0-15,-35 17-16,17-17 15,1 0 1,-18 18-1,18-18-15,-1 0 0</inkml:trace>
  <inkml:trace contextRef="#ctx0" brushRef="#br0" timeOffset="134967.8">14517 8008 0,'0'-18'110,"17"-17"-110,1 0 15,0 35 1,35-53 31,0 53 0,-36 0-32,1 0 17,-1 18-17,1-18 1,-18 17-1,0 1 17,0 17-1,0 18-15,-18-18-1,1-17 1,17 17-1,-35 1 1,35-19 0,-18 1-1,18-1 1,0 1-16,-18-18 16,18 35-1,-17-17 1,17 0-1,0-1 1,0 19 31,17-36-47,-17 17 0,36-17 16,-1 0-1,0 0 1,-17 0-1,35 0 1,-36 0 15,1 0-31</inkml:trace>
  <inkml:trace contextRef="#ctx0" brushRef="#br0" timeOffset="136683.1">16298 7038 0,'18'0'78,"17"0"-62,-17 0-1,70 0 17,-35 0 14,-35 0-30,-1 0 15,1 0-31,0 0 32,-1 0-17</inkml:trace>
  <inkml:trace contextRef="#ctx0" brushRef="#br0" timeOffset="138018.73">16298 7091 0,'0'17'78,"0"1"-63,0 0 17,18-1-1,17 19 16,-35-19-16,18-17-15,0 0-1,17 0 1,-35-17 0,17 17-1,1-18 1,0 18 15,-1 0-15,1 0-1,0 0 1,-1 0 15,1 0-31,0 0 16,-1 35-1,18 1 17,-17 16-17,-18-34 1,0 0 0,18-1-1,-18 1 1,0 0-1,0-1 1,0 1-16,-18 0 31,0-1-15,1 1 0,-1-18-1,1 0 1,-19 0-1,19 0 1,-1 0 0,0 0-1,1 0 1,-1 0 0,0 0-1</inkml:trace>
  <inkml:trace contextRef="#ctx0" brushRef="#br0" timeOffset="139666.67">16775 6985 0,'0'35'79,"0"-17"-64,0 17 1,0 0-1,0 54 32,0-72-47,0 1 47,0 0-47,0-1 31,17-17 1,1 0-17,-1 0 1,1 0 15,0 0-31,-1 0 31,1 0-15,0 0 0,-1 0 15,1 0-15,0 0 30,-1 0-30,-17-17 0,18-1-1,-18 0 1,0 1-16,0-1 16,0-17-1,0 17-15,0 0 31,0 1-15,0-1 15,0 1-15,0-1 0,0 53 93,0 0-93,0 1-16,0 17 15,0-36-15,0 54 31,0-36-31,0 0 16,0-17-16,0 35 16,0-18-1,0-17 1,0 0-16,0-1 16,0 1-1,0 17 1</inkml:trace>
  <inkml:trace contextRef="#ctx0" brushRef="#br0" timeOffset="140501.06">16422 7620 0,'17'0'62,"36"0"-46,36 0 0,-37 0-16,1 0 15,-35 0 1,35 0 0,35 0-1,0 0 32,-35 0 0,-35 0-31</inkml:trace>
  <inkml:trace contextRef="#ctx0" brushRef="#br0" timeOffset="141890.68">16581 7814 0,'35'0'47,"0"-18"-32,-17 18-15,52 0 47,-34 36 0,-19-1-31,-17-17 15,0-1-31,0 1 31,0-1-15,-17-17 0,-1 18-16,0-18 15,18 18 1,-17-18-1,-1 0 1,18-18 47,18 18-48,-18-18 16,17 18-31,1 0 16,0 0 15,17 0 16,-18 18-31,19 17-16,-19 1 15,1-1 1,-18-17-16,0 35 31,0-36-31,0 1 16,0-1 0,0 19-1,-18-1 16,-17-17-31,17-1 16,-17-17 15,0 18-15,17-18 0,-35 0-1</inkml:trace>
  <inkml:trace contextRef="#ctx0" brushRef="#br0" timeOffset="143147.77">18239 6967 0,'17'0'125,"36"-17"-109,18-1-1,35 18 32,-89-18-31,1 18 15,-1 0-15</inkml:trace>
  <inkml:trace contextRef="#ctx0" brushRef="#br0" timeOffset="144382.75">18221 6985 0,'0'18'94,"35"87"-47,-17-87-31,-18 0-1,18-1 1,-1-17-1,1 0 17,-1 0-17,1 0 1,0 0 0,-1 0-1,1 0 1,0 0-1,-1-17 1,1 17 15,0 0-31,-1 0 32,1 0-17,-1 0 1,1 17-1,0-17 1,-18 18 0,17 0-1,1-1 1,-18 36 0,18-53-1,-18 18 1,0-1-1,0 19 1,0-19 0,0 1-16,0 0 15,0-1 1,-53 19 0,17-19 15,19-17-31,-18 0 15,17 0 1,-17 0 15,17 0-31,0 0 16,1 0 0,17-17-1,-18 17 1</inkml:trace>
  <inkml:trace contextRef="#ctx0" brushRef="#br0" timeOffset="145869.69">18785 6914 0,'0'53'62,"0"-17"-46,0 122 31,0-87-1,0-53-30,0-1 0,18 1 31,0-18-32,-1 0 1,1 0 15,0 0-31,-1 0 16,1 0-1,0 0 17,-1-18-17,1 18 1,-18-17-1,17 17 1,-17-18 0,18-17-1,-18-1 1,0 1 0,0 0-1,0 17 1,0 1-1,0-19 17,0 19-17,0 34 79,0 1-78,0 17-1,0 0-15,0 36 16,0-18 0,0-35-1,0 17-15,0 0 16,0 0-1,0 1-15,0-1 16,0-17 15,18-1-15,-18 1 0</inkml:trace>
  <inkml:trace contextRef="#ctx0" brushRef="#br0" timeOffset="146884.66">18380 7655 0,'70'0'109,"1"-17"-109,140 17 32,19-18 14,-213 18-30,36 0 0,-17 0 15,-19 0 0,1 0-31</inkml:trace>
  <inkml:trace contextRef="#ctx0" brushRef="#br0" timeOffset="147658.76">18609 7832 0,'35'0'79,"1"-18"-64,-1 18-15,35 0 31,-34 0-31,17 0 47,-36 0-47,19 0 47,-19 0-16</inkml:trace>
  <inkml:trace contextRef="#ctx0" brushRef="#br0" timeOffset="148994.08">18644 7832 0,'0'17'110,"0"19"-110,18-1 15,0-18 1,-1 72 31,1-54 0,-18-17-47,17-18 31,1 0 0,0 0 0,-1 0-31,1-18 32,0 0-17,-1 18 1,1 0 0,0 0-1,17 0 1,-17 0-1,-18 18 1,17-18-16,1 18 16,-1-1-1,1 1 1,0 17 0,-18-17 15,0 17-31,0-17 15,0 17 1,0-17-16,0-1 31,-18 1-15,-17-18 0,0 18-16,17-18 15,-17 0-15,-1 0 31,1 0-31,17 0 16,-17 0 0,-18-18 15,36 0-15</inkml:trace>
  <inkml:trace contextRef="#ctx0" brushRef="#br0" timeOffset="150285.71">20073 6950 0,'18'0'78,"17"0"-62,-17 0-1,87 0 32,-69 0 0,-19 0-31,1 0-1</inkml:trace>
  <inkml:trace contextRef="#ctx0" brushRef="#br0" timeOffset="151518.6">20108 6967 0,'0'18'125,"0"0"-109,18 17 15,0-17-15,-18-1-1,17-17 1,1 18 0,0-18-1,-1 0 17,1 0-32,-1 0 31,1 0-16,0-18 1,-1 18 0,1 0-1,0 0 17,-1 0-32,1 0 15,0 0 1,-18 18-1,17-1-15,1 1 32,-1 0-17,-17 17 1,0-17-16,0-1 16,18 19-1,-18-19 1,0 18-1,0-17 1,-18 0 15,1-1-15,-1 1 0,-17-18-1,17 0 1,-17 0-16,17 0 15,-17 0 1,17 0 0,1 0-1,-1 0 1,1-18 0,-1 18-1</inkml:trace>
  <inkml:trace contextRef="#ctx0" brushRef="#br0" timeOffset="153120.37">20567 6791 0,'0'18'78,"0"35"-78,0-1 16,0 1-1,0 36 32,0-54 0,0-18-16,18-17 16,-1 0-15,1 18-32,-1-18 15,1 0 1,-18 18-1,18-18 1,-1 0-16,1 0 31,0 0-15,-1 0 0,1-18 15,-18 0 0,18 18-31,-18-35 16,0 0-1,0 0 1,0 17-16,0-17 16,0-1-1,0 19 16,0-1-15,0 1-16,0-1 31,0 0-15,17 36 62,-17 0-78,0 34 16,0 1-16,0-35 15,0 88 17,0-71-17,0-17-15,0 17 16,0 0-1,0 1 1,0-19 0,0 1-16,0-1 31,0 1-15</inkml:trace>
  <inkml:trace contextRef="#ctx0" brushRef="#br0" timeOffset="154301.9">20073 7479 0,'18'0'78,"35"0"-62,70 0-1,-88 0 1,1 0 15,-1 0-31,0 0 16,-17 0-1,17 0 1,18-18 0,-18 18-1,-17 0-15,17 0 16,0-17-16,-17 17 15,35 0 1,-18-18-16,-17 18 16,17 0-1,1-18-15,-19 18 16,1 0-16,17 0 31,0 0-15,-17 0-1</inkml:trace>
  <inkml:trace contextRef="#ctx0" brushRef="#br0" timeOffset="155574.64">20426 7691 0,'17'-18'78,"1"18"-63,53-18 17,-18 18 14,-36 0-46,1 0 16,-1 0 15,1 0 1,0 0 14,-18 18-30,0 0 0,0-1-16,0 1 15,0-1 1,0 19-16,0-1 16,0 0-1,17 18 1,-17-18-1,0-17 1,18 17-16,-18 1 16,18-1-1,-18 0 17,0-17-1,0 17-31,0-17 15,0-1 1</inkml:trace>
  <inkml:trace contextRef="#ctx0" brushRef="#br0" timeOffset="156169.37">20549 7955 0,'18'0'94,"88"-35"-63,-36 35 16,-52 0-31,0 0 15,-1 0-16</inkml:trace>
  <inkml:trace contextRef="#ctx0" brushRef="#br1" timeOffset="162984.81">15222 7408 0,'-17'0'141,"-1"0"-141,0 36 47,1-19-16,17 1-15,17-18 78,1 0-79,0 0 1,17 0 15,-17 18 0,-1-18-15,1 17 0,-18 1 30,18-18-30,-18 17 0,0 1-1,0 0 1,0-1 0,0 1 15,0 0-16,0-1 1,-18 1 15,0 0-15,1-1 0,-1-17-1,0 0-15,1 0 31,-1 0-31,0 0 32,1-17-17,17-1 1</inkml:trace>
  <inkml:trace contextRef="#ctx0" brushRef="#br1" timeOffset="163911.73">15452 7373 0,'0'35'140,"0"1"-124,17-19-16,1 36 31,0 18 1,-18-18 14,0-36-30,0 1 31,0 0-31</inkml:trace>
  <inkml:trace contextRef="#ctx0" brushRef="#br1" timeOffset="164616.14">15416 7144 0</inkml:trace>
  <inkml:trace contextRef="#ctx0" brushRef="#br1" timeOffset="168218.63">15117 7885 0,'35'0'125,"-18"0"-109,19 0-16,17 0 31,-18 0-31,-17 0 16,52 0 15,-17 0 31,-35 0-46,-1 0 15,1 0-15,-53 0 78,-18 0-94,0 0 15,18 0-15,-18 0 16,0 17-1,0-17 17,35 0-17,18 18-15,-17-18 16,-1 17 15,0-17 16,36-17 16,17 17-48,0 0 1,1-18-16,-1 18 15,0 0-15,1 0 16,-1 0 0,-18 0-1,19 0 1,-19 0 0,19 0-1,-19 0 16,1 0 1,0 0-1</inkml:trace>
  <inkml:trace contextRef="#ctx0" brushRef="#br2" timeOffset="175158.36">13300 9066 0,'17'0'93,"36"0"-77,88-35 15,18 17 32,-141 18-48,17 0 1,-17 0 15,-1 0-15</inkml:trace>
  <inkml:trace contextRef="#ctx0" brushRef="#br2" timeOffset="176321.74">13370 9084 0,'0'35'110,"0"1"-95,18-1-15,-18-18 16,35 36 31,-17 18 15,-1-71-46,19 0 15,-19 0-31,1-18 16,0 18-16,-1 0 16,-17-17-1,53-1 1,-35 18-1,17 0 17,-17 0-32,-1 18 15,19-18 1,-19 17 0,1 1-1,0 0-15,-18-1 31,0 1-31,17-18 0,-17 18 16,18 17-16,-18-18 31,0 1-15,0 17 0,0-17-1,-18 17 1,1-17-1,-1 0 1,0-1-16,-35 1 31,18-18-15,17 0-16,-17 0 16,0 0-1,-18 0 1,53-18-1,-18 1 1,1 17-16</inkml:trace>
  <inkml:trace contextRef="#ctx0" brushRef="#br2" timeOffset="177829.71">13917 9049 0,'0'35'109,"0"36"-93,0-19-16,0-34 16,0 70 31,0-35-1,0-35-30,18-18 15,-18 18-15,17-18-16,1 0 16,0 0 15,-1 0-16,1 0 1,0 0 15,-1 0-15,1 0 15,-1 0-31,-17-18 31,0-17-31,0-1 32,0 19-17,0-36 17,0 35-17,0-17-15,0 17 16,0 1-1,0-1 1,0 0 15,0 36 32,0 0-63,0 34 15,0 19 1,0 35 0,18-36-1,-18-17 1,18 0 0,-18-17-1,17-1 1,1 0 15,-18-17-15,0-1-1</inkml:trace>
  <inkml:trace contextRef="#ctx0" brushRef="#br2" timeOffset="178851.96">15028 9243 0,'-53'0'63,"36"17"-48,-36 1 1,18 17-16,-1-17 16,19 0-16,-1 17 15,-17 18 1,35-18 0,17 18 30,72 0 1,-54-53-31,-18 0 0,19 0-1,-19 0 1,19 0-1,-19 0 17,19 0-17,-19-18 1</inkml:trace>
  <inkml:trace contextRef="#ctx0" brushRef="#br2" timeOffset="179418.29">15028 9260 0,'-35'18'94,"17"35"-94,1 0 31,-1 0-31,18-36 0,-18 19 16,1-1-1,-1-17 1,18-1 0,-17 1-1,17 0 32</inkml:trace>
  <inkml:trace contextRef="#ctx0" brushRef="#br2" timeOffset="180620">15328 9260 0,'-17'0'109,"-1"0"-109,-35 36 47,18-1 0,35-17-32,0-1 1,0 1 15,17-18-15,1 0 15,35 0-15,-35 0-1,-1 0 1,1 0 0,17 0 15,-17 18-15,-1-18 15,-17 17-31,18 1 15,-18-1 1,0 1 0,0 0-16,0 17 47,0-17-47,0-1 0,0 1 15,0 0 1,0-1-16,-35 18 15,-1-35 1,-16 0 15,-1 0-15,35 0 0,-17 0-16</inkml:trace>
  <inkml:trace contextRef="#ctx0" brushRef="#br2" timeOffset="181953.76">16175 9207 0,'0'18'125,"-18"-18"-125,1 18 15,-1-18-15,0 17 16,-35 72 31,53 52 0,18-141-32,17 53 1,-17-18 15,17-17-31,-17 17 16,-1-35-1,1 17 1,0-17 0,-1 0-1,1 0 1,0 0-1,-1 0 1,1 0 0,0 0-1</inkml:trace>
  <inkml:trace contextRef="#ctx0" brushRef="#br2" timeOffset="182937.55">16492 9207 0,'-17'18'46,"-1"17"-30,0 1-16,18 87 47,0-105-31,18 52 30,-18-52-46,18-18 0,-1 18 16,1-1 0,-18 1-1,18-18 1,-1 18 0,19-18-1,-36 17 1,17-17-1,18 0 1,-17 0 15,0 0-15,-1-17 15,-17-1-31,18-53 16,-18 36 15,0-18-31,0 18 16,0 0-16,-18 17 15,1-17 1,-1-1 0,0 19-1,1-1 1,-1 18-1,18-18 1,-17 18 0</inkml:trace>
  <inkml:trace contextRef="#ctx0" brushRef="#br2" timeOffset="184973.11">16792 9207 0,'0'36'94,"18"-19"-78,-18 19-16,17-1 15,-17 0 1,36 36 31,-36-18 0,0-18-16,17-35-15,-17 18-1,0-1 17,0-34 30,0-36-62,18 17 16,-18 19-1,0-18-15,0-1 16,18 19 0,-18-1-1,0-17-15,17 35 16,-17-18-1,0 0 1,18 18 0,0 0-1,-18-17 1,17 17 15,1 0-15,0 0-1,-18 35 1,0-17 0,17-1-1,-17 1 1,18 17 0,-18-17-1,0 17-15,0-17 16,0-1-1,0 1 17,0 0-17,0-1 1,0 1 0,0-53 62,0-1-47,0-34-31,0 52 16,0-35 15,0 18-16,0 17 1,0-17 0,17 35-1,-17-18 1,18 1 0,0-1-1,-1 18 32,1 0-31,0 0 15,-1 18-15,1-1-1,-18 1 1,0 0-16,18-1 0,-18 19 15,17-19 1,-17 1 0,18 35-1,-18 0 1,0-36 0,0 1-1,0 0 1,0-1-1,0 1 1,0 0 0,0-1 15</inkml:trace>
  <inkml:trace contextRef="#ctx0" brushRef="#br2" timeOffset="186670.93">17410 9190 0,'0'35'78,"17"36"-78,18 70 47,-35-88-47,53 105 62,-53-140-62,0 17 16,18-35 0,0 53-1,-18-35 17,0 0-32,0-1 46,-18-17-14,0-35-17,-17-53-15,-88-300 16,105 282 0,18 35-16,-18 36 15,18-18 1,0 18 15,0 17-15,0 1 15,0-1-15,18 18-1,0 0 1,-1 0 15,1 0-15,0 0-1,-1 0 1,1 0 0,17 0 15,18 35-16,-35-35 1,-1 53 0,1-18-1,0-17 1,-1 35 0,1-35-1,-18-1-15,0 18 16,0 1-1,0-19-15,0 1 32,18 0-32,-18-1 31,0 1-31,0 0 16,0-1-1,0 1 16,0 17-15,-18-17 0,0-18-1,-35 35 1,36-35 0,-1 0-1,0 0 1,1 0-1,-1 0-15</inkml:trace>
  <inkml:trace contextRef="#ctx0" brushRef="#br2" timeOffset="188466.7">17815 9119 0,'18'53'125,"-18"-18"-125,18 18 15,-1-17 1,1-19-1,-1 36 32,19-17 0,-19-19-31,1-17 15,0 0-31,-1 18 16,1-18 15,0 0-15,-1 0 15,-17-18-31,0 1 15,0-1 1,0-35 0,0 18-16,-17-36 15,17 36 1,0 17 0,-18 1-16,18-19 15,-18 19 1,18-19-1,0 19 17</inkml:trace>
  <inkml:trace contextRef="#ctx0" brushRef="#br2" timeOffset="189487.63">18397 9137 0,'-35'0'62,"0"0"-62,0 0 16,-18 18 15,0 17 0,17 53 16,36-53-31,0-17 0,0 0-1,0-1 1,18 1-1,-18 0-15,18-1 16,-1-17 0,-17 18-1,53-18 17,-35 0-17,17 0 1,-17 0-1,-1-18-15,1 18 16,0 0 0,-1-17-1,-17-1 1,18 0 0</inkml:trace>
  <inkml:trace contextRef="#ctx0" brushRef="#br2" timeOffset="190202">18397 9084 0,'-17'0'78,"-1"35"-63,-70 71 17,53-35 30,35-54-46,0 1-1,0 0-15,0-1 16,-18-17-16,18 18 31,0 0-31,0-1 78</inkml:trace>
  <inkml:trace contextRef="#ctx0" brushRef="#br2" timeOffset="191671.01">18680 9084 0,'-18'0'125,"0"35"-109,-17 18 31,17-53-47,18 53 46,0-35-30,0-1 0,18-17 31,0 0-47,-1 0 31,1 0-31,0 0 15,-1 0 1,1 0-16,-1 0 31,1 18-15,0-18 0,-1 18-1,-17-1 1,18-17-16,-18 18 15,0 0 1,18-18-16,-18 17 16,17 19-1,-17-1 17,0 0-17,0-17 1,0-1-16,0 1 31,-17 0-31,-19-18 16,1 0-1,17 0 1,1 0 0,-18 0-1,17-18 16,0 0-31</inkml:trace>
  <inkml:trace contextRef="#ctx0" brushRef="#br2" timeOffset="192663.89">18962 8802 0,'0'35'79,"17"36"-64,-17-18-15,0-1 16,18 107 31,0-35 0,-1-107-32,-17 1 1,0 0-1,18-1 1,-18 1 0,0 0-16,0-1 15,0 1 17,0-1-17</inkml:trace>
  <inkml:trace contextRef="#ctx0" brushRef="#br2" timeOffset="193369.77">18874 9119 0,'35'-17'109,"0"17"-109,18 0 31,0 0 0,-18 0-15,-17 0 0,0 0-1,-1 0 17</inkml:trace>
  <inkml:trace contextRef="#ctx0" brushRef="#br2" timeOffset="194691.06">19332 9172 0,'0'35'78,"0"1"-62,0 34 15,0 1 16,0-53-32,0-1-15,0 1 16,0-1 0,18-17-1,-18 18-15,17-18 32,1 0-32,0 18 15,-1-18 16,1 0-31,0 0 32,-1 0-32,1 0 15,0-18 17,-1 0-17,-17 1 1,18-18-1,-18 17-15,0-17 16,18-1-16,-18 1 16,0 17-1,0 1 1,0-1-16,0 0 16,-18 1-1,0 17 1,1-18-1,-1 18 1,0 0 0,-35 0-1,36 0 17,-1 18-32,0-1 15,1-17 1,-1 18-1,18 0 1,-17-18 0</inkml:trace>
  <inkml:trace contextRef="#ctx0" brushRef="#br3" timeOffset="-206405.5">11271 10619 0,'-35'35'94,"17"0"-94,-52 53 31,52-35-15,0 0 0,1 0-1,17-18 16,0 1-31,0-19 16,0 1-16,0 0 16,0-1-1,0 1-15,0-1 16,0 1-16,17 0 16,1-1-1,0-17-15,-18 18 16,17 0-1,1-1-15,0 1 32,-1-18-32,1 0 15,0 18 1,17-18 15,-17 0-15,-1 0-16,-17-18 15,18 0-15,-1 1 16,1-1 0,-18 0-1,0 1 1,0-1 0,0 0-1,0 1 1,-18-1-1,1 1-15,-1-1 32,1 18-17,-1 0 1,0 0 0,1 0-1,-1 0 1,18 18-16,-18-1 31,1 1 0,17-1-15</inkml:trace>
  <inkml:trace contextRef="#ctx0" brushRef="#br3" timeOffset="-204869.01">11430 10672 0,'18'0'125,"-1"0"-109,1 0 15,17 0-31,-17 0 31,17 0 16,0 0 0,-17 0-16,0 0 32,-18 17 15,0 1-78,0-1 31,0 36-15,0-17-1,0-1 1,0 18 0,0-18 15,0 0-15,0-17-1,0 0 1,0-1-1,0 1 1,-18 0 0,18-1-1,0 1 17</inkml:trace>
  <inkml:trace contextRef="#ctx0" brushRef="#br3" timeOffset="-204143.07">11501 10848 0,'17'0'156,"18"0"-140,-17 0-1,0 0 1,-1 0-1,1 0 17,0 0-17</inkml:trace>
  <inkml:trace contextRef="#ctx0" brushRef="#br3" timeOffset="-201304.91">11924 10442 0,'0'35'125,"0"-17"-110,0 35 1,0 0 15,0-35-15,35 211 15,-35-211-15,18 17-1,-18 0 1,0-17 0,0 17-16,0-17 15,0-1 1,0 19 0,0-19-1,0 54 16,0-54-15,0 19 0,-35 17 15,35-36-15,-18 1-1,18 17 1,-18-35-1,18 18-15,0-1 16,-17-17-16,-19 36 16,36-19-1,-17-17 1,-19 0-16,36 18 16,-35-18-16,35 18 15,-35-18 1,0 0-16,-18 0 31,35 0-15,-17 0-1,-1 0 1,1 0 15,18 0-31,-1 0 16,0 0-16,-17 0 15,0 0 1,-1 0 0,1 0-1,0 0 1,0 0 0,-1 0-1,19 0 16,-19 0-31,1 0 16,17 0 0,1-18-16,-18 18 31,17 0-31,0 0 16,1-18 15,-1 18-31,0 0 31,1 0-15,-1-17-1,0-1 1,1 18 0,-1 0-16,18-18 15,0 1-15,-17-1 31,-1 1-31,18-19 32,0 1-17,0 0-15,0 17 16,0 0 0,0-17-1,0 17-15,0-17 16,0-18-1,0 18 1,0 17-16,0-17 16,0-18-16,0 36 15,0-1 1,0-17 0,0-1-16,0 1 31,0 17-31,0 1 15,0-1-15,0-17 32,0 17-17,0 1-15,0-19 16,0 19 0,0-19 15,0 19-16,0-1 1,18 18-16,-18-18 16,0 1-1,17-1 1,1 18 15,-1 0-15,1 0-16,0 0 15,-1 0 1,19 0 0,-1 18-16,0-1 15,36-17 17,-36 18-17,36-18 1,-36 0-1,18 0 1,0 0 0,-18 0-1,0 0 1,1 0 0,16 0-1,-34 18 1,17-18-1,-17 0 1,17 0-16,-17 0 31,17 0-31,-17 0 32,-1 0-17,19 0-15,-19 0 31,1 0-15,17 0-16,-17 0 16,0 0-1,-1 0 1,1 0 0,0 0-16,-1 0 31,1 0-16,-18-18 1,17 18 0</inkml:trace>
  <inkml:trace contextRef="#ctx0" brushRef="#br0" timeOffset="-195851.64">12823 11148 0,'0'-36'125,"18"1"-109,17-18-1,-35 36 1,18-1 0,0-17-1,-18 17 17,0 0-32,0 1 15,0-1 32,0 1-47,0 34 109,0 1-93,0 17-16,0 18 16,0 18 15,0-54-31,0 18 16,0 1-16,0-19 15,0 19 1,17-19-1,-17 1 1,0 0 0,0 17-1,18-17 1,-18-1 0,0 1-1</inkml:trace>
  <inkml:trace contextRef="#ctx0" brushRef="#br0" timeOffset="-194679.71">13035 10883 0,'0'18'125,"0"-1"-125,0 19 31,18-19 16,-1 1-31,1-18 15,0 0-16,-1 0 1,-17-18 0,18 18-1,-18-35 1,18 35 0,-18-18-1,0 1 1,0-1 15,0 1-15,0-1 15,-18 18-31,0 0 0,1 0 16,-1 0-1,0 0 1,1 0-1,-19 0 1</inkml:trace>
  <inkml:trace contextRef="#ctx0" brushRef="#br0" timeOffset="-192345.53">13423 11024 0,'0'18'125,"18"17"-109,-1-35 0,1 53-1,0-53 1,17 35-1,0 18 32,1-17 0,-19-19-31,-17 1 15,18-18-31,-18 18 31,17-18-15,1 0 31,0 0-32,-18-36 1,0 19 0,0-36-1,0 17 1,0-17-16,0 36 16,-18-18-16,18-1 15,-18 36 1,18-35-16,0 17 15,0 1-15,0-1 16,0 0 0,-17-34 15,17 34-15,-18 0-1,18 1 1,0-19-1,0 1 1,-17 35 0,17-18-1,0-17 17,0 18-32,0-1 31,0 0 0,17 18 16,18 0-31,1 0-1,-1 0 16,-17 0-15,-1 0-16,19 0 16,-19 0-16,36 0 15,-18 0 1,1 0-16,17 0 16,35 0-1,0 0 1,-53 0-1,18 0 1,0 0-16,-18 0 16,18 0-16,-17-17 15,-1 17 1,0 0 0,18 0-16,-35 0 15,-1 0-15,19 0 16,-19 0-16,1-18 15,17 18 1,0 0 0,-17 0-1,0 0 1,17 0 0,-17 0 15</inkml:trace>
  <inkml:trace contextRef="#ctx0" brushRef="#br0" timeOffset="-190556.79">14041 10830 0,'0'18'94,"0"17"-79,-36 36 1,19-36 0,-1-17-16,18 70 47,18-18-1,-18-52-30,0 0-16,35-1 31,-17 1-15,-18 0 0,17-18-1,1 0-15,-1 17 31,1 1-15,0-18 0,-1 0-1,1 0 1,0-18-16,-1 18 16,1-17-16,-18-1 31,18 18-31,-18-18 0,17 1 15,1-1 1,-18 0 15,0 1-15,-18-1 0,18 0-1,-35 18 1,17 0-16,1 0 15,-1 0 1,0 0 0,18 18-1,-17 0 1,-1-1 31,18 19-32,0-19-15</inkml:trace>
  <inkml:trace contextRef="#ctx0" brushRef="#br0" timeOffset="-189287.77">14393 10830 0,'18'0'125,"0"0"-109,35 0-1,-36 0 1,54 0 31,-36 0 0,-17 0-16,-1 0-15,1 0 15,-18 18 47,0 0-62,0-1-1,-18 36 1,1-18-16,17 1 15,-18-1-15,18 18 16,-18-36 0,18 36-1,0-17 1,0-19 0,0 1-1,0 17 16,0-17-31,0 0 16,0-1 15</inkml:trace>
  <inkml:trace contextRef="#ctx0" brushRef="#br0" timeOffset="-188690.73">14464 11042 0,'18'0'109,"-1"0"-93,89 0 46,-88 0-46</inkml:trace>
  <inkml:trace contextRef="#ctx0" brushRef="#br0" timeOffset="-187720.67">15046 11218 0,'53'0'79,"-35"0"-79,34 0 15,19 0 1,-18 18-1,-18-18 1,-17 0 0,88 18 15,-71-18 31</inkml:trace>
  <inkml:trace contextRef="#ctx0" brushRef="#br0" timeOffset="-186827">15046 11007 0,'35'0'62,"1"0"-62,122 0 63,-34 0-16,-107 0-32,1 0 1,0-18 0,17 18-1,-17 0 16</inkml:trace>
  <inkml:trace contextRef="#ctx0" brushRef="#br0" timeOffset="-184206.99">16192 10724 0,'-17'0'125,"-18"18"-109,-1-18-16,19 18 16,-54 35-1,36-18 1,17 0 0,1-17-1,-1 17 32,36 18 0,-1-53-31,1 0-16,-1 0 15,19 0 1,-19 0-1,1 0 1,0 0 0,-18 18-1,35-18-15,-17 0 16,-18 17 0,17-17-16,1 0 15,-1 36 1,1-19-1,0 18 1,-18 1 0,17-1-1,-17 18 1,0-35 15,0 17-31,0-17 16,-17-1 15,-1-17-31,0 0 16,18 18-16,-35-18 15,18 0 1,-1 0-16,0 0 16,1-35 15,-1-1-16,18-34 1,0 17 0,35-18-1,-17 54 1,0-19-16,-1 1 16,1 35-1,-1-35-15,-17 17 16,18 18-1,-18-18-15,18 1 0,-1-1 16,-17 1 0,0-1-1,0 0-15,18 18 16,-18-35 15,0 0-15,0 17 15</inkml:trace>
  <inkml:trace contextRef="#ctx0" brushRef="#br0" timeOffset="-183029.63">16387 11289 0,'0'35'93,"0"-17"-77,17 52 15,-17-52-31,0 88 47,0-89-47,0 19 16,0-19-16,0 1 31,0 0-15,0-1-1</inkml:trace>
  <inkml:trace contextRef="#ctx0" brushRef="#br0" timeOffset="-181957.88">16704 11271 0,'18'0'188,"-1"0"-188,54 0 31,-36 0 0,106 0 16,0 0 0,-105 0-31,-1 0-1,0 0 1,0 0-1,-17 0-15,0 0 16,17 0 0,-17 0-1,-1 0 1,1 0 0,0 0-1,-1 0 1</inkml:trace>
  <inkml:trace contextRef="#ctx0" brushRef="#br0" timeOffset="-172305.01">12841 12153 0,'0'-17'78,"18"-1"-62,17 0-1,-17 18 17,35 0-1,17 36 16,-70-19-16,18 18-31,-18 1 16,0-19-1,0 19 1,-18-1-1,0-17 1,1-1 0,17 1-16,0-1 15,-18 1 1,1 0 0,17-1-1,-18 1 16,18 0-15,0-1 31,0 1-47,18-18 16,-1 18-16,1-18 15,-1 0 1,1 0-16,17 0 15</inkml:trace>
  <inkml:trace contextRef="#ctx0" brushRef="#br0" timeOffset="-171267.26">13159 11977 0,'0'17'125,"0"1"-109,0 0-1,0-1 1,0 19-1,0-19 17,17-17-17,1 0 17,0 0-17,-1 0 16,-17-17 1,0-1-1,0 0-15,0 1-16,-17-1 31,-1 18-31,0 0 31,1 0-31,-1-18 16,0 18 15</inkml:trace>
  <inkml:trace contextRef="#ctx0" brushRef="#br0" timeOffset="-170004.37">13794 12118 0,'0'35'78,"0"18"-63,17 88 32,-17-35 0,0-71-31,0-17-1,0 17 17,0-17-1,0 0-15</inkml:trace>
  <inkml:trace contextRef="#ctx0" brushRef="#br0" timeOffset="-168905.34">13811 12083 0,'18'17'78,"0"54"-47,34 105 32,-34-141-63,0 1 15,-1-19 1,-17 1-16,0 0 31,0-1-31,18-17 16,-18 18 0,18-18-1,-18 18 1,0-1-1,17-17 17,1 0-1,-18-17-15,0-1-1,0-17 1,0-18-16,0 17 15,0-16 1,0-1 0,-18 17-16,18 1 15,0 0-15,0 17 16,-17 1-16,17-19 16,0 19-1,0-1 16,0 0-15,0 1 0,0-1-1</inkml:trace>
  <inkml:trace contextRef="#ctx0" brushRef="#br0" timeOffset="-167394.49">14182 12435 0,'0'36'125,"0"-19"-125,17 72 47,-17-54-31,18 0 15,-18-17-15,18 17 31,-18-17-1,0-36 17,-18 0-63,18-35 16,-18-35-1,18 18 16,0 34-31,0 1 16,0 17 0,0 1-16,0-1 31,0 1-15,18-1 15,0 18 0,-1-18-15,1 18 31,-1 0-32,1 0 16,-18 18 1,0 0-32,0-1 31,0 18-31,-18-17 16,1 0 15,17-1-31,-18 1 0,-17 0 15,35-1 1,-18-17-16,1 0 16,-1 0-1,0 0 1</inkml:trace>
  <inkml:trace contextRef="#ctx0" brushRef="#br0" timeOffset="-166656.73">14605 12488 0,'18'0'157,"-1"0"-142,36 18 16,-35-18 1,-1 0-17,1 0 1</inkml:trace>
  <inkml:trace contextRef="#ctx0" brushRef="#br0" timeOffset="-165952.26">14534 12347 0,'36'0'94,"17"0"-63,17 0 16,-35 0-31,-17 0-1</inkml:trace>
  <inkml:trace contextRef="#ctx0" brushRef="#br0" timeOffset="-164606.77">15152 11906 0,'0'18'94,"0"35"-78,0-36-1,-18 125 17,1-72 46,-1-52-78,18-1 15,-18-17 1,18 18 0,-17-18-1,34 0 79,1 0-94,0 0 31,-1 0-31,18 35 32,-17 1-32,0 16 15,-1 1 1,1 18-1,0-36 1,-18 18-16,0-18 16,0 1 15,0-19-15,0 1-16</inkml:trace>
  <inkml:trace contextRef="#ctx0" brushRef="#br0" timeOffset="-163255.4">15434 12277 0,'0'-18'156,"18"18"-140,-1 0 0,1 0-1,35 0 48,-18 0-16,-17 0-32,-18 18 16,0-1-15,0 19 0,-18-1 15,-17 35-15,17-34 15,1-1-16,17 0 1,-18-17 0,18 35 15,0-36 0,18 1-15,-1-18-1,1 0 1,-1 18 0,19-18-1,-19 0 1,1 0 0</inkml:trace>
  <inkml:trace contextRef="#ctx0" brushRef="#br0" timeOffset="-162600.7">15804 12577 0,'0'35'110,"0"35"-79,0-52-15,0 0-1,0-1 1,0 19 0,0-19 15</inkml:trace>
  <inkml:trace contextRef="#ctx0" brushRef="#br0" timeOffset="-160930.25">15998 12277 0,'18'0'141,"0"0"-125,-1 0-1,1 0 1,0 0-16,-18 17 16,17 36 46,-17 0-15,0-18-31,-17-17-1,-1 17 1,0-35 15,18 18-15,-17-18-1,34 0 63,1 0-62,0 0 0,-1 0 15,1 0-15,-18 35-1,18-35 1,-1 18-1,-17 0 1,18-1 15,-18 18-15,0-17 0,0 0-1,0-1 1,-35 1-1,17 0 1,0-18 0</inkml:trace>
  <inkml:trace contextRef="#ctx0" brushRef="#br0" timeOffset="-160221.96">16439 12682 0,'0'36'110,"0"-1"-95,0 35 32,0-52-31,0 0 0,0-1 15</inkml:trace>
  <inkml:trace contextRef="#ctx0" brushRef="#br0" timeOffset="-159291.8">16633 12188 0,'36'0'125,"-1"0"-110,0-17 1,-17 17-1,0 0 1,-1 0 15</inkml:trace>
  <inkml:trace contextRef="#ctx0" brushRef="#br0" timeOffset="-158123.07">16581 12188 0,'0'18'110,"0"0"-95,0 17 16,0-17 1,17-1-1,18-17 16,-17 0-32,0 0 1,-1 0 15,1 0-15,0 0 0,-1 0-1,1 0 1,-18 18-1,18-18-15,-1 18 16,-17-1-16,0 1 16,18-1-1,-1 19 1,1-19 0,-18 1-1,0 0-15,18-1 16,-18 1-1,0 0 1,0-1 15,0 1-31,-18 0 32,0-18-17,1 0 1,-18 0-1,-1 0 1,19 0 0,-1 0-1,0 0 1,1-18 0</inkml:trace>
  <inkml:trace contextRef="#ctx0" brushRef="#br0" timeOffset="-157432.91">17110 12506 0,'0'18'78,"0"35"-78,0 88 47,0-106-16,0-17-15,0-1-1,0 1 1</inkml:trace>
  <inkml:trace contextRef="#ctx0" brushRef="#br0" timeOffset="-155997.13">17286 12153 0,'18'0'110,"-1"0"-95,1 0-15,70 0 47,-53 0 0,-17 0-31,0 0-1,-1 0 17,1 0-1,0 0-15,-18 18 30,0-1-30,0 1-16,0 0 16,0-1-1,0 1-15,0 17 16,0-17 0,0 0-16,0 17 15,0 0 1,0-17-1,0-1-15,0 19 16,0-19 15,0 1-15,0 0 0</inkml:trace>
  <inkml:trace contextRef="#ctx0" brushRef="#br0" timeOffset="-155335.2">17427 12418 0,'18'-18'109,"-1"18"-109,19 0 47,17 0 0,-36-18-31</inkml:trace>
  <inkml:trace contextRef="#ctx0" brushRef="#br0" timeOffset="-153867.44">17903 11889 0,'0'35'94,"0"0"-78,0 53-1,0-70 1,0 17 0,18 53 15,17-35 16,-17-35-32,0-18 1,-1 0-16,1 0 31,0 0-15,-18-18 0,17 18 15,1-17-16,-36 17 64,18 35-79,0-17 15,-17 17 1,-1 0 15,18 0-15,0 18-16,0-35 31,0 0-31,0 17 16,0-17-16,0-1 15,0 1 1,0 0-16,0-1 15,0 1-15,0-1 16,18 1 0,-18 0-1,0-1-15,0 1 16,0 0 0</inkml:trace>
  <inkml:trace contextRef="#ctx0" brushRef="#br0" timeOffset="-148731.5">12753 13511 0,'18'-17'62,"17"-1"-46,35 18 15,1 0 16,-53 0-32,-1 18 1,-17-1 15,18 1-31,-18 0 0,0 35 16,0-36 15,0 1-31,-18 17 16,1-17-1,17-1-15,-18-17 16,18 18 15,18-18 79,-1 0-95,1 0 32,-1 0-31,1 35-1,0 1 1,-18-19 0,0 36-1,0-18 1,-18 1 0,0-19-16,1 19 15,17-19 1,-18 1-16,1 0 15,-1-1 1,-17-17 0,17 0-1,0 0 1,1 0-16,-1 0 16,0 0-1</inkml:trace>
  <inkml:trace contextRef="#ctx0" brushRef="#br0" timeOffset="-147572.84">13088 13353 0,'0'17'156,"18"-17"-125,-18 18-15,53-18 31,0-18 0,-36 1-32,-17-1 1,0 0 15,0 1-15,0-1 0,-17 0 15,-1 1 0,0 17-15,1 0-1,-1 0 1,0 0 0,1 17-1,-1 1 1,18 0-1</inkml:trace>
  <inkml:trace contextRef="#ctx0" brushRef="#br1" timeOffset="-142402.85">15434 12841 0,'35'-18'156,"-17"18"-140,0 0-1,34 0 16,1 0 32,-35 0-47,-18-17 46,-18 17-46,1 0-1,-36 0 1,18 0 0,17 0-1,0 0 1,1 0-1,-1 0 17,0 0-1,36 0 63,0 0-94,-1 0 15,1 0 1,17 0 0,0 0 15,-17 0-31,0 0 15,-1 0 1,1 0 0,0 0 15,-1 0-15,-34 0 62,-1 0-63</inkml:trace>
  <inkml:trace contextRef="#ctx0" brushRef="#br1" timeOffset="-134244.49">13811 13776 0,'0'18'109,"0"17"-93,0 0 0,0 18 31,0-35-32,0-1-15,0 1 31,0 0-15,0-1 0,0 1 15,0 0-15,0-1 15,0-34 31,0-1-46,0-53 0,0 36-16,0 0 15,0-18 1,18 0 15,-18 35-15,0 1-16,0-1 15,0 0 1,0 1 15,18 17-31,-1 0 63,1 0-32,-18 17 16,17 1-32,-17 0 1,0-1-16,18-17 31,-18 18-31,0 0 16,0-1 0,0 1-1,0 0-15,18-1 31,-18 1-31,17-18 16,-17 35 0,18-17-1,-18 17 32,18-35-47,-1 18 31,1-18 32,0 0-47,-18-18-1,0 0 1,0-17-1,0 17 1,0 1-16,0-18 16,0-1-1,0 19 1,-18-19 0,18 19 15,0-1-31,0-17 31,0 17 0,0 0-15</inkml:trace>
  <inkml:trace contextRef="#ctx0" brushRef="#br1" timeOffset="-133087">14217 13811 0,'0'36'94,"-18"-19"-78,1 54 31,17-36-1,0-17-30,0-1 15,17-17-15,1 0 15,0 0-15,-1 0-1,1-17 1,-1 17 0,-17-18-1,0 0 1,18 18 0,0-35-16,-18 17 15,17 18-15,-17-17 16,0-1-16,0 1 15,0-1 1,0 0-16,0 1 16,-17-1-1,-1 0 1,0 18 0,1 0-1</inkml:trace>
  <inkml:trace contextRef="#ctx0" brushRef="#br1" timeOffset="-132396.12">14693 13776 0</inkml:trace>
  <inkml:trace contextRef="#ctx0" brushRef="#br1" timeOffset="-131377.05">14711 14023 0,'0'18'172,"0"-1"-156,-18 18 0,18-17-1,0 0 1,-17 35 15,-1 0 32,18-36-48,0 1 1,-18-18-1,18 35 17,0-17-32,-17-1 15,17 1 17</inkml:trace>
  <inkml:trace contextRef="#ctx0" brushRef="#br1" timeOffset="-124581.9">15946 12859 0,'17'0'187,"1"0"-171,-1 0-16,1 0 31,53 0 16,-36-18 16,-17 18-63,-1 0 31,1 0 0,-1 0 0,1 0 1,0 0-1,-1 0 16</inkml:trace>
  <inkml:trace contextRef="#ctx0" brushRef="#br1" timeOffset="-110883.45">15064 13688 0,'0'17'141,"0"1"-141,0 53 47,17-36-31,-17 0-1,0 18 32,0 0 0,0-35-16,0-1-15,0 1 31,0-71 15,0 35-46,0-35-1,0 18 1,0 0-16,0 0 16,0 17-16,0-17 31,0 17-31,18 18 16,-18-18-16,0 1 15,18 17 1,-18-18-1,0 0 17,0 1-1,17 17 0,1 0 0,-1 17-31,-17 19 32,0-19-32,0 1 15,18 0-15,-18-1 16,18 1 0,-18 17 15,17-17-31,-17 0 15,18-1-15,0 1 32,-18-1-17,0 1 17,17 0-17,-17-1 1,18-17 15,0 0 32,-1-17-48,-17-1 1,0 0-16,0-34 15,0 16 17,0-17-17,0 36-15,0-1 16,0 0 0,0-17-16,0 17 15,0-17 1,0 18 15,0-1-15,0 0-1,0 1 17</inkml:trace>
  <inkml:trace contextRef="#ctx0" brushRef="#br1" timeOffset="-109789.54">15505 13794 0,'0'17'109,"0"1"-93,0 0-1,0-1 1,0 1 0,52-1 15,1-17 47,-35 0-78,0 0 16,-1 0-1,1 0 16,-18-17-15,18-1 0,-18 1-1,0-1 1,0 0 0,0 1-1,0-1 1,0 0-1,-18 1 17</inkml:trace>
  <inkml:trace contextRef="#ctx0" brushRef="#br1" timeOffset="-107555.11">15505 13741 0,'17'0'140,"18"-18"-124,-17 0 31,0 18-47,-1 0 16,1 0-1,0 0 1,-1 0-1,1 0 17,0 0-17,-1 0 17,-17 18-1,0 0-16</inkml:trace>
  <inkml:trace contextRef="#ctx0" brushRef="#br1" timeOffset="-106136.96">15928 13864 0,'0'35'156,"0"-17"-156,0 17 32,0 18-1,0 18 31,0-54-62,0 1 16,0 0 0,0-1-1,0 1 1,0 0-1,0-1 1,0 19 0,0-19 15</inkml:trace>
  <inkml:trace contextRef="#ctx0" brushRef="#br1" timeOffset="-105503.5">15875 13652 0</inkml:trace>
  <inkml:trace contextRef="#ctx0" brushRef="#br1" timeOffset="-104146.19">16704 12788 0,'18'0'140,"-1"0"-124,1-17-16,0 17 16,-1 0-16,36-18 62,-35 18-62,35 0 47,-36 0-16,1 0-15,0 0 31</inkml:trace>
  <inkml:trace contextRef="#ctx0" brushRef="#br1" timeOffset="-95897.77">11553 11289 0,'18'0'125,"0"0"-109,35-18 15,-36 18 0,1 0-15,0 0 31,-1 0-31,1 0 30,-36-17 48,1 17-94,-1 0 16,0 0-1,-17 0 1,17 0 0,1 0 31,-1 0-32,0 17 1,1-17 15</inkml:trace>
  <inkml:trace contextRef="#ctx0" brushRef="#br1" timeOffset="-92975.95">16192 13635 0,'0'17'125,"18"1"-110,-18 35 1,0-35 0,18 70 30,-18-70-30,0-1 0,0 1 15,0-1-31,0 1 16,0 0 30,0-1-14,0-34 77,0-19-109,0-16 16,0 34-1,0-70 1,0 70 0,0-17-1,0-1 16,0 19 1,0-1-1,17 18 16,-17 18 0,18-1-16,-18 1-15,18 0 15,-18-1-31,0 1 15,17 0 1,-17-1 0,18 1-16,0-18 15,-18 18 1,0-1-16,17-17 16,-17 18-16,18 0 15,-18-1 1,18-17-16,17 18 31,-35-1-15,17 1-1,1-18 1,0 0 15,-1 0 0,-17-35-31,0 17 16,0-52 0,0 17-1,0 35 1,0-35 0,0 18 15,0 17-31,0 1 15,0-1 1,0 0 0,0 1 15,0-1-31,0 0 47</inkml:trace>
  <inkml:trace contextRef="#ctx0" brushRef="#br1" timeOffset="-91592.06">16651 13688 0,'-18'35'125,"18"-17"-109,0 52 15,0-52-31,0 17 16,0-17-1,36 17 32,-36-17-47,53 17 47,-36-35-31,1 0-1,0 0 17,-1 0-17,1 0 1,-1 0 15,-17-18-31,18-17 16,-18 17-1,0-70 1,0 18 0,-35 34 15,35 19-16,0-1-15,-18 18 32,-35-18-17,18 18 17,17 0-17,1 0-15,-1 0 31</inkml:trace>
  <inkml:trace contextRef="#ctx0" brushRef="#br1" timeOffset="-90811.38">17198 13705 0</inkml:trace>
  <inkml:trace contextRef="#ctx0" brushRef="#br1" timeOffset="-90007.16">17251 13935 0,'0'35'125,"0"0"-110,0 18-15,0 0 16,0-35-16,0 17 16,0 0-1,0-17-15,0 17 16,0 0 15,0-17-15,0 17-1,0-17 1</inkml:trace>
  <inkml:trace contextRef="#ctx0" brushRef="#br3" timeOffset="-83666.82">18380 13053 0,'-18'53'63,"-17"-18"-63,17 0 15,1 18 1,-1 0 31,18 0 0,0-35-47,0 17 15,18-17 1,-18-1-16,17 1 16,1-1 15,-1-17-16,-17 18 1,18-18 0,0 0-1,-1 0 1,1 0 0,0 0-1,-1 0 1,1-18 15,-18 1-31,18-1 16,-18 1-1,17-1 1,-17 0 0,0 1-16,0-1 31,-17 18-16,-19 0 17,19 0-1,-1 18-31,18-1 16,-18 1-1,18 0 16,0-1 1,0 1-32</inkml:trace>
  <inkml:trace contextRef="#ctx0" brushRef="#br3" timeOffset="-82450.2">18574 12982 0,'17'0'93,"1"0"-93,70 0 32,0 0 30,-70 0-46,0 0-1,-1 0-15,1 0 47,-18 18-31,18-18-1,-18 17 17,0 1-17,0 17 1,0 1 0,0-19-1,-18 1-15,18 35 31,0 17-15,0-52 0,0 35-1,0-35 1,0 17 0,0-17-1,0-1 1,0 1-1</inkml:trace>
  <inkml:trace contextRef="#ctx0" brushRef="#br3" timeOffset="-81883.91">18750 13229 0,'18'0'94,"52"0"-79,36 0 48,-88-17-63,17 17 15,-17 0 1</inkml:trace>
  <inkml:trace contextRef="#ctx0" brushRef="#br3" timeOffset="-80606.66">19121 12912 0,'0'53'78,"0"-1"-62,0 72 15,0-1 32,0-105-48,0 0 1,0 17 0,0-17-1,0-1 1,17 1-1,-17 0 17,0-1-17,18-17 1,-18 18-16,17-18 31,1 17-31,-18 1 16,18-18 15,-1 0-31,-17 18 16,18-18-16,0 0 15,-1 0 1,-17 17-16,18-17 16,0 0-1,-1 0-15,18 0 16,1 0-1,-1 0 1,0 0 0,18 18-1,0-18 1,0 0 0</inkml:trace>
  <inkml:trace contextRef="#ctx0" brushRef="#br3" timeOffset="-79363.95">19297 13000 0,'35'0'141,"0"0"-125,1 0-1,-19 0 1,19 0 15,17 0 32,-36 0-48,-17 17 1,0 1 15,0 0-15,0-1-16,0 19 15,-17-19-15,17 19 16,-18 34 0,18-35-1,0 1 1,0-19-16,0 19 15,0-19-15,0 1 16,0 17 0,0-17-1,0-1 1,0 1 0,0 0-1</inkml:trace>
  <inkml:trace contextRef="#ctx0" brushRef="#br3" timeOffset="-78716.27">19332 13194 0,'35'0'109,"1"0"-93,-19 0 0,19 0-16,-19 0 15,19 0-15,-19 0 16,-17-18 0,18 18-1,0 0-15,-1 0 16</inkml:trace>
  <inkml:trace contextRef="#ctx0" brushRef="#br3" timeOffset="-74883.57">19526 13670 0,'-17'0'125,"-1"0"-109,18 18-1,-18-1 1,1-17-16,-36 71 31,53-53-15,-36 35 31,36-36-32,0 1 1,0-1 0,0 19-1,0-19 1,18 1 15,-18 0-15,18-1 15,-1-17 0,1 0-15,0 0-1,-1 0 1,1-17 15,0 17-15,-18-18 0,0 0-1,17 18 1,-17-35-16,0 17 15,0-17 17,0 18-17,0-19-15,0 19 32,0-1-32,0 0 31,0 1-16,0-1 1,0 0 31,0 1-16,18 17 47,-18 17-78,18-17 16,-18 36-16,0 34 31,0-34-15,17 16-16,-17-34 15,18 17-15,-18-17 16,17 17 0,1 1-1,-18-1 1,18-18-16,-18 19 16,17-19-1,1 1 1,-18 0-1,0-1 1,18 1 15,-18 0-31,0-1 16</inkml:trace>
  <inkml:trace contextRef="#ctx0" brushRef="#br3" timeOffset="-72486.32">18644 13705 0,'0'36'94,"0"-1"-94,18 18 31,-18 0 16,0-18 0,0-17-47,18-18 16,-1 0 15,36 0 0,-35 0-15,-1 0-1,1 0 1,0 0 0,-1 0-1,1 0 17,-18-18 14,0 0-30,0 1 0,0-1-1,-18-17 1,18 17 15,0 36 47,18 0-62,-18 17 0,0-18-1,18 1 1,-18 0-16,17-1 15,-17 1-15,0 0 16,18-1-16,-18 1 31,0 0-15,0-1 0,0 1-1,18-18-15</inkml:trace>
  <inkml:trace contextRef="#ctx0" brushRef="#br1" timeOffset="-66495.64">17515 13564 0,'0'36'78,"0"16"-78,0-16 16,0 52 15,0-70-31,0 52 32,0-52-32,0-1 15,0 19 16,0-19-15,0 1 0,0-36 62,-17 1-63,17-19 1,0 1 0,0-18-1,0 0-15,0 36 16,0-36-16,17 17 16,-17 19-1,0-1-15,0-17 16,18 35-16,-18-18 47,18 1-47,-18-1 15,17 18 48,1 0-32,0 35-15,-18 1-1,0-1 1,0 0 0,0 0 15,17-17-31,-17 0 15,0-1 1,18 1 0,-18 0-1,0-1 1,0 1 0,18 0-1,-18-1 1,17-17-1,1 0 1,-18 18 0,0-1-1,17-17 32,-17-35-31,18 0-1,-18-53 17,0 52-32,0-17 15,0 36-15,0-36 16,0 35 0,0 1-16,0-1 15,0 0 1,0-17-1,0 17 17,0 1-17,0-1 17</inkml:trace>
  <inkml:trace contextRef="#ctx0" brushRef="#br1" timeOffset="-65295.74">17815 13670 0,'0'18'109,"0"-1"-109,18 54 62,-18-36-62,18-17 32,-1-18-32,-17 18 31,53 17 16,-18-35 0,-17 0-32,0 0 1,-18-18 0,17 1-1,-17-19 32,0 19-47,0-54 16,0 18-1,-17 18-15,-1 35 16,-17-18 0,17 1-1,0 17 1,1 0-1,-18 0 1,35 17 0,0 1-16</inkml:trace>
  <inkml:trace contextRef="#ctx0" brushRef="#br1" timeOffset="-64179.16">17427 12753 0,'18'0'141,"35"-18"-141,88 18 46,-106 0-46,18 0 32,-35 0-1,-1 0-15,1 0 15</inkml:trace>
  <inkml:trace contextRef="#ctx0" brushRef="#br2" timeOffset="-59087.99">13229 15046 0,'-53'53'63,"36"0"-63,-19 0 15,36 17 17,0-17-32,0-18 15,0-17 1,0 106 31,36 17 0,-1-88-32,-35-36 1,18 19 0,-1-36-1,1 35 1,17-18 15,-17-17-15,-1 18-16,19-18 15,-19 0 1,-17-18-16,18 18 31,0-17-31,-1-18 16,-17-1-1,0 19-15,0-36 32,-17 35-32,-1 0 15,18 1 1,-18 17-16,1-18 16,-1 18-1,-17 0 1,17 0-1,0 18-15,1-1 16,17 36 0,0-35-1,0 17 1,0 1 0,0-19 15,0 1-16</inkml:trace>
  <inkml:trace contextRef="#ctx0" brushRef="#br2" timeOffset="-57923.62">13441 15134 0,'53'0'94,"-18"0"-78,53-17-1,-70 17-15,17-18 16,18 18 31,-18 0 0,-17 0-16,-18 18 0,0-1-15,0 1-16,0 17 0,0-17 15,0 35 1,0-18-16,0-17 16,0 34-1,18 1 1,-18-17-1,0 34 1,0-35 0,0 1-1,0-1 1,0-17 0,17-1-1,-17 19 1,0-19-1,0 1 17</inkml:trace>
  <inkml:trace contextRef="#ctx0" brushRef="#br2" timeOffset="-57361.85">13670 15452 0,'18'0'78,"17"0"-63,106-18 17,-106 18 30,-17 0-46</inkml:trace>
  <inkml:trace contextRef="#ctx0" brushRef="#br2" timeOffset="-56356.06">14728 15434 0,'-52'0'63,"-19"35"-48,-70 89 17,141-18 30,35-89-46,-17 19-1,17-19 1,18 18 0,0-17-1,-35 0 1,17-18-1,35 0 1,-34 0 15,-19 0-31,-17-18 16,36 0 0</inkml:trace>
  <inkml:trace contextRef="#ctx0" brushRef="#br2" timeOffset="-55749.43">14711 15434 0,'-18'35'62,"1"18"-46,-1 106 15,18-71 31,0-70-46,0-1 15</inkml:trace>
  <inkml:trace contextRef="#ctx0" brushRef="#br2" timeOffset="-54621.38">15134 15381 0,'-35'0'78,"0"18"-78,-18 17 16,-36 36 15,54-19 32,35-34-63,0 0 31,18-1-15,-1-17-1,1 0 1,0 0-16,-1 0 16,1 0-16,0 0 15,-1 0 1,19 0-1,-1 0 17,-17 0-17,-1 0 17,1 18-32,-18 0 31,17-18-16,19 35 1,-36 0 0,0 1-1,0-19 1,0 1 0,0 17-16,0-17 15,0-1-15,-18 1 16,-35 0 15,18-1-31,0-17 16,-1 0-1,19 0 1,-1-17 0,0 17-1</inkml:trace>
  <inkml:trace contextRef="#ctx0" brushRef="#br2" timeOffset="-53146.77">15857 15522 0,'0'35'47,"0"36"-47,0 88 47,18-18-1,0-53-30,-1-70 0,-17 17-1,0-17 17,0-1-17,0 1 1,0 0 15,0-36 16,0-35-31,-17-88-1,-1 53 16,18 35-31,0 18 16,0-1 0,0 19 15,0-1-15,18 0-16,-1 1 15,-17-1 1,18 0-1,0 18 1,-1-17 15,1 17-15,-1 0 0,1-18-1,0 18 1,-1 0-1,1 0 1,0 0-16,-1 0 16,1 0-1,17 18 17,-17-18-1,-1 17-16,1 1-15,-18 0 16,0-1-16,0 1 16,0 0-16,0-1 15,-18 19 17,1-1-32,-36-18 15,0 19 1,18-36-16,-1 0 15,1 0 1,18 0 0,-1 0 15</inkml:trace>
  <inkml:trace contextRef="#ctx0" brushRef="#br2" timeOffset="-51824.92">16316 15540 0,'18'0'109,"-1"53"-109,19 35 47,-1 18-15,-35-89-17,0 1 1,17 0-1,-17-1 17,0 1-17,0-53 63,0 17-78,0-17 16,-17 0 0,17 17-1,0-17 1,0-18 0,0 35 15,0 0-31,17 1 15,1-1 1,0 0 15,-1 18-15,1 0 0,0 0-16,-1 0 31,1 0-16</inkml:trace>
  <inkml:trace contextRef="#ctx0" brushRef="#br2" timeOffset="-50873.47">16775 15522 0,'0'18'78,"17"17"-78,1 106 47,-18-105-31,17-1-1,1 18 1,0-18 15,-18-17-15,0-1-1,0 1 17</inkml:trace>
  <inkml:trace contextRef="#ctx0" brushRef="#br2" timeOffset="-50205.03">16722 15311 0</inkml:trace>
  <inkml:trace contextRef="#ctx0" brushRef="#br2" timeOffset="-48146.56">16933 15557 0,'18'18'125,"0"35"-109,-1-35-1,1 52 16,0-52-15,-18 0-16,17-1 16,-17 1-16,18 17 15,-18-17 17,0-1-17,0 1 1,0 0-16,0-1 47,0 1-32,0-53 95,0 17-110,0-88 31,-18 53-31,18 36 16,0-36-1,0 35 1,0 0-16,0 1 0,0-1 31,0 0-15,0 1-1,18 17 1,-1 0 0,1 0 15,0 0-16,-1 0 1,1 17 15,-18 1-31,18-18 16,-18 35 15,17 18-15,1-17-1,-18-1 1,18-35-16,-18 18 16,0-1-1,0 1 1,0 17 0,0-17-1,0-1 16,0-34 32,0-1-47,-18-35-1,18 18 1,0-36-1,0 36 1,0 17-16,0 1 16,0-19-16,0 19 31,18-1-31,-1 1 16,-17-1-1,18 0 1,-1 18 15,19 0-15,-19 0-1,1 0 17,0 0-17,17 36 1,-35-19-1,18 18 1,-18-17-16,17 35 16,-17-18-1,0-17-15,0 17 16,0 18 0,0 0 15,0-35-31,0-1 15,0 1 1,0 0-16,0-1 16</inkml:trace>
  <inkml:trace contextRef="#ctx0" brushRef="#br2" timeOffset="-47016.14">17692 15505 0,'-18'17'63,"18"18"-47,-17 1-16,17-19 15,0 1 1,0 17-16,0-17 15,0 17 1,0 18 31,35-18 0,-35-17-47,35-18 47,0 0-47,-17 18 0,0-18 31,-1 0-31,1 0 31,17 0-31,-17-18 31,17-17-15,-17-53 0,-1 35-1,-17 0 1,0 35 0,0 0-16,0-17 15,-17 18 1,-1-19-1,-17 36 1,17-17 0,1 17-1,-1 0-15,0 0 32,-17 0-32,17 17 31,-17 19-16,17-1 17,1-18-32,17 1 15,-18-18 1</inkml:trace>
  <inkml:trace contextRef="#ctx0" brushRef="#br2" timeOffset="214264.05">9913 9701 0,'0'18'125,"0"35"-109,0 0 0,0 53 31,0-36-1,0-52-14,0 0-32,0-1 15,-18-17 1,1 0 15,-1-35 0,18 17-15,0-17-16,0-18 31,0 18-31,0 17 0,0-17 16,0 17 0,0-17-1,0 17 1,0 1-1,18-1 1,-1 0 15,-17 1 1,18 17 30,-18 17-62,18 19 31,-18-19-31,0 1 16,0 0 0,0-1-1,0 18 1,0-17-16,17 0 15,1 17 32,-18-17-31,18-1 0,-1 1 15,1 0-16,-18-1 17,18-17-1,-18-17-15,17-1-1,-17-53 1,0 1-1,0 35 1,0-18 15,0 35-31,0 0 0,0 1 16,0-1 0,0 0-1,0 1-15,0-1 31,0 1-15,0-1 15,0 0-31,0 1 32</inkml:trace>
  <inkml:trace contextRef="#ctx0" brushRef="#br2" timeOffset="-213562.22">10160 9948 0,'0'18'125,"0"0"-110,0 17 1,18-17 0,-18-1-16,35 71 47,-35-52 15,0-19-46,0-52 62,0 17-63,0-17-15,0 0 16,0 0 0,0 17-1,0 0-15,0 1 16,0-1 31,0 0-47,0 1 15,0-1 1,0 0 0,18 18-1,-18-17 1,17 17 0,1 0 15,-18-18-31,17 18 15,1 0 17,0 0-1,-18 18 78,0-1-93,-18 1 0,0 0-1,1-18 1,-18 17-1,17-17 1,-17 0 15,17 0-15,18 18-16,-18-18 16,1 0 15</inkml:trace>
  <inkml:trace contextRef="#ctx0" brushRef="#br2" timeOffset="-211947.18">7796 10001 0,'36'0'110,"-1"0"-48,35 0-62,266-35 0,158-36 16,70 36 0,-299 17 30,-213 18-30,37-17 0,-19 17-1,-52 0 1,88-18 15,-71 18-31,18 0 16,-35 0-16,34 0 15,19 0 1,17 0 0,-70 0-1,52 0 1,1 0 15,-18 0-15,0 0 15,-36 0-15,19 0-1,-19 0 1,1 0 15,0 0-31</inkml:trace>
  <inkml:trace contextRef="#ctx0" brushRef="#br2" timeOffset="-209717.62">3545 10566 0,'0'0'0,"36"0"78,-1 0-78,0 0 15,106 17 32,-88-17-47,18 0 16,-18 0 0,-18 0-16,0 0 15,18 18-15,18-18 31,17 0-15,-53 0 0,18 0-1,-35 0-15,17 0 0,-17 0 16,17 0 0,0 0-1,-17 0-15,0 0 16,-1 0-16,18 0 15,1 0-15,-19 0 16,1 0 0,35 0-1,-35 0 1,-1 0-16,1 0 16,-1 0-16,1 0 15,0 0 1,-1 0-1,1 0 1,0 0-16,-1 0 16,1 0-16,0 0 15,-1 0 17,19 0-32,-19 0 15,1 0 1,-1 0-1,1 0 1,0 0-16,-1 0 16,1 0-1,0 0-15,-1 0 0,1 0 16,0 0 0,17 0 15</inkml:trace>
  <inkml:trace contextRef="#ctx0" brushRef="#br0" timeOffset="-186694.6">21784 3687 0,'0'35'63,"0"18"-48,18-18 1,-18 36-16,0 546 47,-36-494-47,19 36 47,-36 600-32,18-142 17,-1 0-32,36-528 0,0 34 15,0 0 1,0-70-16,0 53 16,18-53-16,-18 53 15,0-53-15,0 35 16,0-17-1,0 17 1,0 0-16,0 0 16,0-17-16,0 17 15,0-17 1,0-1-16,0 18 16,0 71-1,0-71 1,0 124-1,0-53 1,0-106 0,0 35-16,18 18 31,-1 17-31,1-52 16,-18-1-1,17 1 1,1 35-1,-18-1 1,0-87 0,0 17-1,0 1-15,0-19 16,0 1 0,0 17 218,0 0-234,0 18 16,0 36-1,0 175-15,18 142 16,52 52-1,-17-70-15,-53-211 16,0-54-16,18-17 16,-18-18-1,0 1-15,0-1 16,0 70 0,0-69-1,17-19 1,-17 54-1,18 70 1,-18-141 0,18 105-1,-1 1 1,-17-71 0,0-17-1,18 17-15,-18-17 16,0-1-16,0-17 15,18 0-15,-18 18 16,0 17 0,0-18-1,0 89 1,0 53 15,0-124-31,-18 0 16,18-17-1,0 87-15,0-87 16,0-18 0,0 35-1,0 53 1,0-17 0,35-1-1,-35-52 1,18 35-1,-18-54 1,18 1-16,-18-35 16,17 17-1,1 36 1,-18-36 0,18 0-1,-18 1-15,0-1 16,17 18-16,-17-35 15,0 17 1,18-18 0,-18 19-1,0-19 1,0 1 15,0 0 0,0-1 219,0 1-234,0 0-16,0-1 16,0 18-1,0 1-15,35 334 63,0-105-16,-17-159-32,-18-53 1,0-36 0,18 1-16,-18-1 15,0 1 16</inkml:trace>
  <inkml:trace contextRef="#ctx0" brushRef="#br0" timeOffset="-182118.71">10795 9984 0,'71'0'140,"-1"0"-124,371-18 15,212 18 16,-547 0-31,-18 0-16,-35 0 15,35 0 1,-18-18-16,124 18 15,-17-17 17,-89 17-17,35 0-15,89 0 0,-124 0 16,1 0 0,-1 0-1,53 0 1,-106 0-1,36 0-15,-1 0 16,-17 0-16,-18 0 16,18 0-1,0 0-15,-17 0 16,16 0 0,1 0-16,0 0 15,0 0-15,18 0 16,-18 0-1,-18 0-15,106 0 16,-88 0 15,18 0-31,-1 0 16,1 0-16,-18 0 0,35 0 16,-35 0-1,17 0 1,1 0-16,-36 0 15,36 0-15,-18 17 16,-1-17 0,-16 18-1,17-18-15,0 0 16,-36 0-16,18 18 16,-17-18-16,17 0 15,-17 0 1,0 0-1,-1 0-15,1 0 32,0 17 171,-1 1-203,1 0 15,0-18 1,34 17 0,90-17-1,246 53 17,-124-35-17,-52-1-15,-142 1 16,1-18-1,17 0-15,-17 18 16,-36-18 0,106 0-1,-17 0 1,17 0 15,-88 0-31,17 0 16,-17 0-16,18 0 15,-36 17 1,18-17-16,53 0 31,-36 0-31,1 0 16,-1 0-16,-17 0 16,18 0-1,70 0 1,-88 0-1,88 0 1,-18 0 0,-52 0-1,0 0-15,-1 0 16,-17 0 0,18-17-16,-1 17 15,1-18-15,-36 18 47,18-18-47,35 18 16,-17-17-16,-1-1 15,-35 0-15,1 18 16,34 0 0,1-17 15,-18 17-31,-18-18 15,18 18 1,0 0-16,-18 0 16,0 0-1,18 0-15,-35 0 16,17 0 0,-17 0-16,0 0 15,17 0-15,0 0 31,-17 0-31,52-17 16,-34 17 0,34 0-1,-35-18 1,1 18 0,-1 0-16,-17 0 15,17 0 1,-18 0-1,19 0-15,-1-18 0,0 18 16,1 0 0,34 0-1,-35 0 1,-17 0-16,17 0 16,1 0-1,-1 0 1,-17 0-16,17 0 31,-18 0-31,1 0 16,17 0-1,-17 0-15,0 0 0,35 0 32,-36 0-17,1 0 1,17 0-1,-17 0 1,-1 0 15,1 0-15,0 0 0,-1 0-1,1 0 1,0 0-1,-1 0 1,1 0 0,0 0-1,-1 0 48,1 0-63,-1 0 31,19 0-15,-19 0 15,1 0-31,0 0 16,-1 0 15,1 0-31,0 0 47,-1 0-16,1 0 0,-1 0-15,1 0-1,0 0 32,-1 0 0</inkml:trace>
  <inkml:trace contextRef="#ctx0" brushRef="#br0" timeOffset="-179934.49">22631 4022 0,'-18'0'94,"-88"53"-63,36-1 16,70-34-16,0 0-31,0-1 32,0 1-32,0 0 15,0-1 16,0 1-15,35-18 0,-35 18-1,18-18 1,-1 0 0,1 0 15,-1 0-16,1 0-15,-18-18 0,18 0 16,-1 18 0,-17-17-16,18-1 31,0 0-15,-18-17-1,0 17 1,17 18-16,-17-17 15,0-1 1,0 1 15,0-1-31,0 0 63,0 36-1,0 17-46,18-17 0,-18 35-16,0 17 15,18 1 16,-18-1 1,17-34-17,-17-19-15,0 1 16,0 0 0,0-1-1,0 1 16,0 0-31</inkml:trace>
  <inkml:trace contextRef="#ctx0" brushRef="#br0" timeOffset="-177942.67">22789 4039 0,'18'0'125,"0"-17"-109,52 17 0,-52 0-1,17 0 16,-17 0-31,17 0 47,-17 0-31,-18 17 0,17-17-1,-17 18 1,0 0-1,0-1 1,0 1 0,0-1-1,-17 1 17,17 0-32,-18-1 15,-17 1 16,35 0-15,-18-18 0,18 17-1,-17-17 1,34-17 62,1-1-47,-1 18-31,1 0 16,-18-18-16,35 18 31,1 0-15,-19 0-1,1 18 1,0-18 0,-1 18-16,1-1 31,-1 1-15,-17 0-1,0-1 1,18-17-16,-18 18 15,0 0 17,0-1-32,0 1 31,0-1-15,0 1-1,0 0 1,-18-1-1,-17 1 1,-18 0 0,-17-18-1,34 0 1,19 0 15,-1 0-15,1 0-1</inkml:trace>
  <inkml:trace contextRef="#ctx0" brushRef="#br0" timeOffset="-175370.58">23389 3792 0,'0'36'94,"0"-19"-94,18 124 46,-18 53 1,0-88-31,17-35 15,1-18-31,-18 17 31,18-17-15,-18-18 0,0-17-16,0 17 15,0 1-15,0-19 32,0 1-32,0 0 15,0-1 1,0 18 15,0-17-15,-18-18-16,0 0 15,1 18 1,-1-18 0,1 17-1,-19-17 1,19 0-1,-1 0-15,0 18 0,1-18 16,-19 0 0,19 0-1,-54 0 1,1 0 15,34 0-15,1 0-16,17 0 15,-34 0-15,16 0 16,1 0-16,0 0 16,-53 0-1,52 0 1,19 0 0,-36 0-16,17 0 15,19 0 1,-19 0-16,19 0 15,-1 0-15,-17 0 16,17 0 0,-52 0-1,34 0 17,19 0-32,-1 0 15,-17 0 1,0 0-16,17 0 31,0 0-15,1 0-16,17-18 15,0 1 1,-18-1 0,18-17-16,0 17 0,0-35 15,0 18 1,0 0-16,0-1 15,0 1-15,18 18 16,-18-72 15,0 72-31,0-1 16,0 0 0,0-17-16,0 18 15,17-1-15,-17-17 31,0-1-31,0 1 16,0 0 0,0 17-1,0-17-15,0-18 16,0 35 0,0 1-1,0-1 1,0-17-16,0 17 15,0 0 1,0 1 0,0-1-1,0 1 1,0-1 0,0 0 15,0 1-16,18 17 1,0 0 0,-1 0-16,1 0 15,0 0 1,17 0 15,-18 0-31,72 0 16,-72 0-16,19 0 15,-1 0 1,35 0 0,-52 0-1,35 0 1,18 0 0,-54 0-1,18 0-15,-17 0 16,17 0-1,1 0-15,17 0 16,-36 0 0,1 0-1,17 0 1,0 0 0,-17 0-1,35 0-15,-18 0 31,-17 0-15,17 0 0,-17 0-1,-1-18-15,19 18 32,-1 0-32,0 0 15,1 0 16,-19 0-15,1 0 0,-1 0-1,1 0 1,0 0 15</inkml:trace>
  <inkml:trace contextRef="#ctx0" brushRef="#br0" timeOffset="-170460.11">24130 4322 0,'0'-18'156,"18"18"-93,-18-53-32,17 35 16,1 18-32,-18-17 1,18 17 62,-18 17-62,17 19-1,-17-19 1,18 19-16,-18 16 47,0-34-47,17 0 15,-17-1-15,0 19 32,0-19-17,0 1 1,0 0 0,0-1-1,0 1 1</inkml:trace>
  <inkml:trace contextRef="#ctx0" brushRef="#br0" timeOffset="-169095.23">24306 4022 0,'0'17'156,"0"1"-140,0 0-1,18-1 17,0 1-1,-1-18 0,1 0 0,0 0 1,-1 0 15,1 0-16,-18-18-31,0 1 15,0-1 17,0 0-17,0 1 1,-18-1 15,1 18-31,17-18 31,-18 18-31,0 0 16,1 0 0,-1 0-1,0 0 1,1 0 31</inkml:trace>
  <inkml:trace contextRef="#ctx0" brushRef="#br0" timeOffset="-166678.96">24906 4322 0,'35'0'125,"-35"35"-109,36 0 0,-36-17-16,35 52 31,18-17 31,-36-18-15,1-17-31,0-18 15,-18-18 32,17-17-48,-17 0 1,0 17 0,0-17-16,0 0 15,0-1 1,0 19-1,0-36 17,0 35-32,0 1 15,-17 17 1,17-18-16,0 0 31,-18 1-31,18-1 31,0 0-31,0 1 16,0-1 15,0 0-15,0 1 0,0-18-1,0 17 1,0 0-1,0 1 1,0-1 0,0 0-16,0 1 31,0-1-15,0 0 15,0 1-16,0-1 1,0 1 47,18 17-48,-1 0 16,1 0-15,0 0-16,-1 0 16,1 0-1,0 0 1,17 0 0,0 0-1,18 0 1,-18 0-1,-17 0 1,17 0-16,-17 0 16,17 0-1,0 0 1,-17 0-16,17 0 16,-17 0-16,17 0 15,1 0-15,-19 0 16,18 0-1,18 0 1,-35 0 0,17 0-1,-17 0 1,0 0 0,-1 0-16,1 0 15,0 0 1,-1 0-1</inkml:trace>
  <inkml:trace contextRef="#ctx0" brushRef="#br0" timeOffset="-164694.3">25453 4075 0,'-18'17'140,"-17"1"-124,-36 17 15,54-17-31,-36 35 47,35-53-16,18 35-15,0-17 15,0-1-31,0 1 16,18-18 31,17 18-32,-17-18 1,-1 0 0,1 0 15,0 0-31,-1-18 16,1-17-1,0 35 1,-18-18-1,35 0 17,-35 1-32,18-1 15,-18 0-15,17 1 16,-17-1 0,18 0-16,-18 1 31,0-1-16,0 1 48,0 34-1,0 36-62,0-35 16,0 17-16,0 0 16,0 36-1,0-18 17,0-36-32,0 19 31,0-19-31,0 1 15,0 0 1,0-1 15,0 1-15,0 0-16,0-1 47,0 1-32</inkml:trace>
  <inkml:trace contextRef="#ctx0" brushRef="#br0" timeOffset="-163198.64">25612 4110 0,'17'-18'94,"36"1"-63,-35 17-15,-1 0-16,1 0 15,0 0 1,-1 0-1,1 17 32,-18 1-15,0-1-17,0 1 1,0 0-16,0-1 15,-18 1-15,1-18 16,-1 35-16,0-17 16,1-18-1,17 18 17,-18-18-32,1 17 15,34-34 63,1 17-62,-1 0 0,1 0 15,0 0-16,-1 0 1,1 0 0,0 0-1,-18 17 1,35 36 15,-17-35-15,-18 17-16,0-17 31,0-1-31,0 1 16,0 0-1,0-1 1,0 19 15,-18-19-15,0 1-1,1-1 1,-1-17-16,0 18 16,1 0-1,-19-18-15,19 0 16,-1 0 15,1 0-31,-19 0 16</inkml:trace>
  <inkml:trace contextRef="#ctx0" brushRef="#br0" timeOffset="-162091.89">26106 4427 0,'17'0'188,"18"0"-188,-35 18 16,36-18-1,34 18 16,-34-18 16,-19 0-31,1 0 0,-1 0-1</inkml:trace>
  <inkml:trace contextRef="#ctx0" brushRef="#br0" timeOffset="-161211.3">26088 4304 0,'35'0'125,"-17"0"-109,70-18 15,-53 18-15,-17 0 15,0 0-15,-1 0-1,1 0-15,-1 0 16,1 0 15,0 0-15</inkml:trace>
  <inkml:trace contextRef="#ctx0" brushRef="#br0" timeOffset="-109873.92">26829 4004 0,'-18'0'188,"0"18"-173,1-1 17,-1 19-17,1-36 1,17 17 0,-18 1 15,18-1-16,0 1 1,0 0 0,0-1 15,0 1-15,0 0-1,0-1 1,0 1-1,18-18 1,-1 0 0,-17 18-1,18-18 17,17 0 14,-17-18-30,-18 0 0,17 18-1,-17-17 1,18-19 15,-18 19-31,18-1 16,-18 0 15,0 1-15,0-1 15,0-17-15,0 17 30,-18 1 1,18-1-15,18 18 155,-1 18-171,-17-1-1,0 19 1,0-19 0,0 1-1,0-1-15,0 1 16,0 0-1,0 17-15,0 0 16,0-17 15,0 17-31,0-17 16,18 17 0,-18-17-1,0-1 1,18-17-1,-18 36 1,0-19 15,0 1 1</inkml:trace>
  <inkml:trace contextRef="#ctx0" brushRef="#br0" timeOffset="-109037.29">27093 4410 0,'0'17'94,"0"142"-47,0-106-47,0 0 31,0-35-15,0 17-16,0 0 31,0-17-15,0-1-1</inkml:trace>
  <inkml:trace contextRef="#ctx0" brushRef="#br0" timeOffset="-107943.35">27252 4498 0,'35'0'187,"-17"0"-171,0 0-16,-1 0 15,54 0 17,-1 0 14,-52 0-30,35 0 15,-35 0-15,-1 0 0,1 0-1,-1 0 1,19 0-1,-19 0 1,1 0 0,17 0 15,-17 0-15,0 0-1,-1 0 16</inkml:trace>
  <inkml:trace contextRef="#ctx0" brushRef="#br0" timeOffset="-99025.08">23848 5468 0,'17'0'172,"1"-18"-157,0 18 1,35 0 31,-36 0 0,1 0-32,-18 18 1,18 0-1,-18-1 17,0 1-17,0 0 1,0 17 0,0-17-1,-18-1-15,0 1 16,18 17-16,-17-35 31,-1 35-31,18-17 16,-18-18-16,18 18 15,0-1-15,-17 1 16,17 0 0,0-1 15,0 1-31,0-1 31,0 1-15,0 0 15,17-18-15,19 17-1,-19-17 1,1 0-16,0 0 15,17 0 1,-18 0 15,1 0-15</inkml:trace>
  <inkml:trace contextRef="#ctx0" brushRef="#br0" timeOffset="-97457.25">24148 5380 0,'0'17'156,"0"1"-156,0 0 31,17-1-15,1 1 15,0-18-15,-18 18-16,17-18 15,1 0 17,-1 0-32,1 0 31,0 0 0,-18-18-31,17 0 31,-17 1-15,0-1 31,-17 0-16,-1 18-15,0 0 15,1 0-31,-1 0 47,1 0-47,-1 0 15</inkml:trace>
  <inkml:trace contextRef="#ctx0" brushRef="#br0" timeOffset="-96063.13">24783 5433 0,'0'35'94,"0"18"-79,35 88 32,-35-106-47,0 54 31,18-54-15,-18-18 15,0 1-15,0 0 15,0-1-31,0 1 31</inkml:trace>
  <inkml:trace contextRef="#ctx0" brushRef="#br0" timeOffset="-94732.16">24783 5433 0,'0'17'94,"17"-17"-78,19 124 31,-19-89-32,18 18 16,-17-18-15,-18-17-16,18-18 16,-1 35-16,-17-17 15,18 0-15,0-1 32,-18 1-17,17-18-15,-17 17 16,0 1-16,18 0 47,-18-1-47,18-17 15,-18 18 1,17 0 15,1-18 0,-1 0 16,-17-36-31,0-52 15,0 35-31,0 0 16,0 18-16,0 0 15,-17 0-15,17 17 16,-18-17 0,1-1-1,17 19 1,0-1 0,0 0 15,0 1-31,-18-1 31,18 0-15,0 1 15</inkml:trace>
  <inkml:trace contextRef="#ctx0" brushRef="#br0" timeOffset="-92851.63">25224 5838 0,'17'36'187,"-17"-1"-187,36 36 32,-36-1-1,17-17 31,-17-35 1,0-71 31,0 0-79,-17 0 1,-1 0-16,18 18 15,0 17 1,0-35 0,0 36-1,0-1 17,0 0-17,0-17 1,18 35-1,-1-18 1,-17 1 15,18 17-31,-1 0 16,1 0 31,0 0-16,-1 0 0,-17 17 16,0 1-31,0 0-1,0-1-15,0 1 16,0 17 0,0-17-1,0-1 1,0 1 0,0 0-1,-35 17 1,17-17 15,1-18-31,17 17 16,-18-17-1,1 0-15,-1 0 16,18 18 0,-18-18-1,1 0 1</inkml:trace>
  <inkml:trace contextRef="#ctx0" brushRef="#br0" timeOffset="-91997.45">25559 5838 0,'35'0'125,"0"0"-109,1 0 0,-19 0-1,1 0-15,-1 0 31,1 0-31,0 0 32,-1 0-17</inkml:trace>
  <inkml:trace contextRef="#ctx0" brushRef="#br0" timeOffset="-91207.94">25541 5697 0,'18'0'110,"-1"0"-110,36 0 46,0 0 1,-35 0-47,-1 0 16,1 0 31</inkml:trace>
  <inkml:trace contextRef="#ctx0" brushRef="#br0" timeOffset="-89690.42">25947 5256 0,'0'18'109,"0"35"-93,0 106 31,0-124-47,-35 36 31,35-54-15,0 1-16,-36-1 46,19 1-46,17 0 47,17-36 16,1 18-48,0 0 1,17 0 0,-18 18-1,1-1 1,0 19 0,17 17-1,-17-1 1,17 1-1,-35-17 1,18 17 0,-18-18-1,0-18-15,0 1 16,17 0 0,-17-1-1,0 1-15,0 0 16,0-1 15</inkml:trace>
  <inkml:trace contextRef="#ctx0" brushRef="#br0" timeOffset="-88356.14">26070 5556 0,'36'0'156,"-19"-17"-140,1 17-1,-1 0-15,1 0 31,0 0-31,-1 0 47,19 17 0,-36 1-31,0 35-1,0-36 17,0 1-32,-18 0 15,18 17-15,-18 0 16,1-35 0,17 53-1,0-35 1,0-1-1,-18 1 1,18 0 0,0-1-16,0 1 15,0 0 17,0-1-17,18-17 1,-1 0-1,1 18-15,0-18 32,-1 0-17,1 0 1,0 0 0,-1 0-1</inkml:trace>
  <inkml:trace contextRef="#ctx0" brushRef="#br0" timeOffset="-87709.47">26441 5927 0,'0'17'110,"0"1"-95,17 123 32,-17-123-31,0 17 15,0-17-15</inkml:trace>
  <inkml:trace contextRef="#ctx0" brushRef="#br0" timeOffset="-86135.53">26511 5627 0,'18'-18'125,"0"18"-110,52 0 17,-52 0-17,-1 0 16,-17 18 16,0-1-47,0 1 16,0 0 0,0-1-1,0 19 16,-17-19 1,-1 1-17,36-18 79,-1 0-78,1 0 15,0 0-15,-1 18-1,1-1 16,0-17-31,-18 18 16,0-1-16,0 1 16,0 0-1,0-1 1,0 1 0,0 17-1,0-17 16,-18 0-15,0-18 0,1 0-1,-1 0 1</inkml:trace>
  <inkml:trace contextRef="#ctx0" brushRef="#br0" timeOffset="-85410.02">26899 5891 0,'0'18'94,"0"35"-78,18 53 15,-18-89 0,0 1-31,0 0 31,0-1-15</inkml:trace>
  <inkml:trace contextRef="#ctx0" brushRef="#br0" timeOffset="-84529.42">26970 5486 0,'17'0'140,"1"0"-124,53 0 31,-54 0-16,1 0-15,0 0 31</inkml:trace>
  <inkml:trace contextRef="#ctx0" brushRef="#br0" timeOffset="-83307.86">26970 5486 0,'0'17'125,"0"1"-109,17 35 31,-17-35-47,0-1 47,0 1-47,18-18 46,0 0-30,-1 0 15,1 0-15,0 0 0,-1 0-1,1 0 16,0 0 1,-1 17-1,1 1-31,0 0 16,-18-1-1,17 1 1,-17 0-1,0-1 17,0 1-17,0 0-15,0-1 32,0 1-32,0-1 31,-17-17-16,-1 18 1,0 0 0,1-18-1,-1 0 1,0 0 0,-17 0-1,17 0 1,1-18 15,-1 18-31</inkml:trace>
  <inkml:trace contextRef="#ctx0" brushRef="#br0" timeOffset="-82468.62">27358 5803 0,'0'18'94,"0"17"-78,0-17-1,0-1-15,0 1 16,0 17-1,0 53 17,0-35 30,0-35-62</inkml:trace>
  <inkml:trace contextRef="#ctx0" brushRef="#br0" timeOffset="-80957.73">27446 5521 0,'18'0'140,"-1"0"-124,19 0 15,-19 0-15,1 0-1,35 0 32,-36-18 0,1 18 0,-18 18-16,0 0-15,0-1 0,0 36-1,0 0 1,0 0-1,0-18 17,0 1-32,0-19 15,0 1 1,0-1 31,0 1-47,0 0 15</inkml:trace>
  <inkml:trace contextRef="#ctx0" brushRef="#br0" timeOffset="-80300.42">27534 5697 0,'18'0'156,"0"0"-140,-1 0 15,1 0-15</inkml:trace>
  <inkml:trace contextRef="#ctx0" brushRef="#br0" timeOffset="-78789.37">27922 5186 0,'0'35'109,"0"18"-109,0 0 16,0 0-1,0-36-15,53 89 63,-17-106-1,-19 0-62,1 0 16,-1 0 31,-17-17-32,0-1 1,-17 53 78,17 1-79,0-1 1,0-17-16,0-1 16,0 36-1,0 0 16,0 18-15,0-36 0,17 18-1,-17-18 1,18 18 0,-18-18-1,0-17 1,0-1-1,0 1-15,0 0 32</inkml:trace>
  <inkml:trace contextRef="#ctx0" brushRef="#br0" timeOffset="-68657.25">23848 6703 0,'35'0'109,"-35"-18"-93,71 0 15,-1 18 16,-70 18-16,18-18-31,-18 18 31,17 17 0,-17 0-15,0 1 0,-35-1-16,35-17 15,0-1 17,-17 1-32,-1-18 46,36 0 17,-1 0-32,1 0-15,-1 0-1,1 0 1,17 0 0,1 17-1,-36 1 17,17 0-32,1 17 15,-18-17 1,0 17 15,0-17-31,0 17 16,0-18-1,0 1 1,-53 0 0,35-1 15,-17 1-16,0-18 1,17 0 15,1 0-31</inkml:trace>
  <inkml:trace contextRef="#ctx0" brushRef="#br0" timeOffset="-67552.96">24201 6544 0,'-18'18'63,"18"-1"-47,0 1-1,0 0-15,0-1 16,0 18-1,0 1 48,53-36-16,-36 0-32,1 0 1,0 0 0,-1 0 15,1 0-31,-18-18 16,0 0 15,0 1-16,0-1 1,0 1 0,0-1-1,-35 18 1,17 0 0,0 0-1,1 0 1,-1 0-1,1 0 1</inkml:trace>
  <inkml:trace contextRef="#ctx0" brushRef="#br1" timeOffset="-61303.24">26194 6191 0,'0'-17'125,"17"17"-109,1-18-1,17 18 17,1 0 30,-36-18 1,-18 18-48,-17 0 16,-1 0-31,19 0 32,-1 0-32,0 0 15,1 0 1,-1 0 31,1 0-32,17 18 1,17-18 47,1 0-48,-1 0 1,1 0-16,0 0 15,-1 0 1,1 0-16,17 0 31,-17 0-15,0 0 0,-1 0-1,1 0 16,-36 0 48,1 0-64,-19 0-15,36 18 16,-53-18-1,53 17 17,-17-17-32,-1 0 15,0 0 48,1 0-48,17-17 17,17-1-17,1 18 1,0 0 0,-1-18-16,1 18 15,0 0 1,-1 0 15,19-17-31,-19 17 31,1 0-15,-53 0 93,35 17-109,-36-17 16,19 18 0,-36-18 15,35 0-31,0 18 15,1-18 1,-1 0 0,1 0-1,34 0 63,1 0-62,-1 0 0,19-18-1,-1 18 1,-17 0 0,-1 0-1,1 0-15,0 0 47</inkml:trace>
  <inkml:trace contextRef="#ctx0" brushRef="#br1" timeOffset="-59507.12">22948 4674 0,'18'0'141,"17"0"-141,0-17 16,-17 17-1,0 0-15,-1 0 32,1 0-32,0-18 15,-1 18 1,1 0-1,-1 0 1,1 0 15,-18-18 16,-35 18 0,17 0-47,1 0 16,-19 0-1,19 0-15,-1 0 16,-17 18 0,-1-18-1,19 0 16,-1 18-15,1-18 0,-1 0 15,18 17-15,-18-17-1,1 0 16,34 0 63,1 0-78,0 0-1,17 0 1,-18 0-16,1 0 16,17 0-16,-17 0 15,0 0 1,-1 0 0,1 0-1,0 0 1,-1 0-1,1 0 17</inkml:trace>
  <inkml:trace contextRef="#ctx0" brushRef="#br1" timeOffset="-52450.4">24712 6826 0,'0'36'125,"0"-1"-109,18-18-16,-18 19 15,0-19 1,0 1-16,0 0 16,0-1-1,0 19 1,17-19 0,-17 18-1,0-17 1,18 17 15,-18-17-15,0 0-1,0-1 1,0 1-16,0 0 16,0-1 30</inkml:trace>
  <inkml:trace contextRef="#ctx0" brushRef="#br1" timeOffset="-50984.46">24765 6826 0,'18'0'172,"-1"36"-172,1-19 15,-18 1 1,18 17 15,17 36 16,-35-54-31,17 19-1,1-36 1,-18 17 0,0 1-1,0-1 1,18-17 15,-18 18-15,17 0-1,1-18 32,0 0 78,-18-18-109,0 0-16,0 1 16,0-18-16,0-18 31,0 35-31,0 0 15,0-17 1,0 17 0,0 1-1,0-1 1,0 1 0,0-1-16,0 0 15,0 1 16,0-1-15,0 0 0,0 1-1,0-1 32</inkml:trace>
  <inkml:trace contextRef="#ctx0" brushRef="#br1" timeOffset="-49802.06">25100 6932 0,'-18'18'78,"-17"88"-31,35-71-32,0-18 1,0 1 15,18 0-31,-1-1 16,1 1-1,0-18 1,-1 18 0,1-1 15,0-17-15,-1 0-1,1 0 1,0 0-1,-18-17 17,17 17-17,-17-18 17,18 0-17,-18 1 1,0-19-16,0 19 15,0-18-15,0 17 16,-18 0 0,18 1-16,-17 17 15,-19-36 1,36 19 0,-35 17-1,0-18 1,17 18-1,18-18 1,-18 18 0</inkml:trace>
  <inkml:trace contextRef="#ctx0" brushRef="#br1" timeOffset="-48654.95">25418 7161 0,'0'18'172,"0"0"-156,0 52 15,0 36 16,0-88-31,0-1-16,0 1 31,0 0-16,0-1 1</inkml:trace>
  <inkml:trace contextRef="#ctx0" brushRef="#br1" timeOffset="-46196.38">26635 6174 0,'17'0'172,"1"-18"-141,0 18-15,-1 0 0,-17-18-16,18 18 31,0 0-16,-36 0 79,0 0-78,-52 0-1,34 18 1,1-18 0,18 0-1,-1 18 1,0-18 15,1 0-15,34 0 62,1 0-62,0-18-1,-1 18-15,1 0 16,-1-18-1,1 18-15,0 0 16,17 0 15,-17 0-31,-1-17 16,19 17 0,-1 0-1,-18 0 16,1 0-15,0 0 15,-18-18 47,-18 18-62,0 0 0,-17 0-1,0 0 1,0 0 0,17 18 15,0-18-16,1 0-15,-1 0 16,0 0 15,18 17-31,-17-17 47,34 0 47,1 0-78,0 0-1,-1 0 1,1-17-1</inkml:trace>
  <inkml:trace contextRef="#ctx0" brushRef="#br1" timeOffset="-33536.62">25841 6879 0,'-18'0'94,"-17"0"-79,35 18 1,0-1-16,-18-17 15,-17 36 32,17-1 0,18-17-47,0-1 31,18-17 1,0 0-17,-1 0-15,1 0 16,0 0 15,-1 0-31,1 0 16,0 0-1,-1 0 1,-17 18-16,18-18 16,0 0-1,-1 18 17,1-18-17,-1 35 16,-17-18-15,0 1 0,0 0 15,0-1-15,0 1-1,0 0-15,-17-1 31,-1-17-15,-35 18 15,36-18-15,-1 0-16,0 0 31,1 0-15,-1 0-1,0-18 17,18 1-32,-17-1 15</inkml:trace>
  <inkml:trace contextRef="#ctx0" brushRef="#br1" timeOffset="-32522.92">26106 6914 0,'0'36'125,"0"-1"-109,17 0-16,-17 1 15,0-19 1,0 89 31,0-53 0,0-35-32</inkml:trace>
  <inkml:trace contextRef="#ctx0" brushRef="#br1" timeOffset="-31109.44">26088 6650 0,'18'0'328,"-18"17"-297,0 1-15,0 0 0,-18-1 15,-35 1 16,18-18 0,35-35-16,0 17 0,17 0-31,1 18 16,-18-17-1,18 17 17,-18-18-32,17 18 15,1 0 16,0 0 1,-18 18-32,0-1 47,0 1-32,0 0 16,-18-1-31,18 1 16,-18-18 0,1 0-1,-1 0 1,0 0 0,1 0-1</inkml:trace>
  <inkml:trace contextRef="#ctx0" brushRef="#br1" timeOffset="-29833.76">26370 7250 0</inkml:trace>
  <inkml:trace contextRef="#ctx0" brushRef="#br2" timeOffset="-22170.11">23213 7867 0,'-18'18'125,"-17"17"-125,17-35 16,18 35-1,-17-17-15,-1-1 16,0 1-1,18 53 1,0-54 0,0 19 15,0-19 0,0 18-15,18-35-1,-18 18 1,18-18-16,-1 18 16,1-18-1,17 0 17,-17 0-32,-18-18 15,35-17 32,-35 17-47,35 18 16,-35-17 15,18-19-31,-18 19 16,0-1-16,0 0 31,0 1-16,0-19 1,0 19 15,0-1 1,0 0-32,0 1 15,0-1 48,0 53 46,0 1-93,0-19-1,18 19-15,-18 17 16,0 0 0,0 17-1,0-17 1,0-35-1,17 17 1,-17 0 0,0-17-16,0-1 31,18-17-31,-18 18 31,18 35 16,-18-35-47,0-1 16</inkml:trace>
  <inkml:trace contextRef="#ctx0" brushRef="#br2" timeOffset="-20626.35">23477 7955 0,'36'-18'110,"17"-17"-95,70-18 32,-88 53-47,1 0 16,-1 0 0,-18 0-1,1 0 32,-18 18-31,0 0-16,0-1 15,0 18 17,0 1-17,-18-36-15,1 35 16,-1-17-16,1-18 15,-1 17 1,18 1 0,-18 0-1,1-18 1,-1 0 15,36 0 16,-1-18-31,1 0-1,0 18-15,-1 0 16,1 0 0,-1 0-1,1 18 16,0 0-15,-18-1 0,0 1-1,0 35 1,17-36 15,-17 19-31,0-19 16,0 1-1,0 0 1,0-1-16,0 1 16,0 0 15,-17-1-15,-1 18-16,0-17 15,1-18 1,-1 18-1,1 17 1,-19-35 0,1 0-1,17 0 1,-17 0 0</inkml:trace>
  <inkml:trace contextRef="#ctx0" brushRef="#br2" timeOffset="-19173.79">24836 8008 0,'-18'0'125,"-17"35"-109,17-17-16,-35 17 16,35 36 15,18-36-16,0-17 1,0-1 0,0 1-1,0 0-15,0-1 16,0 1-16,18-18 31,0 35-15,-1-35 31,-17 18-47,36-1 15,17-17-15,-36 18 0,18-18 16,-17 0 0,0 0-16,-1 0 15,1 0 1,-18-18-1,18 18 1,17-17 0</inkml:trace>
  <inkml:trace contextRef="#ctx0" brushRef="#br2" timeOffset="-18488.63">24853 8026 0,'0'35'94,"0"0"-94,-17 89 47,17-89-32,0 0 1,0-17-1,0 0 1,0-1 15</inkml:trace>
  <inkml:trace contextRef="#ctx0" brushRef="#br2" timeOffset="-17257.3">25224 7955 0,'-18'18'94,"-17"-18"-79,17 17 1,0 19-16,-17 34 62,35-34-15,0-19-47,0 1 16,0-1-1,18-17 17,-1 0-17,1 0-15,0 0 32,-1 0-17,1 0 1,0 0 15,-1 0-15,1 0-16,0 0 31,-1 18-15,-17 0-1,18-1 16,-1 1-15,-17 0 15,0-1-31,0 1 16,0 0 0,0-1-1,0 1 1,0-1-1,-17 1-15,-18-18 16,17 18 0,-17-18-1</inkml:trace>
  <inkml:trace contextRef="#ctx0" brushRef="#br2" timeOffset="-16148.65">25929 8008 0,'-17'0'78,"-19"18"-62,1-1 15,0 19-16,-1 17 1,19-18-16,17-18 16,0 19-16,0-19 15,0 1 1,0 0 0,0 17 15,17-17-16,1-18 1,0 17-16,-1 1 31,19-18-15,17 0 15,-18 0-15,-18 0-1,1 0 1,0 0 0</inkml:trace>
  <inkml:trace contextRef="#ctx0" brushRef="#br2" timeOffset="-15160.26">26123 8079 0,'-17'35'63,"17"-17"-48,-18 70 32,18-53-31,0-17 15,0-1-31,0 1 16,0 0-16,0-1 31,18-17-15,-1 0-1,1 0 1,-1 0 15,1 0-15,0 0-1,-1-17 1,-17-1-16,0 0 16,18 18-16,0-17 15,-18-1 1,0 0-16,0 1 15,0-1 1,0 0-16,0-17 16,-18 0 15,0 35-15,1-18-1,-1 18 1,0 0-1,1 0 1,-18 0 0</inkml:trace>
  <inkml:trace contextRef="#ctx0" brushRef="#br2" timeOffset="-13049.77">26352 8061 0,'18'0'109,"-18"18"-93,18 70 31,-1-88-32,-17 17-15,0 1 16,0 0-1,0-1 17,0 1-17,0 0 17,0-54 108,0 19-140,0-1 16,0-17-1,0-18 1,0 18 0,18-1-1,0 19 32,-1 17-31,1 0-1,0 0 17,-1 0-17,1 17 32,0 19-31,-1-1-1,-17-17 1,0-1 0,0 1-1,18-1 1,-18 1 15,0 0-31,0-1 16,0 1-1,0-36 64,0 1-64,0-19 1,0 19-1,0-18 1,0 17 0,17-35-1,1 18 17,-18 17-1,18 18-31,-1-18 15,-17 1 1,18 17 15,0 0-15,-1 0-16,-17 17 31,18 1-15,-18 0-1,18 35 1,-18-18 0,0-17-16,0-1 15,0 18-15,0-17 16,0 17 0,0-17-1,0 0 1,0-1-16,0 1 15,0 0 1,0-1 0</inkml:trace>
  <inkml:trace contextRef="#ctx0" brushRef="#br2" timeOffset="-11274.92">26899 8079 0,'0'17'140,"0"36"-124,0 71 15,0-89-15,0 0-1,0-17 1,0-1 0,0 1-1,0 0 1,0-1-1,0 1 1,0 0-16,0-1 31,0 1-15,0 0-16,0-1 31,0 1-15,0-1 15,0-52 32,0-35-48,0 17 1,0 0-16,0-53 15,0 88 1,0 1-16,0-1 16,0 0-1,0-17 1,0 18 0,0-1-1,18 18 1,-18-35-1,0 17 1,0 0 15,18 18-15,-18-17 0,17-1 15,-17 0 0,18 1 0,-1 17-15,1 0 15,0 0-15,-1 0-1,-17 17 1,18 1 0,0-18-1,-1 18 1,-17-1 0,0 1-1,0 0 1,0-1-16,0 1 15,0 0 1,0-1 0,0 1-1,0 17 1,-17 0-16,-1-35 16,18 18-1,-18 0-15,-17-1 31,0-17-31,17 0 16,1 0 0,-1 0-1</inkml:trace>
  <inkml:trace contextRef="#ctx0" brushRef="#br2" timeOffset="-9901.92">27217 7990 0,'0'18'93,"0"17"-77,0 54 15,0-72-31,0 36 63,17-35-48,-17-1 1,18-17-16,-18 18 31,18-18-15,-18 18-1,17-1 1,1-17 0,0 0 15,-1 0-15,-17-17-1,18-1 1,-18 0-1,0-17-15,18-18 16,-18 18 0,0 17 15,0-17-31,0 17 16,0 1-1,0-1 1,0 0-1,-18 1 1,18-1 15,0 0-31</inkml:trace>
  <inkml:trace contextRef="#ctx0" brushRef="#br2" timeOffset="-8451.56">27640 7955 0,'-18'0'156,"18"18"-141,-17-1 1,-1 19 0,-35 34 31,53-17-1,0-18-30,0-17 0,18 0-1,0-1 1,17-17 0,-35 18-1,53 0 16,-36-18-15,1 0 0,0 0-1,-1 0-15,1 0 32,0-18-17,-1 18 1,-17-18-1</inkml:trace>
  <inkml:trace contextRef="#ctx0" brushRef="#br2" timeOffset="-7751.35">27711 7955 0,'0'53'109,"-18"-18"-93,18 18 15,0-17-31,-18-1 47,18-18-47,0 19 47</inkml:trace>
  <inkml:trace contextRef="#ctx0" brushRef="#br2" timeOffset="-6538.29">28046 7832 0,'-18'17'63,"-52"19"-32,17 16 16,53-16-32,0-19 17,0 1-17,0 0 1,0-1 15,0 1-15,17-18-1,1 0 1,0 0 0,-1 0-16,1 0 15,0 0 1,-1 0-16,1 0 16,-1 0-1,1 0 1,0 0-1,-1 0 1,1 0 15,-18 18-31,18-1 16,-18 1 15,17 0-31,-17-1 16,0 1-1,0-1 1,0 19 0,-17-19-1,-1-17 1,-17 18 0,17 0-1,-17-18 16,17 0-15,1 0 0</inkml:trace>
  <inkml:trace contextRef="#ctx0" brushRef="#br2" timeOffset="-5635.95">28257 7479 0,'0'35'94,"0"18"-94,0-18 15,18 36 1,-18-36-16,18 124 47,-1-18 0,1-106-32,-18-17 17,0 17-17,0-17 1,0 0-1,0-1 1,0 1 31</inkml:trace>
  <inkml:trace contextRef="#ctx0" brushRef="#br2" timeOffset="-5008.23">28169 7849 0,'36'-17'78,"-19"17"-63,142-71 32,-106 53 0,-35 18-31</inkml:trace>
  <inkml:trace contextRef="#ctx0" brushRef="#br2" timeOffset="-3434.13">28487 7955 0,'-18'18'109,"18"-1"-93,0 1 0,0 0-1,0-1-15,0 1 32,18 0-1,-18-1 0,17-17-15,1 18-1,0-18 1,-1 18 0,1-18-1,0 0 16,-1 0-15,-17 17 0,18-17 15,0 0-15,-1 0 30,1-17-30,-18-19-16,0 1 31,0 17-31,0 1 16,0-19 0,-18 36-16,18-17 15,-17-1 1,-1 0-1,0 18 1,1-17 0,-1-1 31,0 18-32,1 0-15,-1 0 16,0 0 15,1 0 16,-1 0-16,1 0 32,17 18-32,0-1 0,0 1-15,0 0-1,0-1 1</inkml:trace>
  <inkml:trace contextRef="#ctx0" brushRef="#br2" timeOffset="78123.52">25277 15205 0</inkml:trace>
  <inkml:trace contextRef="#ctx0" brushRef="#br2" timeOffset="84290.25">24447 10354 0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59:34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20214 2205 0,'35'0'109,"36"0"-93,176 17 15,-124 1-16,-52-18 1,-36 0 0,1 18-1,-1-18 17,-35 17-17,17-17-15,1 0 16,0 0-1,-1 0 17,1 0-32,0 0 15,-1 0 1,1 0 0,0 0 15,-1 0-16,1 0 17,-1 0-32,1 0 15,17 0 17,-17 0-17,0 0-15,17 0 16,0 0-16,-17 0 15,-1 0 1,1 0 0,0 0-1,-1 0 1,19 0 0,-19 0-1,1 0-15,0 0 31,-1 0-31,1 0 16,0 0 15,-1 0-15,1 0 15,-1 0 16,-17-17-31,0-1-1,0-17 1,0 17-16,0-17 16,0 17 15,0 1-16,0-1 1,0 0 31,0 1-16,0-1 0,-17 18 94,-18 0-109,17 0-16,0 0 16,-35 0-1,36 0 1,-19 0 0,19 0-1,-19 0-15,1 0 16,18 0-16,-1 0 15,0 0 1,-35 0 0,36 0-1,-19 0 1,1 0 0,0 0-1,17 0 1,1 0-1,-1 0-15,0 0 16,-35 0 0,36 0-1,-18 0-15,-1 0 16,19 0-16,-36 0 31,17 0-31,1 0 16,-18 0-16,36 0 0,-36 0 15,17 0 1,19 0 0,-1 0-16,0 0 15,1 0-15,-18 0 16,-1 0 0,19 0 15,-19 0-16,19 0-15,-1 0 47,0 0-15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59:37.9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7461 2099 0,'18'0'79,"17"0"-64,89 0 16,175 0 1,-228 0-17,-36 0-15,36 0 16,-18 0 0,-18 0-16,18 0 15,0 0-15,-35 0 47,17 0-47,71 0 16,-1-18-1,-52 18 17,-17 0-32,-1-17 15,-17 17-15,17 0 16,18 0-1,17 0 17,-17 0-17,-17 0 1,-1 0 0,18 0-1,-18 0 1,0 0-1,18 0 1,-35 0 0,17 0-1,0 0 1,-17 0-16,0 0 31,17 0-31,0 0 16,-17 0-1,17 0 1,-17 0 0,-1 0-1,19 0 1,-19 0 15,1 0-15,17 0-1,-17 0-15,0 0 32,17 0-32,-18 17 15,1-17 17,0 0-32,-1 0 15,1 0-15,0 0 16,-1 0-1,1 0-15,0 18 16,-1-18 0,-17 18-1,35-18 1,-17 17 0,0 1 15,-18 0-16,17-18 1,-17 17 0,0 1-1,0-1-15,0 1 32,-17 0-17,-1-18 1,-70 17-1,53-17 1,-18 0-16,0 0 16,18 0-16,-1 0 15,-52 0 1,53 0 0,-36 0-1,1 0 1,34 0-1,-34 0 1,-36 0 15,71 0-31,-53 0 32,17 0-17,53 0 1,-35 18-16,-35-18 15,35 18 1,0-18-16,18 17 16,0-17-1,-36 18 1,1-18 0,34 18-1,19-18-15,-18 0 16,-1 0-1,1 0-15,0 0 16,17 0-16,-17 0 16,17 0-1,-17 0-15,0 0 16,-1 0 15,19 0-31,-19 0 16,1 0-16,0 17 15,-18-17 1,0 18-16,35-18 16,-35 0-16,1 18 15,34-18 1,-35 17-16,18 1 16,-18-18-16,18 17 15,-54 19 16,54-19-31,-18-17 16,35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59:47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14446 2152 0,'53'0'110,"0"0"-95,0-18 1,141 18 0,265-35 31,-336 35-16,18 0-16,-70 0 1,-18 0-16,0 0 16,17 0-16,36 0 31,-53 0-31,0 0 16,-18 0-16,36 0 15,-18 0 1,-1 0-16,19 0 15,35 0 1,35 0 0,-88 0 15,70-18-15,-70 18-16,0 0 15,0 0-15,0 0 16,0 0-1,35 0 1,-35 0 0,-18 0-16,18 0 15,0 0 1,-18 0-16,71 0 16,-70 0-1,16 0 1,1 0-16,36 0 15,-54 0 1,53 0 0,-35 0-1,0 18 1,-18-18-16,18 0 16,0 0-1,35 18 1,-35-18-1,-18 0-15,18 0 16,0 0-16,-17 0 16,16 17-1,1-17-15,-17 0 16,17 18-16,-1-18 16,1 0-1,18 0 1,-53 0-16,34 0 15,19 0 1,-36 0 15,18 0-31,-35 0 0,17 0 16,18 0 0,0 18-1,-35-18 1,70 0-1,-71 0 1,19 17-16,-1-17 16,-17 0-16,17 18 15,-17-18 1,-1 0-16,18 0 16,1 0-1,17 0 1,-36 17-1,1-17 1,0 18-16,17-18 16,-17 0-1,-1 0 17,1 0-32,-18 18 15,17-18 1,1 17-1,0-17 64,-1 0-48,1 0 0,0 0 0,-1 0-31,-17 18 32,18-18-17,0 0 1,-1 18-1,-17-36 110,0 0-109,0 1 0,0-1-16,0 0 15,0-17 17,0 0-17,0 17 1,0 1-1,0-1 17,0 0-32,0 1 47,0-1-32,0 0 1,0 1-1,0-1 17,0 1 46,-17 17-31,-1 0-32,-17 0 17,17 0-32,-17 0 31,-1 0-16,19 0 1,-18 0-16,-1 17 16,19-17-16,-19 0 15,1 0 1,0 0-16,-1 0 16,-16 0-1,16 0-15,-17 0 16,0 0-16,18 0 15,-18 0 17,0 0-32,18 0 0,0 0 15,0 0-15,-1 0 16,1 0 0,17 0-16,-17 0 15,17 0 1,-17 0-16,-18 0 15,36 0 1,-36 0-16,-18 0 16,36 0-16,-36-17 15,18 17 17,-17 0-32,-18-18 0,-1 18 15,1-18-15,18 18 16,-1 0-1,1 0 1,34 0-16,-17 0 16,-17 0-16,35 0 15,-18 0-15,-18 0 16,36 0 0,-18 0-16,0 0 15,0 0 1,18 0-1,-36 0-15,18 0 16,0 0-16,-17 18 16,-1-18-16,1 18 15,-1-18 1,36 17-16,-36-17 16,1 0-1,34 0-15,-16 0 16,-1 0-1,17 0-15,-17 0 16,18 0-16,0 18 16,-18-18-1,0 0-15,18 0 16,-18 0 0,18 0-16,-1 0 15,1 0 1,-18 0-16,35 0 15,-34 0-15,-1 0 16,35 0 0,-53 0-16,19 0 15,16 0-15,-34 0 16,17 0 0,17 0-1,-16 0-15,-1 0 16,17 17-16,-17-17 15,1 0-15,34 0 16,-35 0 0,0 0-1,18 0-15,-18 18 16,-18-18-16,18 18 16,18-18-1,-18 0-15,0 0 16,-35 17-1,18-17 1,34 18 0,-17-18-1,-17 18 17,52-18-17,1 0 1,17 17-1,-18-17 1,18 18 15,-18-18-31,18 18 32,0-1-1,0 1-16,18-1 1,-18 1 0,18 0 15,-1-18-15,-17 17-1,18-17 1,-18 18-16,17 0 15,1-1 32,0-17-47,-18 18 16,17-18 0,-17 18-16,18-18 15,0 0 16,17 0-15,-17 0 0,-1 0-1,1 0 1,35 0 0,0 0-1,17 0 1,-17-18-16,18 0 15,52 18-15,124-17 16,-123 17 0,-72-18-1,143 18 1,-37 0 0,-70 0-1,-52 0-15,34 0 16,1 0-1,-36 0-15,36 0 16,-1 0 0,1 0-16,52 0 15,-52 0 17,-1 0-32,-34 0 15,34 0-15,1 0 16,35 0-1,-53 0 1,17-18-16,-35 18 16,18 0-1,0-17-15,-18 17 0,36 0 16,-18-18 15,17 18-31,-17-18 0,18 18 16,0-17-1,34 17 1,36 0 0,-52 0-1,34 0 17,-88 0-17,71 0 1,-18 0-1,-35 0 1,36 0 0,-19 0-1,-35 0 1,36 17 0,17-17-1,-53 18 1,1-18-16,-19 0 15,1 0 1,17 18-16,-17-18 16,17 0-1,0 0 17,1 0-17,-19 0 1,19 17-16,-19-17 15,1 0 1,-18 18 0,18-18-1,17 18 1,-18-18 0,19 0 15,-19 0-16,1 0-15,0 0 16,17 0 15,0 0-15,-17 0-16,17 17 31,0-17-15,1 0-1,-19 0 1,1 0 0,0 0-1,35 18 17,-36-18-32,18 0 15,-17 0 1,0 0-1,17 0 1,-17 0 0,-1 0-1,19 0 17,-19 0-17,1 0 32,-36 0 31,1 0-78,-1 0 31,0 0-31,-17 0 0,0 0 16,-18 0 0,0 0-16,0 0 15,-18 0 1,-87-35 0,87 35-1,-17 0-15,-36 0 16,-34 0 15,69 0-15,-105 0-1,142 0 1,-19 0-16,18 0 0,0 0 16,0 0-1,18 0-15,0 0 16,-71 0-1,71 0 1,-18 0 0,-18 0 15,1-18-31,-19 18 16,1 0-16,18-18 0,17 18 15,17 0 1,1 0-1,-35-17 1,-1 17 0,36 0-1,-53 0 1,-18 0 0,70 0-1,-16 0-15,-1 0 16,35 0-1,-35 0-15,-18 0 16,19 0 0,-19 0 15,-52 0-15,87 0-1,-52 0 1,18 0-1,52 0 1,-35 0-16,18 0 16,-1 0-16,-17 0 15,18 0 1,0 0-16,-18 0 16,18 0-1,-1 0-15,1 0 16,18 0-16,-36 0 15,17 0 1,19 0-16,-36 0 16,35 0-16,1 0 31,-19 0-31,19 0 16,-1 0-16,-17 0 15,-1 0 1,19 0-1,-19 0 1,19 0-16,-18 0 16,-1 0-1,19 0-15,-19 0 16,-17 17 0,18-17-1,18 0 1,-19 18-16,1-18 15,-18 18 1,18-18 0,35 17-16,-35-17 15,17 18-15,-17-18 16,17 0 0,0 0-1,1 0-15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59:53.2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3281 5115 0,'17'0'141,"1"0"-141,17 0 16,-17 0-1,0 0-15,-1 0 16,19 0-1,-19 0 1,1 0-16,-1 18 31,1-18-31,0 18 32,-1-1-17,1 1 1,-18-1 15,0 1 0,0 0-31,0-1 32,0 1-17,0 17 1,-35 1-1,35-19 1,-71 18 15,18-17-15,18-18 0,17 0-16,-17 0 15,17 0-15,1 0 16,-1 0-1,1 0 1,-1-18 0,0 1-1,18-18 1,0 17-16,0 0 16,0-17-1,0 0-15,0-1 16,18 36-1,17-52 1,-17 52 0,-1-18-16,1 18 15,17 0 1,-17 0-16,53 0 31,-36 0-15,18 0-1,-18 35 1,-17-35 0,-1 18-1,1-1 1,-18 1 0,18 0-1,-1 17 1,-17-17-1,0-1-15,0 1 16,0 0 0,0-1-16,-17 1 31,-19-1-15,-17 1-1,0-18 1,18 0-1,-53-18 17,88 1-17,-18-1-15,1 1 16,17-1 0,0-17-1,0 17-15,0-35 16,0 18-1,17 0-15,1 17 16,0 18-16,35-35 31,-36 35-15,36 0 0,-18 0-1,-17 0 1,0 17-1,-1-17 1,1 18 0,0 0-16,-1-1 31,-17 1-31,0-1 16,0 1-1,0 17 16,0 1-15,0-19-16,0 1 16,-17 17-1,-1-17 1,0-1 0,1-17-16,-1 0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59:54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3210 6121 0,'0'-18'93,"36"0"-93,52 1 47,-35 17-15,-18 0-17,-17 0 1,-1 0-1,1 0-15,-1 0 16,1 0-16,0 17 16,-1 1-1,1-18 1,0 18 15,-18-1-31,17-17 16,1 18-16,-18 0 15,0-1 1,18-17 0,-18 18-1,17 17 1,-17-17 0,0-1-1,0 1-15,-17 17 16,-1-17-16,-53-18 31,54 18-31,-36-18 16,18 0-1,-18 0 1,35 0 0,-17 0-16,17 0 15,-17 0 1,17 0-1,1 0 1,-1 0 0,0 0-1,18-18 1,-17-17 0,17 17-1,0-17 1,0 0-1,17-1 1,19 19 0,-1 17-1,0-18 17,0 18-17,-17-18 1,17 18-16,-17 0 15,0 0-15,-1-17 16,1 17 0,35 0-1,-36 0 1,1 0 0,0 0-1,-18 17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8:33.4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6227 10848 0,'17'0'188,"1"0"-173,-1 18 1,1-1 31,-18 1-16,18-18 0,-18 17-31,17 1 16,-17 0 15,0-1 16,18-17-47,0 18 16,-18 0 15,17-18-15,-17 17-16,18-17 15,-18 18 1,18-18 15,-18 18-31,0-1 31,0 1 1,0-1-17,-18-17 1,-17 0 0,17 0-1,0 0-15,-35 0 31,18 0-31,18 0 16,-1 0 0,-17 0-1,-1 0 1,19 0 0,-1 0-1,0 0 1,1 0-1,-1-17 17,0 17-17,18-18 1,0 1-16,-17 17 16,-1-18-16,18-17 15,0 17 1,0-17-1,0 17 1,0-17 0,18 35-1,-1-18 1,-17 1 0,18 17-1,0-18 1,17 18-16,-17-18 15,17 18 17,-17 0-17,17 0 1,0 0 0,-17 0-1,-1 0-15,1 0 16,17 0 15,1 0-15,-36 18-1,17-18 1,1 0 0,0 18 15,-1-1-16,1-17-15,-18 35 16,0-17 0,17-18-1,-17 18 1,18-18 0,-18 17-1,0 1 1,0 0-1,0-1 1,0 1 0,0 0-1,0-1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59:57.2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3087 7214 0,'17'-17'63,"19"-19"-47,70-34 30,-106 52-46,17 18 16,18-17-16,-17 17 16,0 0-1,-1 0 17,19 17-17,-19 1-15,1-1 31,0 1-15,-18 0 0,17-1-1,1 1 1,-1 0 0,-17-1-1,18 1 1,-18 0-1,18-1 1,-18 1 0,0-1 15,0 1-15,0 17-16,0-17 31,0 0-31,-36-1 15,-16 1 17,-19-18-32,36 0 31,-1 0-31,1 0 16,0 0-16,17 0 15,-52 0 1,52 0-1,-17 0-15,17 0 16,1-18 0,-1 1-1,18-1 1,-18-35 0,18 35-1,0-17-15,0 0 31,18 0-31,0 35 16,-1-18-16,18-17 31,-17 17-31,17 18 0,1 0 16,-19-18 0,1 1-1,17 17-15,-35-18 16,35 18-16,-17 0 15,0 0 1,17 0-16,-17 0 16,35-17-1,17 17 1,-52 0 0,17 0-1,18 0 1,-18 0 15,-17 0-31,0 17 31,-1 1-15,1-18 0,-1 35-1,1-17 1,-18-1-1,0 19 1,18-19 0,-18 19-1,0-19 1,0 1 0,0-1-16,0 1 15,0 17 1,-36-17-16,19-18 15,17 18 1,-35-18-16,17 17 16,0-17-1,1 0-15,-19 0 32,19 0-17,-1 0-15,-17 0 16,17 0-16,0 0 15,-34 0 1,16 0 0,1 0-1,-18 0 1,35 0 0,1 0-1,-1 0 16,1-17-31,-1 17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0:23.0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4692 5203 0,'0'-35'78,"18"35"-62,-18-17-16,35-19 31,-18 19-15,1 17-1,0-18 1,35 0 15,-36 18-31,19 0 31,-1 0-15,-17 0 0,-1 0-1,18 0 1,-17 0-16,0 0 31,17 18-31,-17 0 31,-1-1-15,-17 1 0,18-18-1,-18 18 1,18-18-1,-18 17-15,0 1 32,17-18-32,-17 17 15,0 1 1,0 0 0,0-1-1,0 1 1,0 0-1,-17 17 1,-1-17 15,-17 17-15,17-18 0,-17 1-1,17-18-15,0 18 16,1-18-16,-18 0 15,17 0 1,0 0 0,-17 0-1,17 0 1,-17 0 0,17 0-1,-17 0 1,35-18-16,-18 18 15,-17 0 1,18-18 0,-1 18-1,18-17 1,-18-1-16,18 1 16,0-1-1,0 0 1,0 1-16,0-1 15,0 0-15,0-17 16,18 17 0,0 1-1,-18-1 1,35-17 0,0 35 15,-17 0-31,17-18 15,-17 18 17,-1 0-17,19-17 1,17 17 0,-36 0-1,18 0 1,18 0-1,-17 0 1,-19 0 0,36 17-1,-35-17 1,-1 0 0,1 18-1,-18 0 1,18-18-1,-1 17-15,1 1 32,-18-1-17,18-17 1,-1 0 0,-17 18-1,0 0 1,0-1-1,0 1 1,0 0 15,0-1-15,0 1 0,0 0-16,-17-18 15,-19 35 1,1-35-1,0 17 1,0-17 15,-1 0-15,19 0 0,-1 0-1,0 0 1,-17 0-1,17 0 17,1 0-17,-1 0-15,18-17 16,-17-1 0,-1 18-1,0 0 1,-17-35-1,17 17 17,1 1-17,17-1 1,0-17 0,-18-18-1,18 35 1,0-17-1,0 17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0:25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4692 6121 0,'18'-36'78,"-1"19"-78,18 17 16,1-18 15,17 0 0,-36 18 0,1 0-15,0 0 0,17 0-1,-17 0 1,-1 18-1,1-18 1,17 0 0,-35 18-1,53-1 1,-18 1 0,-17-18-1,17 18 1,-17-1-1,-1-17 1,1 18 15,0 17-15,-18-17 0,0 0-1,0-1 1,0 1-1,0-1 1,0 1 0,-18 17-1,-17-17 1,17 17 0,-35-35-1,0 18 1,36-18-1,-19 0 1,19 0 0,-18 0-1,17 0 1,0 0-16,1 0 16,-1 0-16,0 0 15,-17 0 1,17 0-1,-17 0 1,17 0 0,-17 0-1,18 0 1,-1-18 0,0 1-16,1-19 31,17 1-31,-18-18 31,0 18-31,18-18 31,0 18-15,0-1 0,0 19-1,18-19 1,-18 19-1,18-1-15,-1 18 16,-17-17 0,18-1-16,0 0 15,-1 18 1,18 0 0,-17-17-16,0 17 15,17 0 1,-17-18-16,17 18 15,-17 0 1,-1 0-16,1 0 16,0 0-16,-1 0 15,18 0 1,-17 0 0,0 0-1,-1 18-15,-17-1 16,18 1-1,0-18 1,-18 18 0,0-1-1,17 1 1,1-1 0,-18 1-1,18 0 1,-18-1-1,0 1 17,17 0-32,-17-1 31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0:28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4710 7108 0,'0'-35'62,"0"18"-46,35-1-16,-18 0 31,-17 1-31,18 17 0,17 0 16,-17 0 15,0 0-31,17 0 31,-17 0-31,-18 17 16,17 1 0,19-18-1,-1 0 1,0 18-16,0-1 31,-17-17-31,17 18 16,-17-18 15,0 17-31,-1 1 16,18 0 15,-17-18 0,-18 17-31,18 1 16,-18 0 15,0-1-15,0 1-16,0 0 15,-18-1 1,0 36 0,-34-35-1,-1-1 1,-18-17 15,36 0-15,17 0-16,1 0 15,-1 0-15,0 0 16,1 0 0,17-17-1,-18-1-15,0 18 16,18-18-1,-17 18 1,17-17-16,-18-1 31,0 1-15,1-1 15,17 0-15,0 1 15,0-19-15,0 19-1,0-1 1,0 0 0,0 1-1,0-1 1,0 1-16,0-1 31,0 0-31,17 1 16,-17-1-1,18 0 1,0-17 0,-1 35-1,1-18 1,17 1-1,-17-1 1,17 18 15,18 0-15,-35 0 0,-1 0-16,1 0 15,0 0-15,-1 0 16,1 18-1,0-1 1,-1 1 0,1 0-1,-1-1 1,-17 1 0,18-18-1,-18 35 1,18-17-1,-18 17 1,0-17 15,0-1-15,0 1 0,0 0-1,0-1 1,0 1-1,-18 17 1,-17-17 0,0 35-1,-36-36 1,36-17 0,17 18-16,0-18 15,-17 0 1,18 0-16,-1 0 15,-17 0 17,17 0-17,0 0 1,1 0 0,-19 0-1,1 0 1,17 0-1,1-35 1,-1 0 0,-17 17 15,35-17-31,-18 17 16,18-17-1,0 17-15,-17 18 16,17-18-1,-18 18 1,18-17-16,0-1 16,0 1-1,0-1 1,0-17 0,0 17-1,0 0-15,18 1 16,-18-19-16,17 19 15,1-1 1,0 18 0,-1-17-1,18 17 1,-17 0 0,17 0-1,-17 0 1,0 0-16,-1 0 15,19 0 1,-19 0 15,-17 17-15,18-17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0:40.0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8943 6156 0,'35'0'125,"0"0"-110,89-18 17,-36 18-17,0-17 1,-35 17 15,-17-18-31,16 18 0,1 0 16,-17 0-1,52 0 1,-18 0 0,-52 0-1,53 0 1,-54 0-1,18 0-15,-17 0 16,17 0 0,1 0-16,-19 0 15,36 0 1,35 0 0,-70 0-1,17 0-15,1 0 16,-19 0-1,19 0-15,-1 0 16,88 0 15,-35 0-15,-35 0 0,0 0-16,-17 0 15,-1 0-15,0 0 16,71 0-1,-35 0 1,-19 0 0,19 0-1,-18 0 1,-35 0-16,34-18 16,1 18-1,-17-17 1,-1 17-16,18 0 0,-18 0 15,71 0 17,-35 0-17,-36-18-15,0 18 16,18 0 0,18 0-1,-19 0 1,1 0-16,-17-18 15,17 18-15,-18-17 16,0 17 0,18 0-16,-18 0 15,1 0 1,52 0 0,-71-18-16,36 18 15,0 0 1,53 0-1,-88 0 1,35 0 15,17 0-15,-52 0 0,52-17-1,-17-1 1,-35 18-1,0 0 1,17 0 0,18 0-1,-36 0 1,19 0 0,17 0-1,-18 0 16,-17 0-15,17 0 0,-18 0-1,1 0 1,0 0 0,-1 0-1,1 0 1,0 0 15,-1 0-15,-17 18-1,18-1 17,-18 1-1,0-1 0,0 1-31,0 0 31,0-1-15,0 1 0,0 0-16,0-1 15,0 1 1,-18-18-1,18 18 1,-17-1 0,-1 1-1,0 0-15,1-1 32,17 1-32,-36-18 15,1 0 16,18 17-31,-1-17 32,-17 18-32,17-18 15,-35 0-15,18 18 16,0-1-16,-18 1 16,0-18-16,0 0 15,18 0 1,-54 18-1,72-1 1,-19-17-16,1 0 16,17 0-16,-17 0 15,-18 0 1,18 0 0,0 0-1,-18 0 1,18 0-1,-36 0 1,0 0 15,36 0-15,18 0-16,-19 0 16,19 0-16,-19 0 15,-34 0 1,34 0-1,-16 0 1,-1 0 0,17-17-1,-17 17 1,-17 0 0,35-18-1,-18 18 1,17-18-16,1 18 15,0 0-15,-18 0 16,18-17 0,-18 17-1,0-18-15,18 18 16,-18 0-16,17 0 16,1 0-1,-53-18 1,17 18-1,18-17 1,36 17-16,-36 0 16,0 0-1,-18 0 1,18 0-16,36 0 16,-89 0-1,88 0 1,-35 0-1,1 0-15,34 0 16,-17 0-16,-18 0 31,17 17-15,19-17-16,-1 0 16,1 0-16,-1 0 15,0 0 1,-35 0-1,18 0 1,0 0 0,-1 0-16,19 0 15,-18 0 1,17 0-16,-17 0 16,17 0-1,0 0-15,-17 0 16,17 0-16,-17 0 15,0 0-15,17 0 16,-35 0 15,-17 0-15,52 0 0,-17 0-16,17 0 15,-17 0 1,17 0-1,-35 0 1,18 0 0,17 0-1,1 0 1,-18 0 15,-1 0-15,1 0-1,17 0-15,-35 0 32,36 0-17,-36 0 1,35 0 0,1 0-1,-1 0 1,53 0 62,1 0-47,-19 0-31,-17 18 16,71-18-1,-71 18 1,35-18 0,18 0-1,0 0 1,35 0 0,36 17-1,-72-17 1,72 0-1,-36 18 1,-35-18 0,-18 0-16,18 0 15,35 0 1,-17 0-16,0 0 16,-36 18-16,18-18 15,17 0 1,-34 17-1,16-17-15,1 18 0,18-18 16,-36 18 0,18-18-1,18 17 1,-18-17 0,35 0-1,35 0 1,-35 0-1,-35 0 1,18 0 0,-18 0-1,0 0 1,35 0 0,18 18-1,-71-18 1,106 0-1,-17 0 17,-54 0-17,-17 0-15,-18 0 16,18 0-16,0 0 16,-17 0-1,16 0-15,1 0 16,-17 0-16,17 0 15,-1 0-15,-16 0 16,17 0 0,35 0-1,0 0 1,-53 0 15,54 0-15,-72 0-16,18 0 31,-17 0-31,0 0 0,-1 0 16,1 0 15,0 0-31,-1 0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0:44.5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14429 5256 0,'0'-17'110,"17"17"-95,1-36-15,17 19 16,-17 17 15,35-18-15,17 18-1,-34 0 1,16 0 0,-16 0-1,-19 0 1,1 0 0,-18 18-16,18-18 31,-18 17-31,35-17 15,-35 18 1,0 0 0,0-1-1,0 1 17,0 0-32,0-1 15,0 1 1,0 0-1,-35 17 1,35-18 0,-71-17-1,36 18 1,-18-18 0,35 0-16,-17 0 15,17 0 1,1 0-1,-1 0 1,0-18 0,1 1-1,17-1 1,0 1-16,0-19 16,0 1-16,0 0 31,0-1-31,0 19 31,0-1-15,17-17-1,-17 17 17,18 18-32,17-17 0,-17 17 15,0 0 1,-1 0-1,1 0 1,0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0:46.3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14270 6138 0,'17'-35'46,"1"17"-46,17 18 16,1-17 0,-19 17-16,72-18 31,-19 18 0,-17 0-15,-35 0-1,35 0 1,-18 18 15,-18-1-15,1-17 0,0 18-1,-18 0 1,17-1-1,-17 1 1,0 0 0,0-1-16,0 1 15,-17 17 1,-54 18 0,54-35-1,-19-1-15,-17-17 16,36 0-1,-1 18-15,-17-18 16,17 0 0,1 18-1,-1-18-15,0 0 0,1 0 16,-1 0 0,0 0-1,1 0 1,-1 0-1,0 0 1,1-18 0,17-17-1,0-1 1,0 1 0,0 18-1,35-19 1,-17 19-1,35-19 1,0 36 0,-36 0 15,18 0-15,1 0-1,-19 0 1,19 0-16,-19 0 15,1 0 1,-18 18 0,18-18-1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0:47.9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14305 7232 0,'0'-18'62,"35"-17"-30,-17 35-17,0-18-15,35-17 16,-18 35 15,-17-18-31,-1 18 16,1 0-16,17 0 31,0 0-31,1 0 31,-19 0-31,19 0 16,-19 0-1,-17 18 1,0 0 0,18-1-1,-18 1 1,17 0 0,-17-1-1,0 19 1,0-19-1,-17 18 1,-18 18 0,17-53-1,-35 53 17,18-53-32,17 18 15,-17-18-15,0 0 16,17 0-1,-17 0 1,35-18-16,-18 18 16,0-17-16,1-19 15,17 19 1,-18-1 0,18 0-1,-18 18 1,18-17-1,0-1 1,0 1 15,0-1-31,0 0 16,0 1 15,18-1-31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1:13.5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15787 5115 0,'0'0'16,"17"0"93,1 0-109,0-17 31,17 17-15,0 0 0,-17 0 15,0 0-31,-1 0 15,1 0-15,-1 0 16,1 0 0,0 0-16,-1 0 15,1 17-15,0-17 16,-1 0-16,-17 18 16,18-18-1,17 18 1,-17-18-1,-1 0 1,1 0 0,-18 17-1,18 1 1,-18-1 0,17-17 15,-17 18-16,0 0 1,0-1 15,0 1-31,-17-18 16,17 18 0,-36 17-1,19-35 1,-1 18-16,-17-1 15,35 1 1,-35-18-16,17 0 16,0 0-1,1 17-15,-1-17 16,0 18 0,1-18 15,-1 0-16,1 0-15,-1 0 16,0 0 0,1 0-16,-1 0 31,0 0-15,1-18-16,-1 1 15,0-1 1,1-35-1,17 36 1,0-36 0,0 17-1,0 19 1,17-1 0,1-17-1,0 17 16,-1 1-15,1-1 15,17 18-15,36-18 0,-54 1-1,19 17 1,-19 0-1,1 0 1,0 0 0,17 0-1,0 0 1,-17 17 0,-1-17-1,1 36 1,-18-19 15,0 1-31,0 0 16,0-1-16,0 18 15,0-17 1,0 0 0,0-1-16,0 1 15,0 17 16,0 1-31,0-19 16,-18 18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1:15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15840 6209 0,'17'-53'63,"1"0"-48,53-35 1,34 35 31,-87 53-32,0 0-15,-1 0 16,1 0 15,0 18-31,-18-1 16,17 1-1,-17-1 1,18 1-16,-18 17 16,17-35-1,-17 53 1,0-17 0,0-19-1,0 1 16,0 0-31,0 17 16,-17-18 0,-1-17-1,-17 53 1,-18-17 0,18-19-1,-18 1 1,35-18-1,-17 0-15,0 0 16,17 0 15,0-18-15,1-17-16,-1-36 16,18 36-1,0-35 16,35-1-15,1 53 0,-19 1-1,19-1 1,-1 18 0,0 0-1,-17 0 1,17 0-1,-17 0 1,17 18 0,0 35-1,-17-36 1,-1 36 15,19-35-15,-36 0-1,0 17 1,0-18 0,0 36-1,0-35 1,-36 17 0,19-17-1,-1 0-15,-35-18 16,18 0-1,0 0 1,17 0-16,0-18 16,1 0-1,17-35 1,0 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8:35.3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6068 11712 0,'0'0'0,"0"-17"110,17 17-110,36-36 46,18 36 1,-53 0-31,-1 18 15,1-18-31,-18 18 16,0-1 15,17 1-31,-17-1 31,0 1-15,0 0 0,0-1-16,0 1 15,0 0 1,0-1-1,0 1 1,0 0 0,0-1-16,-17-17 15,-18 18 1,-1-18 0,1 0-1,17 0 1,1 0-1,-1 0-15,0 0 16,1-18 0,-1-17 15,18 17-15,-18-17-16,1 17 15,17-17-15,0 0 16,0 0-1,0 17 1,0-17 0,0 17-1,17 0 1,19 18-16,-36-17 31,17 17-31,1 0 0,17 0 31,-17 0-31,0 17 16,-1 1 15,1 0-15,17 17 0,-35-17-1,0 17-15,18-18 16,-1 1-16,1 0 15,-18 17 1,0-17 0,0-1-1,0 19 1,0-19 0,0 1-1,0 0-15,-18-1 16,1-17-1,-18 18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1:17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15769 7214 0,'18'-17'47,"52"-36"-16,1-18 16,-53 71-32,-1 0 1,1 0 0,17 0-1,0 0 1,1 0 0,-19 35 15,1-35-31,0 53 31,-18 0-15,0-17-1,0-1 1,0-18 0,-18 1-16,0 17 31,-52 1-16,34-36-15,-16 17 0,34 1 16,-53-18 0,36 0-1,17 0 1,18-71 0,-17-34-1,17 69 16,0 1-31,0 0 16,0 17-16,17 0 16,1 1-1,0-1-15,-1 1 16,19-1-16,-19 18 16,36 0-1,-18-18-15,1 18 16,-1 0-1,18 0-15,-18 0 16,0 0-16,18 18 16,-35-18-1,0 18-15,-1-1 16,1-17-16,0 0 16,-1 35 15,-17 1-16,0-19 1,0 1 0,0 17-1,-70 18 1,52-35 0,-17-1-16,-18-17 15,35 18-15,-17-18 16,17 0-1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1:27.6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20020 6121 0,'18'0'125,"35"0"-109,0 0-1,229 0 16,-194 0-31,0 0 16,-17 0 0,35 0-1,-1 0 1,-87 0 0,35 0-1,-18 0 1,1 0-1,-1 0 1,0 0 0,-17 0 15,-1 0-15,1 0 218,0-18-218,17 18-16,0 0 15,36 0-15,-36 0 16,36 0-1,-18 0 1,141 0 15,35 0 32,-194 0-63,53 0 31,18 0-15,-88 0-16,35 0 15,0 0-15,-36 0 16,36 0 0,-18 0-1,36 0 1,0 0-1,34 0 17,-87 0-32,53 0 15,17 0 1,-71 0 0,19 0-1,17 0 1,-36 0-16,19 0 15,-1 0 1,35 0 0,-17 0-1,-35 0 1,17 0-16,-17 0 16,17 0-1,-17 0 1,17 0-1,-17 0 1,-18-18-16,17 18 16,1 0-16,0 0 31,-1 0-31,1 0 16,0-17 15,-1 17-31,1 0 15,-1 0 1,1-18 0,0 18-16,-1 0 15,1 0-15,-18-18 16,18 18-16,17 0 16,-17 0-1,-1 0 1,18 0-1,-17 0 1,0-17 0,-1 17-1,19-18 1,-19 18 0,1 0-1,0 0 16,-1 0-15,18 0 0,-17 0 15,0 0-31,-1 0 16,1 0 30,0 0-46,-1 18 16,1-18 15,-18 17-15,0 1 15,0 0 0,0-1-15,0 1 0,0 0-1,0-1 1,0 1 0,-18 0-1,1-1 1,-1-17-1,-35 18 1,35-18 0,1 0-16,-18 0 15,17 0 1,-17 0 0,-18 0-1,0 18-15,0-18 16,18 0-16,-18 0 15,0 0 1,18 0-16,-18 0 16,0 17 15,-18-17-15,53 0-16,-17 0 15,0 0 1,0 0 15,-1 0-31,1 0 16,-18 0-1,18 0 1,0 0 0,-18 0 15,17 0-16,-16 0 1,-37 0 0,-17 0-1,54-17 1,-37 17 0,-16 0-1,52 0 1,-18 0-16,18 0 15,-17 0 1,-1 0-16,0 0 16,-52 0-1,70 0 1,0 0 0,0 0-1,36 0-15,-19 0 16,-17 0-16,1 0 31,-1 0-15,35 17-16,-35-17 15,18 0-15,17 0 16,-52 18 0,34-18-1,-34 0 1,34 0-1,-34 0 1,17 0 0,35 0-16,-17 0 15,-18 0 1,36 0-16,-54 0 16,36 0-1,-1 0 1,19 0-1,-19 0-15,19 0 0,-1 0 16,1 0 0,-1 0-1,0 0 1,-17 0-16,0 0 16,17 0-1,-35 17 1,36-17-1,-19 0-15,19 0 16,-36 0 0,17 0-1,-16 18 1,34-18 0,-17 0 15,17 18-16,0-18 1,1 0 0,-1 0-1,0 0 1,1 0 0,-1 0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2:10.1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12665 9472 0,'53'0'78,"35"0"-62,35 0-1,636 18 32,-706-1-47,17-17 16,-17 0 0,-18 0-16,18 0 15,0 0-15,-17 0 16,34 0-1,-17 0-15,-18 0 16,18 0-16,0 0 16,53 0 15,-18 0-15,-35 0-1,0 0-15,18 0 16,-36 0-16,18 0 94,35 0-79,35 0 1,-105 0-1,0 0-15,-1 0 16,1 0 15,0 0-31,-1 0 32,1 0-17,0 0 32,-1 0 0,1 0-47,17 0 16,-17 0-1,17 0 1,-17 0-1,-1 18 1,1-18 15,0 0-15,-1 0 15,-17 18-31,0-1 47,0 1-16,0 0-31,-17-1 16,-1 1 0,0-18-1,-17 35 1,17-35-1,-17 0-15,0 0 16,17 0-16,1 0 16,-36 0-1,17 0 17,1 0-17,-36 0 1,36 0-1,0 0-15,-18 0 16,0 0-16,18 0 16,-18 0-1,-18 0-15,18 0 16,18 0-16,-35 0 16,34 18-1,1-18-15,-18 0 16,18 0-1,0 0-15,-1 0 16,-17 0-16,0 0 16,36 0-1,-54 0 17,54 0-17,-36 0-15,17 0 16,19 0-16,-18-18 0,17 18 15,-17 0 1,-1 0 0,1 0-16,0-18 15,-1 18-15,19 0 16,-18 0 0,-36 0-1,18 0 1,-35 0-1,70 0 1,-52 0 0,-18 0 15,70 0-15,-17 0-16,-1 0 15,19 0-15,-1 0 16,0 0-1,1 0-15,-1 0 16,0 0 0,1 0-1,-1 0 1,18-17 0,-35 17-1,17 0 16,1 0-15,-1 0-16,0 0 31,1 0-15,-1 0 0,0 0 15,1-18-16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2:21.0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4833 11959 0,'18'-17'94,"35"17"-78,0-18-1,35 18 1,-18-18 0,-17 18-16,-18 0 15,36 0 1,-18 0-16,35-17 15,-35 17 1,35 0 0,-17 0-1,-18 0 1,0 0 15,-18 0-15,35 0-1,-52 0 1,17 0 0,36 0-1,-36 0 32,-17 0-31,17 0-16,0 0 0,-17 0 15,35 0 1,18 0 0,-54 0-1,36 0 17,0 0-17,-35 0 1,-1 0-16,1 0 15,0 0-15,-1 0 16,1 0 0,-1 0-16,1 0 15,0 0-15,17 0 32,-17 0-17,-1 0-15,1 0 16,0 0-1,-1 0 1,1 0 0,17 0-1,-17 0 17,-1 0-17,1 0 16,0 0-15,-1 0-16,-17 17 31,18-17-31,0 0 16,-18 18 0,17-18-1,1 0 1,0 0-1,-18 18 1,0-1 0,0 1 31,0-1-32,0 1 1,0 0 31,-18-18-32,0 0 1,1 0-16,-1 17 16,0-17-16,-35 0 31,18 0-16,17 0 1,1 0 0,-1 0-16,1 0 31,-1 0-15,-17 0-1,-1 0 1,1 0-1,0 0 1,17 0 0,1 0-1,-1 0-15,0 0 16,-17 0-16,0 0 16,-36 0-1,18 0 1,18 0-1,0 0-15,-1 0 16,1 0 0,0 0-16,-18 0 15,18 0 17,-36 0-17,-17 0 1,70 0-1,-17 0-15,17 0 16,1 0-16,-19 0 16,19 0-1,-36 0 1,0 0 0,18 0-1,17 0 1,-17 0-1,-1 0 1,19 0 15,-1 0-31,-17 0 16,0 0 0,17 0-1,0 0 1,-17 0-1,0 0 1,17 0 0,1 0-1,-1 0 1,0 0 0,1 0-1,-1 0 1,0 0 15,1 0-31,-1 0 31,0 0-15,1 0 0,-1 0-1,1 0 1,-1 0 15,0 0-15,1 0 15,-1 0-15,0 0-1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2:26.8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14993 12718 0,'35'0'156,"1"0"-156,69 0 32,-69 0-17,17 0-15,0 0 16,-18 0-16,0 0 16,0 0-1,1 0-15,122 0 47,-52 0 16,-70 0-48,-1 0 1,18 0-1,-36 0 1,1 0-16,0 0 16,-1 0 15,1 0-31,0 0 31,-1 0-15,1 0-1,-1 0 17,1 0-32,0 0 31,-1 0-15,1 0-1,17 0 1,-17 0-1,0 0 1,-1 0 15,1 0-15,-1 0 0,1 0-1,0 0 1,-1 0 15,1 0-15,0 0-1,-1 0 1,1 0 0,-18 17-1,18 1 16,-1 0 1,-17-1-17,0 1 1,0-1 15,0 1-31,0 0 16,0-1-1,-17 1 1,-19-18 15,-17 18-15,18-18-16,0 0 31,0 0-15,17 0-1,-17 0 1,17 0 0,0 0-16,1 0 15,-1 0-15,0 0 16,-17 0 0,18 0-1,-36 0 1,17 0-1,1 0 1,17 0 0,-17 0-1,18 0-15,-19 0 16,1 0 0,17 0-16,1 0 15,-1 0-15,-35 0 16,18 0-1,-18-18 1,-18 18 0,1 0-1,52 0 1,-52 0 0,17-18-1,35 18 1,-17 0-1,17-17 1,1 17 0,-1-18 15,-17 18-15,17 0-1,0 0 1,1 0-1,-19-18 1,19 1 0,-1 17-1,18-18 1,-18 1 0,18-1-1,0 0 1,0 1-1,0-1 1,0-17 0,0-1 15,18 36-31,17-17 31,-17-1-31,0 18 16,-1-17-16,1 17 15,0 0 1,17 0 0,-17 0-1,-1 0 1,18 0 0,1 0-1,-19 0-15,19 0 16,-1 0-1,-17 0-15,34 0 16,-16 0 15,-1 0-31,-17 0 16,17 0-16,-17 0 16,-1 0-1,36 0 1,-18 0-1,18 0 1,-17 0 0,-19 0-1,19 0 1,-19 0 0,36 0-1,-18 0 1,1 0-1,-19 0 1,19 0-16,-19 0 16,18 0-16,1 0 15,-19 0 1,19 0 0,-1 0-1,-17 0 1,17 0-1,-18 0 1,19 0 0,-19 0-1,19 0 1,-19 0 0,1 0-1,0 0 16,-1 0-15,1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2:32.5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4815 12594 0,'18'0'63,"17"0"-32,18 0 0,-35 18 0,0 35 1,-36-18-17,0 0 1,1-17 0,-1 17-1,-35-35 1,18 18-1,17-18 1,0 0 0,1 0 15,-1 0-15,1-18-1,17 1 1,0-1-1,0 0 1,0-17 0,0 0-1,0 17 17,17 0-32,18 1 31,-17 17-31,17-18 15,1 18 17,-19 0-32,1 0 31,0 0-15,-18 18-1,17-18 1,-17 17-1,0 1 1,0 0 0,0-1-1,0 1 1,0 0 0,-17-18-1,17 17 1,-18-17-16,0 0 31,1 0-15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2:34.3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4798 13388 0,'17'-18'78,"1"18"-62,0 0-16,52-17 47,-52 17-16,0 0-31,-18 17 16,17 19-1,-17-19 1,0 1-1,0-1-15,0 1 16,0 0 0,0-1-1,0 1 1,-17 0 0,17-1-1,-18 1 16,0 0-15,18-1-16,-17-17 16,-1 18 15,0-18-15,1 0-1,-1 0 1,0 0-1,1 0 17,17-18-32,0-17 15,0 0 1,0-1 0,0 19-1,17-1 1,-17 0-1,18 18-15,0-17 32,-1 17-1,1 0-15,0 0-1,-18 17 32,0 1-16,0 0-15,0-1 0,0 1-16,0 0 15,0-1 1,-18 19-1,0-36 1,18 17 0,-17 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2:42.5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17251 12629 0,'35'0'110,"18"-17"-95,18 17 1,176 0 31,-195 0-32,72 0 32,-71 0-47,-18 0 0,-17 0 16,-1 0 0,1 0-1,0 0-15,-1 0 16,1 0-1,0 0 1,-1 0 0,1 0-1,-1 0 1,1 0 15,0 0-15,-1 0-1,1 0 17,0 0 15,-1 0-32,1 0 16,0 0-15,-1 0 15,1 0-31,0 0 16,-1 0 15,1 0-15,-1 17 31,-17 1 15,0 0-31,0-1-15,0 1 0,0 0 15,-17-1 0,-1-17-15,18 18-16,-17 0 47,-19-18-32,36 17 1,-35-17 0,17 0-16,1 18 15,-1-18-15,0 0 31,-17 0-15,17 0 0,1 0-1,-1 0 1,1 0 0,-1 0-1,0 0 1,1 0-16,-1 0 31,0 0-31,-17 0 31,0 0-15,0 0 0,17 0-16,-17-18 15,-1 18-15,19 0 16,-19 0-16,19 0 15,-1 0 1,-17 0 0,17 0-1,1 0-15,-1 0 16,0 0 0,1 0-1,-1 0 1,0 0-1,1 0 1,-1 0 0,0 0-1,1 0 1,-1 0 15,1 0-31,-1 0 31,0 0-15,1 0 15,-1 0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2:48.1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4745 14270 0,'0'-18'78,"35"1"-62,71-19 15,-35 19 16,-54 17-32,1 17 1,-18 1 15,0 0-31,0-1 16,0 1-1,0-1-15,0 1 16,0 0-16,0-1 31,-18 1-15,1 17 0,17-17-1,-18-18-15,0 0 16,18 18-16,-17-1 15,-19 1 1,19-18 0,-19 18-1,1-18 1,17 0 0,-34 0-1,34 0 16,0 0-15,1 0 0,-1-18-16,18-17 31,0-1-15,0 1-1,18 35-15,-18-35 16,17 17-16,1 18 15,0 0-15,-1-18 16,1 18 0,17 0-1,-17 0 1,17 0 0,-17 18 15,-1 0 0,-17-1-15,0 1-1,0 17 1,0 1 0,0-19-1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1:38.62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20267 2522 0,'35'0'109,"1"-17"-109,140-19 47,-123 36-31,35 0 0,36 0 15,-89-17-16,71 17 1,-36 0 0,-34 0-1,16 0 1,1 0 0,-17 0-1,-1 0 1,-17 0-1,17 0 17,-18 0-17,1 0 1,0 0-16,-36 0 141,0 0-126,-17 0 1,0 0-16,0 0 15,-1 17 1,-34 1 0,17-18-1,18 18 17,-18-18-32,-71 17 15,89-17-15,0 18 16,-18-18-1,35 0 1,-17 18-16,0-18 16,-1 0-16,1 0 15,17 0 1,-17 0-16,17 0 16,1 0-16,-1 0 31,1 0-16,17 17 1,-18-17 15,18 18-15,18-18 15,17 0-15,0 0-1,53 0 1,0-18 0,-17 18-1,35-17 1,17 17 0,-87 0-1,69 0 1,-34 0-1,-36 17 1,-17-17-16,17 0 16,-17 0-1,-1 0-15,19 0 16,-19 0 15,1 0-15,0 0-1,17 0 1,-17 0 15,-1 0-15,1 0 31,-18-17 31</inkml:trace>
  <inkml:trace contextRef="#ctx0" brushRef="#br0" timeOffset="1122.1">22931 1799 0,'0'35'78,"17"18"-62,-17 53 15,18 88 16,-18-141-31,0-35-1,0-1 1,0 1-1,0 0 1,0-1 15,0 1-15,0-53 93,0-18-93</inkml:trace>
  <inkml:trace contextRef="#ctx0" brushRef="#br0" timeOffset="2622.05">22913 1834 0,'0'18'125,"18"17"-94,-1-17-15,1 0-16,-18-1 15,0 1-15,17-18 16,19 53 0,17 0 30,-18-36-14,-35 1-17,18-18 1,-1 18 15,-17-1-15,18-17-1,-1 0 17,1 0-17,-18-17 1,0-1-16,0-17 16,18 35-1,-18-36-15,17 1 16,-17 18-1,18-19 1,-18 19 0,18-1-16,-1 0 31,-17 1-15,0-1 15,0 0-16,18 1 1,-18 52 93,0-17-93,0 17 0,0 18-16,0 35 15,0-70 1,18 35 0,-18-18-1,0 18-15,17-18 16,-17 0-1,0-17 1,0 0 15,0-1-15,0 1-16</inkml:trace>
  <inkml:trace contextRef="#ctx0" brushRef="#br0" timeOffset="3790.43">23689 1923 0,'-18'0'94,"1"0"-78,-19 0-1,-34 17 17,-1 36-1,71-35-16,-35-1 1,35 1 0,-18 17 15,18-17-31,-17 0 31,17-1-15,0 1 15,0 0-31,17-18 16,-17 17-1,18 1 1,17-1 0,1-17-1,-19 0 1,19 0-16,-1 0 15,-18 0-15,19 18 16,-1 0 0,0-18-1,-17 17-15,0-17 16,-1 0 0,-17 18-16,18-18 31,-1 0-16</inkml:trace>
  <inkml:trace contextRef="#ctx0" brushRef="#br0" timeOffset="4488.28">24024 1905 0,'18'53'62,"-1"70"-30,-17-105-32,0 17 15,0-17-15,0 17 16,0-17 0,18 17-1,0 0 1,-18-17-1,0 0 1,17-18 0,-17 17-1</inkml:trace>
  <inkml:trace contextRef="#ctx0" brushRef="#br0" timeOffset="5738.87">23883 1940 0,'0'0'0,"0"-17"94,35 17-79,-17 0 1,35-18 15,-18 18-31,0 0 32,-17 0-17,0 0 1,17 0-1,-17 0 1,-18 18 0,17-1-1,1-17 1,0 18 0,-18 0-16,17-1 15,1 1 1,-18-1-1,0 1 1,17 0 0,1 17-1,-18-17 1,0-1 0,0 19-1,0-1 1,0-18-1,0 1 1,0 0 0,0-1-1,0 1 1,0 17 0,0-17 15,-18-18-31,18 18 15,-17-18-15,-1 17 16,1-17-16,-19 0 16,19 0-1,-1 0-15,0 0 16,1 0 0,-1 0-16,0 0 15,1 0 1,-1 0-1,1 0 1,-1 0 15,18-17-31</inkml:trace>
  <inkml:trace contextRef="#ctx0" brushRef="#br0" timeOffset="6722.29">24553 2311 0,'36'0'172,"-19"0"-172,19 0 15,-1 0 1,53 0 47,-70 0-63,-1 0 31,1 0-16</inkml:trace>
  <inkml:trace contextRef="#ctx0" brushRef="#br0" timeOffset="7644.01">24483 2170 0,'17'0'109,"19"-18"-93,-1 18 0,36 0 46,-36 0-62,-18 0 31,1 0-15,0 0 0,-1 0-1,1 0 17</inkml:trace>
  <inkml:trace contextRef="#ctx0" brushRef="#br0" timeOffset="9050.2">25012 2222 0,'18'0'110,"-1"-17"-95,-17-1 1,0 1-16,18-19 47,-1 36-47,1-35 47,-18 17-32,0 1 16,0-1-15,0 0 31,0 1 0,0 34 31,0 1-62,0 17-1,0-17-15,0 0 16,18 35-1,-18-18 1,0-18-16,0 1 16,17 17-1,-17-17 1,18 17 0,-18-17-1,0 0 1</inkml:trace>
  <inkml:trace contextRef="#ctx0" brushRef="#br0" timeOffset="12788.35">25347 1711 0,'0'35'156,"0"1"-156,0 16 16,18 1-1,-18 18 1,17-18 0,-17-36-16,0 36 15,18-17 1,-18-19-16,0 19 15,18-1-15,-18-18 16,0 1-16,0 0 16,17 35-1,-17-36 1,0 36 0,0-17 30,0-1-30,0-18 0,0 1-1,0 0 1,0-1 0,-17-17-1,-1 18 1,0-18-1,-17 18 1,-18-1 0,36-17-16,-107 0 15,53 0 17,1 18-17,17-18 1,0 0-1,18 0 1,0 0 0,-18 0-1,17 0 1,19 0 0,-19 0-1,1 0 1,0 0-1,-18 0 1,35 0 0,-17 0-1,-18 0 1,35 0-16,-34 0 0,16 0 16,-17 0-1,18 18 1,-53-18-1,53 0 1,-18 17-16,-124 1 63,142-18-63,0 0 0,-1 0 15,-34 17 1,35-17-1,-36 0 1,18 18 0,-17-18-1,34 0 1,1 0 15,-18 0-15,18 0-1,-18 0 1,35 0 0,-35 0-1,18 0 1,0 0 0,0 0-1,-1 0 16,-17 0-15,0 0 0,18 0-1,0 0 17,0 0-32,17 0 15,0 0 1,1 0-1,-1 0 1,0-18 0,1 18 15,17-17-31,-18-1 16,18 1-1,-17-1 1,17 0-1,-18 1-15,18-19 63,-18 19-63,18-19 16,-17-16-16,17 34 15,0 0-15,0-17 16,0 0-1,0 17 1,0 0 0,-18-35-1,18 36-15,0-18 16,-18 35 0,18-36-16,0 19 15,0-54 1,-17 53-1,17-87 1,0 16 0,0 54-1,0-18 17,0 36-17,0-1 1,0 0-16,0 1 15,0-1 1,0 0 15,17 18 32,1 0-48,0 0 1,-1 0 15,1 0-15,0 0-16,-1 0 16,18 18-16,-17-18 15,35 18 1,35-18-1,-17 0 1,-1 0-16,1 0 16,-36 0-16,36 0 15,-18 0 1,-18 0-16,0-18 16,18 18-16,-18 0 15,18-18 1,0 18-1,0 0-15,35-17 16,-17 17 0,-18 0-1,35 0 1,18 0 15,-71 0-15,89 0-1,-89 0-15,18 0 16,0 0-16,-18 0 16,18 0-1,-18 0-15,0 0 16,18 0 0,-17 0-16,-1 0 15,18 0-15,-18 0 16,-17 0-1,17 0-15,-17 0 16,17 0 0,0 0-16,0 0 15,-17 0 17,0 0-32,17 0 31,-17 0-16,-1 0 1,19 0 0,-1 0-1,-18 0 1,1 0 0,0 0-1,-1 0-15,1 0 16,0 0-16,-1 0 31,1 0-31,-18 17 31,18-17-15,-1 0 31,-17 18-32,18-18 1,0 0 62,-1 0-31,1 0 0,-1 0-16,-17 18-31</inkml:trace>
  <inkml:trace contextRef="#ctx0" brushRef="#br0" timeOffset="80155.8">7355 13388 0,'18'0'141,"0"0"-110,-1 18-31,1 17 31,-18-18-31,0 1 16,0 35-1,0 18 32,0-36-47,0-18 16,0 1-16,-18 17 16,18-17-1,0 17 1,0 1-1,0 17 1,0-18 0,0-18-1,0 1 1,0 0-16,18-1 31,0-17-15,-1 0 15,1 0-15,0 0-1,-18-17 1,0-1 0,0 0-1,0 1 16,-18 17 1,0 0-17,1 0 1,17 17-16,-18-17 16,0 18 15,18 0-31,-17-1 15,17 1-15,0 0 16,0-1-16,0 19 31,0-1-15,0-18 0,0 36-1,0 36 16,17-37-15,1 1 0,0-17-1,-18 17 1,0-18 0,0-17-16,17 17 15,-17 0 1,0-17-16,0 17 15,0 0 1,0-17 0,0 0-1,0-1 1,-17 1 0,17-1-1,-18 1 1,0 0-1,1-1 1,17 1-16,-18-18 16,0 0-1,1 0 1,-1 18-16,0-18 16,1 0 15</inkml:trace>
  <inkml:trace contextRef="#ctx0" brushRef="#br0" timeOffset="84241.18">18979 13423 0,'0'35'141,"0"-17"-141,0 17 16,-17 1 15,-1 34 0,18-52-15,0-1-1,0 1 17,18-36 61,-1 18-77,-17-35 0,18 18-16,0-1 15,17-35 1,36 18-1,-19-1 1,54-52 0,-53 53-1,53-36 1,-71 54-16,-17 17 16,0-18-1,-1 18-15,-17-17 16,18 17-1,0-18 1,-1 18 0</inkml:trace>
  <inkml:trace contextRef="#ctx0" brushRef="#br0" timeOffset="88059.18">2099 12594 0,'18'0'109,"17"0"-78,-17 0-31,17 0 0,-18 0 16,19 0 0,-1 0-16,-17 0 15,17 0 1,18 0 0,0 0-16,70 0 31,-87 0-16,-1 0-15,0 0 32,-17 0-17,-1 0 1,1 0 0,0 0-16,-1 0 15,1 0 1,0 0-1,-1 0 1,-17-17 0,18 17-1,-1 0 17,1-18-1,-18 0-16,0 1 32,0-1-31,0 36 78,0-1-79,0 1-15,0 17 32,0-17-17,0-1 1,0 1-16,0 0 31,0-1-15,0 1-1,0 0 32,0-1-31,-18-17 109,18-35-125,0 17 0,-17-35 15,17 18-15,0 18 16,0-54 0,-18 53 15,18 1-15,0-1-1,0 0 1,0 1-1,0-1 1,0 0 15,0 1 16,18 17 47,-1 17-78,-17 1 15,18-18-31,0 18 15,-1 17 1,1-35 0,17 18-1,1-1 1,-19 1 0,1-18-1,0 0 1,-1 18 15,1-18-31,-1 17 16,1-17 15,0 0 0,-18 18 16,0 0-16,0-1-31,-36 1 16,1 35 0,18-53-1,-36 53 1,0-18-1,35-17 1,-17-1 0,17 1 15,-17-1-15,17 1-1,1-18 1</inkml:trace>
  <inkml:trace contextRef="#ctx0" brushRef="#br0" timeOffset="90892.31">2117 14446 0,'35'0'46,"0"0"-30,0 0 0,18-17-16,-17 17 15,52 0 17,106 0 14,-159 0-30,0 0 0,18 0-1,-35 0 1,0 0 0,-1 0-1,1 0 1,0 0-1,-1 0 17,1 0-17,-1 0 32,-17-18 0,0 0-47,0 1 31,0-1-15,0 0-16,0 1 16,-17-1 15,17 36 63,0-1-94,0 1 15,0 0 1,0-1-1,17 19-15,-17-1 16,0-17 0,0-1-16,0 18 15,0 1 1,0-19 0,0 19-1,0-19 16,0 1-15,0 0 31,0-36 15,0-17-46,0 17 0,0-17-16,0 17 15,-17-35 1,17 18 0,0 0-1,-18 17 1,18 0-1,0-17 17,0 17-17,0 1 1,0-1 0,18 18 93,-1 0-62,1 18-32,0-18 1,-1 0 0,1 0-1,-18 17 1,18-17 0,17 0-1,-17 18 1,-1-18-1,-17 18 1,36-18 0,-19 0-1,-17 17 48,0 1-48,0 17 1,-17-17-16,-1 0 31,-17 34-15,-36 1 0,53-35-1,18 17-15,-35-17 16,17-18-16,18 18 15,-17-1 1,17 1 0,-18-1-1,1 1 1</inkml:trace>
  <inkml:trace contextRef="#ctx0" brushRef="#br0" timeOffset="92665.07">4745 13017 0,'53'0'141,"-36"0"-141,36 0 0,0-17 15,-35 17 1,52 0 15,-34 0 0,-19 0-31,1 0 16,0 0 0,-18-18 15</inkml:trace>
  <inkml:trace contextRef="#ctx0" brushRef="#br0" timeOffset="94096.04">4657 14623 0,'17'0'109,"19"0"-93,-1 0 0,0 0-1,-17 0 1,-1 0 0,19 0-1,-19 0 1,1 0-1,0 0 1</inkml:trace>
  <inkml:trace contextRef="#ctx0" brushRef="#br0" timeOffset="95210.24">5168 14658 0,'35'0'125,"1"0"-125,-19 0 16,36 0 15,53 0 16,-88 0-32,-1 0 1,1 0 0,0 0 15</inkml:trace>
  <inkml:trace contextRef="#ctx0" brushRef="#br0" timeOffset="96340.94">5239 14799 0,'17'0'172,"1"0"-157,0-18-15,17 18 32,-17 0-32,17-17 31,0 17-15,-17 0-1,-1 0 1,1 0-1,0 0 1</inkml:trace>
  <inkml:trace contextRef="#ctx0" brushRef="#br0" timeOffset="97634.15">5309 12965 0,'36'0'141,"-1"-18"-141,0 18 31,-17 0-31,17 0 47,18 0 0</inkml:trace>
  <inkml:trace contextRef="#ctx0" brushRef="#br0" timeOffset="98388.88">5309 13159 0,'18'-18'94,"17"0"-94,18-17 31,18 17-15,-36 1-1,-35-1 1,35 18 15,36-18-15,-54 1-1,19 17-15,-19 0 16,-17-18 0,18 18-1,0 0 17</inkml:trace>
  <inkml:trace contextRef="#ctx0" brushRef="#br0" timeOffset="104260.29">16404 14623 0,'18'0'125,"-1"0"-110,1 0 1,35 0-1,-35 0-15,52 17 47,18-17 0,-70 0-16,17 0-15,1 0 0,-19 0-1,18 0-15,1 0 16,-19 0-16,19 0 16,-1 0-1,0 0 1,1 0-1,-19 0 1,18 0-16,-17 0 16,0 0-1,-1 0 1,1 0-16,0 0 16,-1 0-1,1 0-15,0 0 16,-1 0-1,1 0 1,-1 0 0,1 0-1,17 0 1,1-17 0,-1 17-1,0 0 1,-17 0-16,17 0 15,-17 0 1,-1-18 0,19 18-1,-19 0 1,1-18 0,17 18 30,-17 0-30,0 0 0,-1 0-16,1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9:23.7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11183 14252 0,'18'0'172,"17"0"-172,0 0 15,36 0 1,70-17 0,-88 17-1,53-18-15,70 0 32,-141 18-17,1 0-15,17-17 31,-18 17-31,0 0 16,0 0-16,-17 0 16,70 0-1,-70 0 1,35 0 0,0 0-1,0-18 1,-1 18-1,19 0 17,-36 0-32,1 0 15,-1-18-15,18 18 16,-36 0-16,36 0 16,0 0-16,-17-17 31,69 17-16,-69 0 1,34 0 0,-17 0-16,-18-18 15,18 18-15,18 0 16,17 0 0,-35 0-1,18 0 1,-1 0-1,-17 0 1,-18 0-16,1 0 16,34-18-1,-17 18-15,18 0 16,-18-17-16,-1 17 16,19 0-1,0-18-15,52 18 31,-70 0-15,-18 0-16,18-17 16,-18 17-16,-17 0 15,17 0 1,18 0 0,0 0-1,-35 0 1,17 0-16,-17 0 15,17 0 1,0 0-16,-17 0 16,17 0-16,-17 0 15,17 0 1,0 0 0,-17 0-16,17 0 15,-17 0-15,17 0 16,18 0-1,-35 0-15,35 0 16,-36 0-16,19 0 16,-1 0-1,18 0 1,-18 0 0,-17 0 15,-1 0-31,1 0 0,17 0 15,-35 17 1,18-17 0,0 0-16,-18 18 15,17-18 1,1 17 0,-1-17-1,1 0 1,0 18-1,17-18 1,-35 18 0,18-18-1,-18 17 1,35-17 0,-35 18-1,18-18 1,-1 0-1,-17 18 17,18-18-1,-18 17-15,17-17-1,-17 18 63,0 0-46,0-1-1,-17-17 0,-1 0-15,1 0-1,-1 0 1,-17 0 0,17 0-1,0 0 1,1 0-1,-19 0-15,19 0 32,-1-17-17,1 17 1,-19 0 0,19-18-1,-1 18 1,-35-18-1,35 18 1,1 0-16,-18 0 16,-36 0-1,-17 0 1,70 0 0,-17 0-1,-18 0 1,35 0-16,-17 0 0,-36 0 31,36 0-15,-18 0-1,0 0 1,18 0 0,0 0-1,-18 0 1,18 0-1,17 0-15,-35 0 16,35 0-16,-17 0 16,0 0-1,0 0-15,-1 0 16,1 0 0,17 0-16,-17 0 15,17 0 1,1 0-1,-18 0-15,17 0 16,-17 0-16,17 0 16,-17 0-1,-36 0 1,-17 0 0,70 0-1,-17 0-15,0 0 16,-18 0-1,0 0-15,18 0 16,-18 0-16,-18 0 16,-17 0-1,-35 0 17,87 0-32,-70 0 15,36 0 16,17 0-15,35 0-16,-35 0 16,36 0-16,-36 0 15,18 0 1,17 0-16,-17 0 16,-1 0-16,-17 0 31,1 0-16,16 0-15,19 0 16,-19 0 0,1 0-1,0 0 1,-36 18 0,54-18-1,-19 0 16,-34 0-15,52 0-16,-17 0 16,0 0-1,-1 0 1,-17 0 0,36 0-1,-36 0-15,18 0 16,17 0-1,-35 0-15,18 0 16,-1 0-16,-17 0 16,-17 0-1,-1 0 17,18 0-32,-17 0 31,-18 0-16,70 0 1,-52 0 0,34 0-1,19 0 1,-19 0 0,19 0-1,-1 0 1,0 0-1,1 0 1,-1 0 0,0 0 15,36 0 63,17 0-79,-17-18 1,17 18 0,-35-17-1,53-1 1,-35 18-1,0 0 1,34-18 0,-16 18-1,-19-17 1,19 17 15,-1 0-31,0 0 31,0 0-15,18 0 0,0 0-1,-17 0 1,16 0 0,19 0-1,17 0 1,-52-18-1,69 18 1,-87 0 0,17-18-16,1 18 15,-19 0 1,1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4:29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8590 6068 0,'18'0'94,"70"0"-79,-35 0 1,17 0-16,-17 0 15,18 0-15,17 0 16,88 0 0,-34 0 15,-89-18-15,52 18-1,-69 0 1,-1 0-16,0 0 15,-17 0-15,35 0 16,-18 0 0,0 0-16,1 0 15,16 0-15,-16 0 16,52 0 0,-53 0-1,18 0-15,0 0 16,-18 0-1,36 0-15,-18 0 16,-18 0-16,0 0 16,18 0-1,-17 0-15,16 0 16,1 0 0,0 0-1,0 0-15,18 0 16,35 0-1,35 0 1,-53-18 0,18 18-1,-71 0 1,0 0-16,-17 0 16,17 0-1,-17 0 1,0 0-1,-1 0 235,18 0-234,-17 0-16,53 0 16,423 53-1,-248-17 17,-157-36-32,-1 17 15,0-17-15,-35 18 0,0-18 16,-18 18-1,0-18 1,36 0 0,-18 0-1,0 0-15,0 0 16,17 0-16,-17 0 16,71 0-1,-71 0 1,35 0-1,0-18 1,-70 18 0,17 0-1,0 0-15,-17 0 16,35 0 0,0 0-1,0 0 1,17 0-1,1 0 1,-18 0 0,17-18-1,36 18 1,-88 0 0,35 0-16,-1 0 15,-34 0 1,35 0-16,-35 0 15,35 0-15,-18 0 16,35-17 0,19 17 15,-54 0-31,53-18 16,0 18 15,-52 0-16,69-18 1,-16 18 0,-54 0-1,0 0-15,0 0 16,18 0 0,-35 0-16,35 0 15,17-17 1,1 17-1,35 0 1,-89 0 0,19 0-1,-1 0-15,-17 0 16,17 0 0,-17 0-16,34 0 15,-16 0-15,-19 0 16,19 0-1,-1 0 1,18 0 0,-35 0-16,17 0 15,0 17-15,-17-17 32,-1 0-32,19 0 31,-19 0-31,1 18 15,17-18 1,0 0 0,-17 0-1,17 0 17,1 0-32,-19 0 15,1 0-15,0 0 16,-1 18-1,18-18 1,18 17 0,-35-17-1,0 0 1,35 18 0,-36-18-1,1 0 1,0 0-1,-1 0 1,1 18-16,-1-18 31,19 0-15,-36 17-16,35-17 31,-17 0-15,-1 0-1,1 0 1,0 0-16,-18 18 16,17 0-1,1-18 1,-18 17-16,17-17 31,1 0-15,0 0-1,-18 18-15,0-1 32,17-17-1,1 0-15,-18 18 15,0 0 31,0-1-15,-35-17 31,-1-17-46,19 17-17,-36-18-15,0 0 31,18 18-15,-53-17 0,-18-1-1,17 18 1,37 0 0,16 0-1,-17 0-15,0 0 16,36 0-1,-18 0-15,17 0 16,-17 0-16,17 0 16,0 0-1,1 0-15,-19 0 16,1 0 15,35 18-15,-35-18-16,17 0 15,-17 17 1,17-17 0,-52 0-1,17 0 1,0 0 0,-18 18-1,1-18 1,35 0-1,-36 0 1,18 0 0,18 0-1,17 0 1,1 0-16,-19 0 16,19 0-1,-19 0 1,1 18-1,0-18-15,17 0 16,-17 0-16,0 0 16,-1 0-1,19 0 1,-54 0 0,53 0-1,-34 0 1,34 0-1,-17 0-15,17 0 16,-17 0-16,17 0 16,-35 0-1,0 0 1,18 0 15,17 0-31,-35 0 16,36 0-16,-19 0 15,-34 0 1,35 0 0,-18 0-1,17 0 1,19 0-16,-18 0 16,17 0-16,-17 0 15,-1 0 1,19 0-16,-1 0 31,-35 0-31,18 0 16,17 0-16,-17 0 15,0 0 1,17 0 0,-17-18-16,17 18 0,-17 0 15,0 0 1,17 0-1,-70-18 1,70 18 0,-35 0-16,0 0 15,36 0-15,-36 0 16,-35-17 0,52 17-1,-17 0 1,0 0-1,18 0 1,0 0 0,0 0-1,-1 0 17,19 0-32,-1 0 15,-17 0-15,17 0 0,-17 0 16,0 0-1,17 0 1,-88 0 0,18 17-1,35-17 1,18 18-16,-18-18 16,17 18-16,19-18 15,-36 0 1,18 0-16,17 0 15,-17 0 1,-1 0-16,1 0 16,18 0-16,-1 0 15,-17 0 17,17 0-17,0 0 1,1 0-1,-19 0 204,1 17-203,0 1-1,-71 0 1,35 17 0,1-35-1,17 0 1,0 0 0,-35 0-1,53 0 16,17 0-31,-17 0 16,17 0 0,0 0 15,1 0-31,-1 0 16,1 0-1,-1 0 1,-17 0-16,17 0 15,0 0 1,-35 0 0,18 0-1,0 0-15,0 0 16,17 0 0,-17 0-1,-1 0-15,19 0 16,-19-18-1,1 18-15,-53 0 16,53-17 0,-53 17-1,17-18 1,36 18 15,-18 0-15,17 0-1,1 0 1,-18 0 0,18 0-16,17 0 15,-17 0-15,0 0 16,17 0 0,-35 0-1,36 0 1,-19 0-16,19 0 15,-19 0 1,19 0-16,-54 0 16,36 0-1,-18 0 1,18 0 0,-1 0-16,-16 0 0,34 0 15,-17 0 1,-1 0-1,-34 0 1,35 0 0,-18 0-1,0 0 1,35 0-16,-35 0 16,18 0-1,0 0 1,-1 0-1,1 0-15,0 0 16,-18 0 0,-35 0 15,70 0-31,-17 0 16,17 0-1,-17 0-15,0 0 16,17 0-1,-17 0-15,17 0 16,0 0-16,-17 0 16,0 0-1,17 0 1,-17 0 0,17 0-1,-17 0 1,17 0-1,-17 0 1,17 0 0,1 0 15,-1 0-15,0 0-1,1 0 1,-1 0-1,1 0 1,17-18 78,17 18-63,18 0-15,-17 0-1,0-17-15,-1 17 16,36 0 15,18-18-15,-18 18-1,106 0 1,-1 0 0,-70 0-1,-17-18-15,-18 18 16,18 0-16,-19 0 16,1 0-1,0 0-15,35 0 16,-35 0-1,18-17 1,-1 17-16,-17 0 16,89-18-1,-19 1 17,-70 17-17,0-18-15,17 18 16,-34 0-16,17 0 15,-1-18-15,1 18 16,-35 0-16,17 0 16,1 0-1,105 0 17,-71 0-32,-17 0 15,35 0 1,1-17-16,-1 17 15,71 0 17,-89-18-32,1 18 15,-1 0-15,-17 0 0,18 0 16,-1-18 0,1 18-1,105 0 1,-88-17-1,71 17 1,-53 0 0,-71 0-1,18 0 1,-18 0-16,18 0 16,0 0-16,-17 0 15,-1 0-15,18 0 16,-36 0-1,1 0-15,17 0 16,-17 0 0,17 0-1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04:42.30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8784 5186 0,'0'17'125,"-17"-17"-109,-1 18-16,0 17 15,1-35 1,17 18-16,-18 35 31,18-18 0,0 0-15,0-17 15,0 0-15,0-1 0,0 1 15,18-18-16,-1 18 1,1-1 15,0-17-15,-1 0 0,1 0 15,-1 0-31,1-17 15,17-54 17,-35 36-17,0 0 1,18-1 0,-18 1-16,0 17 15,0-35 1,0 18-1,0 0 1,0 17 0,0-17-1,-18 35 1,18-35 0,-17 35-1,17-18-15,0-17 16,0 0-1,-18-1 1,18 19-16,-18-1 16,18-17-1,-17-1 17,17 19-17</inkml:trace>
  <inkml:trace contextRef="#ctx0" brushRef="#br0" timeOffset="1401.77">9137 5133 0,'-35'18'125,"17"-1"-125,0-17 16,1 0 0,-1 53-1,18-35 1,-18 17 0,18 0-1,0-17 1,0 0-1,0-1 1,0 1-16,0-1 16,0 1-16,18 0 31,-18-1-15,18-17-16,-18 18 15,17-18-15,-17 18 16,0-1-1,18-17 1,0 0 0,-1 0-1,1 0 1,0 0 15,17 0-15,-18-17-1,1 17 1</inkml:trace>
  <inkml:trace contextRef="#ctx0" brushRef="#br0" timeOffset="2078.6">9155 5115 0,'0'18'78,"0"35"-62,-18 0-1,0 35 17,18-70-17,0-1-15,-17 18 16,17-17-1,0 0 1,-18-18 0,18 17-16,0 1 15,0 0 1</inkml:trace>
  <inkml:trace contextRef="#ctx0" brushRef="#br0" timeOffset="3241.29">9472 5115 0,'-35'0'78,"0"18"-62,-36 17 15,71-17 1,-35-1-17,35 19 1,0-19-1,0 1 1,0 0 0,0-1-1,17-17 17,1 0-17,0 0 1,-1 0-1,1 0 1,0 0 0,-1 0-1,1 0 17,-1 0-17,-17 18 1,18-18-1,0 18 1,-18-1 31,0 1-47,0-1 16,0 1-1,0 0 1,0-1-1,0 1-15,-18 0 16,0-1 15,-34 1-15,34-18 0,-17 0-1,-1 0 1</inkml:trace>
  <inkml:trace contextRef="#ctx0" brushRef="#br0" timeOffset="4123.85">9772 5151 0,'-35'0'93,"17"17"-93,-70 54 47,17 87 0,71-122-31,0-1-1,0 0 17,0-17-17,0 0 1,18-1-1,-18 1 1,18-18 0,17 0-1,0 0 1,0-18 15,-17 18-31,-18-17 16,18-1-16</inkml:trace>
  <inkml:trace contextRef="#ctx0" brushRef="#br0" timeOffset="5057.9">9984 5168 0,'-36'35'32,"-17"124"14,53-71 1,0-70-15,0 0-17,0-1 1,18-17 15,-18 18-15,18-18-1,17 0 1,-17 0 15,-1-18-31,1 1 16,0-1-1,-1-17 1,1-18 0,-18 35-1,17-52 1,-17 34 15,0 1-15,-17 0-1,-1 17 1,1 18 0,-1 0-1</inkml:trace>
  <inkml:trace contextRef="#ctx0" brushRef="#br0" timeOffset="7374.82">10231 5151 0,'0'17'110,"17"18"-95,-17-17 1,0 0-1,0-1-15,0 1 16,0 0-16,0-1 0,0 1 31,0 17-15,0-17 15,0-1-15,0 1 15,0 0-31,0-1 31,0 1 16,0 0-16,0-36 1,0 0-17,18-35 1,-18 18-16,0 0 16,17-36-1,1 36 1,0 35-1,-18-35 1,17 17 15,1 1-15,-18-1 0,18 18-1,-1 0 48,1 0-32,-18 18 0,0-1-15,0 1-1,0-1 1,0 19 0,0-1 15,0-17-15,0 35-1,0-36 1,0 1-1,0-1 1,0 1 0,0 0-1,0 17 1,0-17 0,0-54 62,0 1-63,0 0-15,0 0 32,18-18-32,-18 35 15,0-17-15,0 17 16,0 0-16,17-17 15,1 18 17,-18-1-32,17 0 15,-17 1 17,18 17-17,-18-18 1,18 18-1,-1 0 17,-17 18-17,0 17 1,0-17 0,0-1-1,0 18 1,0 1-1,0-1 1,0 0 0,0 1-1,0-1 1,0-18 0,0 1-16,0 0 31,0-1-31</inkml:trace>
  <inkml:trace contextRef="#ctx0" brushRef="#br0" timeOffset="8941.28">10707 5115 0,'0'36'47,"0"-19"-16,0 36-31,0 35 31,0-70-31,0 17 16,0-17-1,0 35 1,0-36 0,0 1-16,0 17 15,0-17-15,0 0 16,0-1 0,0 1-16,0 0 15,0-1 1,0 1-1,0-1 1,0 1 15,0 0-15,0-36 46,0-17-46,0-36 0,0-70-1,0 88 1,0-17 0,17 34-1,-17 19 1,0-1-1,0 0 17,18 1-32,0-1 31,-1 1-15,1 17 30,-18-18-46,18 18 16,-1 0 15,1 0 1,0 0-1,-1 0-16,1 18-15,-18-1 16,0 1 0,17-1-1,-17 1-15,18-18 16,-18 53 15,0-35-15,0-1-1,0 1-15,0 0 16,-18-1-16,18 1 16,0-1-1,-17 1-15,-1-18 16,1 18 0,17-1-16,-36 1 15,19-18 16,-19 18-31,19-18 32,-1 0-17,0 0-15</inkml:trace>
  <inkml:trace contextRef="#ctx0" brushRef="#br0" timeOffset="10041.76">11112 5151 0,'0'17'94,"-17"18"-79,17 36 1,0-36 0,0-17-1,0 17 1,0-17-1,0-1 1,0 1 0,0 0 15,17-18-31,-17 17 31,36-17-15,-19 0 15,1 0-31,0 0 16,-1-17 15,-17-1-15,18 0-16,0-17 15,-18 18-15,17-36 16,-17 17-1,0 19-15,0-36 16,-17 35 15,17 1-15,-18-1 0,0 18-1,1-18-15,-1 1 31,0 17-31,1 0 16</inkml:trace>
  <inkml:trace contextRef="#ctx0" brushRef="#br0" timeOffset="11691.48">11483 5080 0,'-18'0'141,"1"18"-125,-1 17-1,18-17 1,-18 17-1,1 18 17,17-18 30,17-35-46,1 0 15,0 0-31,-1 0 31,1 0 1,0 0-17,-1 0 1,1 0-16,-1 18 47,1-1-32,-18 1 1,0 0 15,0-1-15,0 1-1,0 17 1,0-17 15,0-1-31,-18-17 16,1 18 0,-1-18-1,1 18 1,-19-18-1,19 0 17,-1 0-17,18-18 1</inkml:trace>
  <inkml:trace contextRef="#ctx0" brushRef="#br0" timeOffset="12438.8">11695 5133 0,'17'53'109,"-17"-36"-93,18 54 15,-18-36-15,0-17 0,0 0-1,0-1-15,0 1 16,0-1-1,0 1 1</inkml:trace>
  <inkml:trace contextRef="#ctx0" brushRef="#br0" timeOffset="13015.81">11677 4974 0</inkml:trace>
  <inkml:trace contextRef="#ctx0" brushRef="#br0" timeOffset="14310.95">11977 5151 0,'-18'17'187,"1"-17"-171,17 18-16,0-1 16,0 1-16,-18 0 46,18-1-46,0 36 47,0-35-15,0 0-17,18-18 1,-1 17-1,1-17 1,-18 18 0,17-18-1,1 0 1,0 0 15,-1 0-15,1 0-1,-18-18 1,35 18 0,-17-17 15</inkml:trace>
  <inkml:trace contextRef="#ctx0" brushRef="#br0" timeOffset="14909.8">12171 5133 0,'0'18'94,"0"-1"-79,0 18 1,17 18 0,-17-17-1,18-19 1,-18 19 0,0-1-1,0-18 1,0 1 15,0 0-15</inkml:trace>
  <inkml:trace contextRef="#ctx0" brushRef="#br0" timeOffset="15514.46">12153 4957 0</inkml:trace>
  <inkml:trace contextRef="#ctx0" brushRef="#br0" timeOffset="16641.72">12347 5151 0,'-17'0'79,"-1"35"-64,18-18 1,0 1-16,0 17 15,0-17 1,0 0 0,0-1-1,0 1 1,0 0 0,0-1 15,0 1-16,18-1 17,-18 1-17,17-18 1,18 0 0,-17 0 15,0 0-16,-18-18-15,17 1 16,-17-1 15,36-17-15,-36 17 0,0 1-1,0-19 1,0 1-1,0 17 1,0 1-16,0-1 16,0 1-1,-18 17 1,0 0-16,18-18 16,-17 18-1,-1 0 1,0 18 15</inkml:trace>
  <inkml:trace contextRef="#ctx0" brushRef="#br0" timeOffset="18191.18">12577 5080 0,'0'18'110,"17"17"-95,-17-17-15,0 17 16,0 18 31,0 0 0,0-36-47,0 1 15,0 0 17,0-1-17,0 1 1,0-36 62,0 1-62,18-1-1,-18-17-15,17-18 32,-17 35-17,18-17 1,-18 17-1,18 1 1,-18-1-16,17 0 31,-17 1-15,18-1 0,-18 0 46,18 18-46,-1 0-1,1 0 17,-18 18-1,18 0-31,-18-1 15,0 1 1,17 17 0,-17-17-1,0 17 1,0 18 0,0-35-1,0-1 1,0 1 15,0 0-31</inkml:trace>
  <inkml:trace contextRef="#ctx0" brushRef="#br0" timeOffset="19141.34">12488 4762 0,'-17'53'125,"-1"-17"-110,-17 34 16,17-52-15,18 0 0,0-1-1,0 1 1,0-1 0,0 1-1</inkml:trace>
  <inkml:trace contextRef="#ctx0" brushRef="#br0" timeOffset="20591.63">13247 5115 0,'-35'0'110,"-1"18"-95,1 0 1,17 17-1,1-35 1,-1 17 0,18 1-16,-18 0 15,18-1-15,0 1 16,0 0 0,0-1-1,0 19-15,0-19 31,18 1-31,0-18 32,-18 17-32,17 1 15,1 0 17,0-18-17,-1 0 1,1 0-1,17 0 1,-17 0 0,17-36-1,-17 36 1,17-35 0</inkml:trace>
  <inkml:trace contextRef="#ctx0" brushRef="#br0" timeOffset="21296.78">13264 5168 0,'-17'18'125,"17"17"-109,-18-17-1,1 17-15,-1 0 16,0 36 47,18-54-48,0 1 1,0 0-1,0-1 17</inkml:trace>
  <inkml:trace contextRef="#ctx0" brushRef="#br0" timeOffset="22874.86">13353 5133 0,'17'18'187,"-17"17"-171,0 0-1,18-35 1,-18 18-16,0 17 16,0 0 30,0 1 17,0-19-47,0-34 155,0-1-155,18-17 15,-18 17-31,0 0 32,0 1-17,0-1 1,17 0-1,1 1 1,-18-1 0,0 1-1,17 17 1,1 0 0,0 0 30,-1 0 17,1 0-47,-18 17-1,0 1 1,0-1-1,18 1 1,-18 17 0,17-35-1,-17 53 1,0-35 0,0 17 15,0-17-16</inkml:trace>
  <inkml:trace contextRef="#ctx0" brushRef="#br0" timeOffset="24391.38">13899 5168 0,'0'-17'110,"18"-1"-79,0-17 0,-1-1 16,-17 19-31,0-1-1,0 0 1,0 1 0,0-1-1,0 1 1,0-19-1,-17 36 17,17-17-32,-18-1 31,18 0-15,-18 18-1,1 0 16,-1 0-31,1 0 32,-1 0-17,18 18 17,-18 0-32,18 52 15,0-52 1,0 35-1,18 35 1,-18-70 0,0 52-1,18-35 17,-18 1-17,0-19-15,0 19 16,17-19-16,-17 18 15,18-17-15,-18 0 16,0 17 0,17 0-16,-17-17 15,0 17 1,0-17 0,0 0 15,0-1-16,0 1 1</inkml:trace>
  <inkml:trace contextRef="#ctx0" brushRef="#br0" timeOffset="24969.22">13758 5450 0,'0'0'16,"36"-17"78,-1-1-94,-17 18 15,34-18 1,-34 18 15,0 0-15,-1 0 0</inkml:trace>
  <inkml:trace contextRef="#ctx0" brushRef="#br0" timeOffset="26443.79">14111 5186 0,'-18'0'109,"18"35"-93,-35 0-1,18 54 17,17-72-17,0 1 1,0-1 0,0 1-1,0 0-15,0-1 31,17-17-15,-17 18-16,18-18 31,-1 0-15,1 0 0,0 0-1,-1 0 1,1 0-1,-18-18 1,0 1-16,0-1 16,18-17-1,-18 17 1,0 1 0,0-1-16,0 0 31,0 1-31,0-1 15,0 0 17,-18 1-17,36 17 95,-1 35-110,1-17 15,0 17 1,-1 0 0,1 0-1,-1-17-15,-17 0 31,0-1-31,18 1 16,0-18 15,-18 18-15</inkml:trace>
  <inkml:trace contextRef="#ctx0" brushRef="#br0" timeOffset="27309.55">14482 5151 0,'-18'0'94,"-17"0"-79,-18 35 1,35-18-1,0 1 1,-17 35 15,35-18-31,0-17 16,0 0-16,0-1 16,0 1-1,0-1-15,18 1 16,-1 17-1,1-17 1,0-18-16,-1 0 16,-17 18-1,18-18 1,17 0-16,-17 0 16,0 0-1,-1 0 1,18 0-1,-17-36 1,0 19 0,-18-1-1,17 0 1</inkml:trace>
  <inkml:trace contextRef="#ctx0" brushRef="#br0" timeOffset="28160.7">14728 4762 0,'0'36'78,"0"-1"-78,0 141 32,18-34 30,-18-107-46,18-18-16,-18 19 15,0-1-15,17-17 16,-17 17 0,18-17-16,-18-1 15,0 1 1,0-1 0,0 1-1,0 0 1,18-18-1,-18 17 1</inkml:trace>
  <inkml:trace contextRef="#ctx0" brushRef="#br0" timeOffset="28884.9">14623 5045 0,'17'0'78,"19"-18"-62,-1 18-1,-18-18-15,19 18 16,-1 0-16,-17 0 16,17 0-1,-17 0 1,-1 0 0,1 0-1,-1 0 16</inkml:trace>
  <inkml:trace contextRef="#ctx0" brushRef="#br0" timeOffset="30260.9">15028 5115 0,'-17'18'94,"-1"17"-94,0 0 47,18 36-1,0-36-30,0-17 0,0 0-1,0-1 1,0 18 0,18-17 30,0 0-30,-1-18 15,1 0-15,0 0 0,-1 0 15,1 0-31,0 0 15,-18-18 1,17 18 0,-17-18 15,18 1-31,-18-1 0,0-17 16,0 0-1,0 17-15,0-17 16,0 17-1,0 0-15,-18 1 16,1-1 0,17 1-1,-18-1 1,0 18 0,18-18-1,-17 1 16,-1 17-31</inkml:trace>
  <inkml:trace contextRef="#ctx0" brushRef="#br0" timeOffset="31724.82">15222 5098 0,'18'0'156,"-18"17"-140,18 1-1,-18 0 1,0-1-16,0 1 15,17-1-15,-17 1 16,0 0-16,18 17 47,-18 0 0,0-17-32,0 0 32,0-36 47,0 0-94,0-52 16,0 34 15,0 19-31,0-18 16,0 17-16,0 0 15,0-17 1,0 17-1,0 1 1,18 17 31,-1-18-31,-17 0-1,18 18-15,-1 0 16,1 0-16,0-17 31,-1 17-15,1 0 15,0 0-15</inkml:trace>
  <inkml:trace contextRef="#ctx0" brushRef="#br0" timeOffset="33154.42">15646 5080 0,'0'18'125,"-18"-18"-109,-53 35 15,54 0-16,-1-35 1,1 18-16,17-1 16,0 1-16,-18 0 15,0-1 1,1 1 0,17 0-1,0-1 1,0 1 15,0 0-15,0-1-1,0 1 1,17-1 15,1-17-31,0 0 31,-1 0-31,1 0 16,17 0 0,-17 0-1,17 0 1,0 0 0,-17-17-1,0 17 1,-1-18-16,1 18 15,0-17 1</inkml:trace>
  <inkml:trace contextRef="#ctx0" brushRef="#br0" timeOffset="33784.6">15699 5045 0,'-18'35'78,"-35"36"-62,0 87 47,35-140-63,18 0 15,-17-1 16</inkml:trace>
  <inkml:trace contextRef="#ctx0" brushRef="#br0" timeOffset="34993.27">15998 5027 0,'-17'0'78,"-1"0"-62,1 18-1,-1-18 1,0 17 0,-17 1-1,35 0 1,0-1-1,-18-17 1,1 18 0,17 0 15,0-1-15,17-17 15,19 0-16,-19 0 1,19 0 15,-19 0-15,1 0-16,-1 0 16,1 0-1,0 0 1,-1 0 15,1 18-31,-18-1 31,18 19-15,-18-19-16,0 19 16,0-1 15,0-17-31,-18-1 15,18 1 1,-35-18 15,-1 0-15,1 0 0,18 0-1,-19 0 1</inkml:trace>
  <inkml:trace contextRef="#ctx0" brushRef="#br0" timeOffset="36939.61">16439 5062 0,'0'18'125,"0"17"-109,0 18 0,0 0-16,18-35 15,-18 35-15,0-18 16,0-17-1,18 17-15,-18 0 16,0-17 0,0-1-1,0 1 1,0 0 0,0-1-16,17 1 31,-17 0-16,0-1 32,0 1-31,0-36 46,0-35-62,0-17 16,0-1 0,-17-17-1,17 35 1,0 18 0,0 17-1,0-17 1,0 17-1,0 1 17,0-1-17,0 0 1,17 1 0,-17-1-1,18 18 16,0-18-15,-1 18 0,-17-17-1,36 17 1,-1 0 0,-18 0-1,19 0 16,-36 17-15,17-17-16,-17 18 31,18 17-15,0-17 0,-18 17-1,0-17 1,0 0-1,0 17 1,0-18 0,-18 19-1,0-19 1,1 1 0,-19 17-1,-16-35 1,34 0-1,0 0 1,1 0 0,-1 0-1,0 0 1</inkml:trace>
  <inkml:trace contextRef="#ctx0" brushRef="#br0" timeOffset="38599.2">16792 5027 0,'18'18'219,"-18"-1"-203,0 1-1,17 17 1,-17-17 0,0 0-1,0-1 1,0 1 15,0-1 0,0 19 16,0-19-31,0 1-1,0-36 64,0-17-64,0 17 1,0 1-16,0-1 15,0 1 1,0-1 0,0 0-16,0 1 31,0-1-15,0 0-16,0 1 31,0-1 0,18 18 0,-18-18-15,18 18-16,-18-17 31,17 17-31,1 0 16,0 0-1,-1 0 17,1 0-32,0 0 15,-1 0 1,1 0 0</inkml:trace>
  <inkml:trace contextRef="#ctx0" brushRef="#br0" timeOffset="39677.13">17180 5009 0,'0'36'125,"0"-1"-109,0 0 0,0-17-1,0 17 17,0-17-17,0-1-15,0 1 16,0 0 31</inkml:trace>
  <inkml:trace contextRef="#ctx0" brushRef="#br0" timeOffset="40257.6">17180 4762 0</inkml:trace>
  <inkml:trace contextRef="#ctx0" brushRef="#br0" timeOffset="42277.52">17339 4974 0,'18'35'125,"-18"1"-110,17-19 1,-17 19-16,18 34 31,-18-52-15,18-18-16,-18 17 15,0 1 1,17 17 15,-17-17-15,0 0 0,0-1-1,0 1 32,0-36 16,0-17-63,0 0 15,0-53 1,18 17 15,-18 36-31,17-18 31,1 35-15,0 18 0,-18-17-1,0-1 1,17 18-1,1 0 1,0 0 31,-1 18-47,-17-1 16,0 1-1,18 17 1,-18-17-1,0 17 17,0 0-32,0-17 15,0 0 1,0-1 15,0 18-31,0-17 31,0 0-15,0-1 0,0 1 15,0 0-15,0-54 46,0 19-46,0-36-1,0 0-15,0 18 16,0-1-16,0 19 16,0-19-1,18 1-15,-18 18 16,0-1-1,17 0 1,1 18 0,0 0 31,-1 0-32,1 0 1,-18 18-1,0 0 1,17-18-16,-17 52 31,0-34-15,0 35 0,0 0-1,0 0 1,0-36-1,0 1 1</inkml:trace>
  <inkml:trace contextRef="#ctx0" brushRef="#br0" timeOffset="43467.68">17974 4904 0,'-35'0'47,"-36"35"-16,1 53 0,52-53-15,18-17-1,0 0 1,0 17 0,0-17-1,0 17 1,0-18 0,18 1-1,-18 0 1,35-1-1,-17 1 17,-1-18-17,-17 18 1,18-18 0,-1 0-1,1 0 1,0 0-1,17-36 1,-35 19 0,18-36-1,-1 18 1,-17-1 0,0 1-1,0 0 1,0-18-1,-17 35 17,-1 1-17,0 17 1,1 0 0</inkml:trace>
  <inkml:trace contextRef="#ctx0" brushRef="#br0" timeOffset="44726.83">18274 4886 0,'-35'0'63,"17"0"-63,-17 0 15,-1 18-15,19-1 31,-19 19 16,36-1 0,0 0-31,18-17 15,0-18-15,-1 17-1,19-17 1,-19 0 0,1 0-1,17 0 1,-17 0 15,0 0-15,-1 0-1,-17 18 1,18-18 0,-18 18-1,17-18 1,-17 17-1,18 36 1,-18-35 0,0-1-1,0 19 1,-35-1 0,0-35-1,-18 0 1,0 0-1,17 0 1,19 0 15,-1 0-15,0 0 0,18-18-1</inkml:trace>
  <inkml:trace contextRef="#ctx0" brushRef="#br0" timeOffset="52282.82">4251 7602 0,'18'0'125,"35"0"-125,370 53 47,-353-35-32,36 0 1,-18-18-1,-52 0 1,17 0 15,35 0-15,-53 0 0,18 0-16,18 0 15,-19 0-15,-16 0 16,52 0-1,-53 0 1,1 0-16,-1 0 16,0 0-1,18 0-15,-35 0 16,52 0 0,-17 0-1,-35 0 1,17 0-1,0 0-15,-17 0 16,17 0-16,-17 0 16,-1-18-1,19 18 1,-19 0-16,19-18 0,17 18 16,-36-17-1,19-1 1,34 0-1,1 18 1,-54-17 0,36 17-1,-18-18 1,1 18 0,-19-18-1,1 18 1,35-17-1,-35 17 17,17 0-17,-18 0 1,1-18 0,17 1-1,-17 17 1,0 0-1,-1-18-15,1 18 16,-18-18-16,18 18 16,-1-17-1,1 17 17,-18-18-17,0 0-15,18 18 16,-18-17-1,0-19 1,0 19 15,0-1-15,0-35 0,0 0-1,0 0 1,-18 0-1,0 36-15,18-18 0,-17-1 16,17 19 0,0-1-1,-18 0 1,18 1 0,-18-1-1,1-17 1,-1 17 15,0 18-31,18-35 16,-35 17 15,17-17-15,18 17-1,-35-17 1,35 17-1,-35-17 1,17 17-16,18 1 16,-17-1-1,-1 1-15,-17-1 16,-1-17 0,19 17-1,-1 0-15,1 18 31,-1-17-31,0 17 0,-17 0 16,0-18 0,-18 18-1,35 0 1,-17 0-16,-18 0 16,18 0-16,-18-18 15,17 18 1,-52 0-1,18 0 1,34 0 0,-16 0-1,16 0 1,19 0 0,-1 0 15,0 0-31,1 0 0,-1 0 31,0 0 157,-17 0-188,0 36 15,-18-19 1,-18 1-1,1-18-15,35 18 16,-18-18 0,17 0-16,1 0 15,-35 0 1,52 0 0,-53 0-1,36 0 1,17 0-1,1 0 1,-1 0 0,1 0-1,-1 0-15,0 0 16,-17 0 0,17 0-16,1 0 15,-36 0 1,17 0-1,1 0 1,18 0 0,-36 0 15,17 0-15,19 0-1,-1 17-15,0-17 16,1 0-16,-1 18 15,-17-18 1,17 0 0,-17 0-16,17 0 15,1 18-15,-36-1 16,35 1 0,-17-1-1,35 1 1,-35 0-1,17-18-15,18 17 16,-18 1-16,1-18 31,17 18-31,-18-1 16,0 19-16,1-19 16,17 1-1,0 0 1,-18-18-1,18 17-15,0 1 16,-18-1 0,18 1-1,-17 0 1,17-1 0,0 1-1,0 0 1,0-1 15,0 19-31,0-1 31,0 0-15,0 0 0,0 1-1,0-1 1,17 0-1,-17 0 1,18 1-16,0-19 16,-18 1-1,0 17 17,17-17-32,1 0 15,-18-1 16,18 1-31,17 0 32,-35-1-17,0 1-15,0-1 16,18 1 0,-1 0-1,-17-1 1,18 1-1,0-18 1</inkml:trace>
  <inkml:trace contextRef="#ctx0" brushRef="#br0" timeOffset="55327.7">3175 11448 0,'0'-18'125,"18"0"-110,-18-17 1,0 0 0,0 0-1,17-18 1,1 0 0,-18 35-1,0 0 1,18 1-1,-18-1 1,0 0-16,0 1 31,0-1-15,0 1 15,0 34 63,0 18-94,0 18 16,0 0-16,0-17 15,17-1 1,-17 18-16,0-36 15,0 19-15,0-19 32,0 36-17,0-17 1,0-19 0,18 18-16,-18-17 15,0 0 1,0-1-1,17 19-15,-17-19 16,0 1 0,18 0-1,-18-1 1</inkml:trace>
  <inkml:trace contextRef="#ctx0" brushRef="#br0" timeOffset="56852.3">3510 11271 0,'0'-17'140,"18"-1"-108,-1 18-17,-17-18-15,0 1 16,18 17-1,0 0-15,-18-18 16,35 0 0,-17 18-1,-1 0 1,1 0 0,0 0 15,-1 0-31,1 0 31,-1 18 0,1-18-15,-18 18 0,0-1-1,0 19 1,0-1-16,0-17 15,-18 17-15,1 0 16,-1 0 0,-17 36-1,-18 17 17,35-70-32,18-1 15,0 1 1,-17 0-16,-1-1 31,18 1-31,0 0 31,0-1-15,0 1 0,0-1-1,18-17 1,-1 0-1,1 0-15,0 0 16,-1 0-16,1 0 16,0 0-1,-1 0 1,1 0 15,-1 0-31</inkml:trace>
  <inkml:trace contextRef="#ctx0" brushRef="#br0" timeOffset="58187.26">3951 11236 0,'0'18'78,"-18"17"-62,1 18-1,-1-18-15,18-17 16,0 35-16,0-18 15,0 0 1,0-17 0,0 17-1,0-17 1,0-1 0,0 19-1,18-36 1,-1 0-1,1 35 17,0-35-1,-1 0-15,1 0 15,0 0-16,-1 0 1,1 0 0,0 0 15,-1 0-15,1-18-16,-1 1 31,-17-19-31,18-17 15,0 18 17,-18 18-32,0-1 15,17-17-15,-17-1 16,0 19 0,0-1-1,0-17 1,0 17-1,-17 1-15,17-1 16,0 0 0,-36 1-1,19 17 17,-1-18-17,1 18-15,-1 0 31,0 0-31,1 0 16,-1 0 15,0 18-31,18-1 16</inkml:trace>
  <inkml:trace contextRef="#ctx0" brushRef="#br0" timeOffset="59627.28">4427 11201 0,'0'17'78,"-35"1"-62,17 53 30,18-36-30,0 0 0,0-17-1,0 17 1,0 18 0,18-53-1,0 18 1,-18-1-16,0 1 15,17-1-15,1 1 16,0 35 15,-1-53-15,1 35 0,0-17-1,-1-18 1,1 0 15,-1 0-15,1 0-1,0 0 1,-1 0 0,1-35-1,-18 17 1,18-17-1,-1-1 17,1-34-17,-18 17 1,0-18 0,-35 1-1,17 70 1,18-18-16,-18 1 15,1-1 1,-1 18-16,0-18 16,1 18-1,-1 0 1,1 0 0,-1 0-1,0 0 16</inkml:trace>
  <inkml:trace contextRef="#ctx0" brushRef="#br0" timeOffset="62182.84">4957 11060 0,'0'17'141,"0"36"-126,0 0 1,0 88 15,17-35-15,1 53-1,-18-71 1,0-18-16,17-34 16,-17 34-1,0 1-15,0-1 16,0-17-16,0 0 16,0 88-1,0-17 1,0-71 15,18 17-31,-18-17 16,0 0-16,0 0 15,0 0 1,18 53 0,-18 0-1,17 17 1,-17-88-1,0 89 1,18-18 0,-18-71-1,0 0 1,0 18-16,0-18 16,0-17-16,0 17 15,0 18 1,0-17 15,0-19-15,0 1-1,0-1 1,0 1 203,0 0-204,0-1 1,0 1 0,0 17-16,0 1 15,0 34-15,0-17 16,0 88-1,35 265-15,-17-18 16,-18-212-16,0-87 16,18 69-1,-18 19 17,17-36-17,-17-88 1,0-36-1,0 36-15,0-17 16,0-19 0,0 36-1,18-18-15,-18-17 16,0 35-16,0-35 16,17 70-1,-17-53 1,0 53-1,18-17 1,-18-1 0,18-17-1,-18 0-15,0 18 16,17-18-16,-17 17 16,0 36-1,0-18 1,0-17-1,0-18 1,0-18 0,18 36-16,-18-36 0,0 0 15,0 18 1,0-18 0,0 36-1,0-36-15,0 0 16,0 1-1,0-19-15,0 19 16,0 16 0,0-34-1,0 0-15,0-1 16,0 1 0,0 0-16,0-1 15,0 1 16,0 0-15</inkml:trace>
  <inkml:trace contextRef="#ctx0" brushRef="#br0" timeOffset="94831.86">4498 11853 0,'18'0'172,"-1"0"-172,1 0 16,-1 0-1,36 0 32,0-17 0,-35-1-31,0 18 15,-36-18 16,0 18-32,1 0 1,-1 0 0,0 0-16,1 0 15,-1 0-15,0 0 16,-17 0 0,18 0 15,-1 0-16,0 0 1,18 18 15,-17 0 1,34-18 61,19 0-77,-19 0 15,18 0-31,-17 0 16,0 0-1,-1 0 1,1 0 0,0 0-1,-1 0 17</inkml:trace>
  <inkml:trace contextRef="#ctx0" brushRef="#br0" timeOffset="98047.2">5151 11412 0,'0'-17'172,"0"-1"-141,0 0 16,0 1-31,17-1 15,-17 1-15,18 17-1,-1 0 1,-17-18 0,18 18-16,-18-18 15,18 18 1,-1 0-1,-17-17 1,18 17 0,0 0-1,-1 0 32,1 0-31,0 0 15,-1 17 63,-17 1-94,18-18 15,-18 18 17,0-1-17,0 1 32,0-1-31,0 1 15,-18 0-15,18-1-1,-17-17 1,-19 36 0,36-19-1,-17-17-15,-1 18 16,18 0-1,-18-18 1,1 17-16,17 1 16,-18-18-1,18 17-15,0 1 16,-18-18 0,18 18-1,-17-18-15,17 17 16,0 1 15,0 0-15,0-1 31,0 1-32,0 0 16,17-1 1,1-17-1,17 0-15,-17 0-1,0 0 1,-1 0-16,1 0 31,0-17-15,-1 17-1,18 0 1,-17 0 0,0 0-1,-1 0 16,1 0-15,0 0 0</inkml:trace>
  <inkml:trace contextRef="#ctx0" brushRef="#br0" timeOffset="100413.63">3704 12118 0,'-17'18'156,"17"-1"-156,-18 1 16,18-1 0,0 19-16,-18-19 15,18 19-15,0-1 31,0-17-31,0 34 32,0-34-32,0 0 15,0-1-15,0 1 16,0 17 0,0-17-16,18-18 15,-18 35 1,0-17-1,0 0 1,18-1 0,-1 1-1,1-18 1,-1 0 0,1 0 15,0 0-16,-18-18 1,17 18-16,-17-17 16,18 17 15,17-36-31,-35 19 31,18-19-15,0 19-1,-18-1 1,0 0 0,0 1-1,0-1 1,-18 18 0,18-18-1,-18 18 1,1 0-1,-1 0 1,0 18 15,18 0-31,-17-18 0,17 17 32,0 1-17,-18-18 1,18 18-1,0-1 1,0 1 0</inkml:trace>
  <inkml:trace contextRef="#ctx0" brushRef="#br0" timeOffset="101819.74">4022 12136 0,'0'35'78,"-18"-18"-62,18 19-16,-18-1 16,18-17-1,0 17 1,0-17 0,0-1-16,0 36 31,0-35-16,0-1 17,0 1-32,0 0 15,18-18 1,-18 17 0,0 1 15,18-18-31,-1 18 15,1-18 32,0 0-31,-1 0 0,1 0 15,-18-18-16,17 18-15,-17-18 16,18-17 0,-18 0-1,18-1 1,-18 19 0,0-1-1,0 1-15,0-1 16,0-17-1,0 17 1,0 0-16,0 1 16,0-1-16,-18 0 15,0 1 1,1-1 0,17 1-1,-18 17 16,1-18-31,-1 18 32,0 0-17</inkml:trace>
  <inkml:trace contextRef="#ctx0" brushRef="#br0" timeOffset="103581.78">4374 12153 0,'-17'35'125,"17"-17"-110,-18 17 1,18 1 15,0-19-15,0 19 31,0-1-16,0-18-15,0 1-1,18 0 1,-18-1-1,17-17 1,-17 18 0,18-18-1,0 18 1,-1-1 0,1-17 15,0 0-16,-1 0 1,1 0 0,-18-17-1,18-1 1,-1 18 0,1-35-1,-18 17 16,0-17-15,17 35 0,-17-35-1,0 17 1,0-17 0,0 17-1,0 0 16,-17 1-15,-1-1 0,1 0-1,-1 18 17,0 0-32,1 0 31,-1 0-31,0 0 15,1 0 17,-1 0-32,0 0 31</inkml:trace>
  <inkml:trace contextRef="#ctx0" brushRef="#br0" timeOffset="105254.9">4410 12612 0,'17'0'141,"19"0"-126,-1-18-15,0 18 16,0 0-1,1 0 32,-1 0 0,-17 0-31</inkml:trace>
  <inkml:trace contextRef="#ctx0" brushRef="#br0" timeOffset="107798.37">5186 12153 0,'17'-17'359,"-17"-1"-328,18 18-15,0 0-1,-1 0 32,1 0-31,0 0 31,-1 0-32,1 0 1,-18 18 31,18-18-47,-1 0 31,-17 17 16,0 1-31,0 17 31,0-17-47,-17-1 15,17 1 1,-18 17-1,0-17 1,1-18-16,17 18 16,-18-1-1,0 1-15,18-1 16,-17 1 0,-1 0 15,18-1-16,0 1-15,0 0 16,0-1 0,0 1 15,0 0 0,0-1-31,0 1 47,0 0-31,18-18 31,-1 0-32,19 0 1,-19 0 15,1 0-15,17 0-1,-17 0 1,-1 0 0,1 0-16,0 0 31,-1 0-31,1 0 15,0 0 1</inkml:trace>
  <inkml:trace contextRef="#ctx0" brushRef="#br0" timeOffset="109762.61">3722 12965 0,'17'-36'94,"19"1"-94,52 0 31,-53-1 1,-17 36-17,-1 0 1,1 0 0,-18 18-1,0 0 16,0 17-15,-18 0 0,1 18-1,-1-35 1,1-1 0,-1 1-1,18 0 1,0-36 62,18 18-62,-1-18-1,1 1 1,-1 17-1,1 0 1,0 0 0,-1 0-16,1 0 31,0 0-15,-1 0-1,1 17 1,0 1-1,-18 0 1,0-1 0,0 1 15,0 0-15,-18 17-16,18-17 31,-18 35-16,-17-36 1,17-17 0,18 18-1,-35-1 1,17-17 0,1 0-1,-1 0 1,1 0-1,-1-17-15</inkml:trace>
  <inkml:trace contextRef="#ctx0" brushRef="#br0" timeOffset="110899.51">4233 12859 0,'0'35'47,"-17"0"-31,-1 18 0,0-18-16,18-17 15,-17 35-15,17-35 31,0 35-15,0-36 0,0 1-1,0 17 1,0-17 0,0-1-1,17-17 1,1 0-1,-18 18 1,18-18 0,17 0-1,-17 0 17,-1 0-17,1-18 16,-18 1-15,18-1 0,-1-17-1,-17 17 1,0-17 0,0-18-1,0 35 1,0-17-1,0-18 1,-17 36 0,-1 17-1,18-36 1,-18 36 0,1 0 15,-1-17-16,18-1 1</inkml:trace>
  <inkml:trace contextRef="#ctx0" brushRef="#br0" timeOffset="112534.06">4533 12894 0,'-17'35'125,"17"-17"-125,0 0 16,-18 17-1,18 0 17,0-17-32,0-1 15,0 1 1,0 0-1,0-1 17,0 1-32,18 0 31,-1-18-15,-17 17-1,18 1 1,-1-18-1,1 0 1,0 18 15,-1-18-15,1 0 0,0 0-1,-1 0 1,1 0 31,0 0-32,-18-18 1,0 0 0,0 1-16,0-1 15,0-17-15,0-1 31,0 1-31,0 17 32,0-17-32,-18 18 15,18-1 17,-18 0-32,1-17 31,-1 35-16,18-18 1,-18 1 0,1 17-1,-1-18 1,0 18 0,1 0-1,-18 0 1,17 0-1,0 35 1,1-17 0</inkml:trace>
  <inkml:trace contextRef="#ctx0" brushRef="#br0" timeOffset="113646.73">4604 13370 0,'17'0'234,"1"0"-203,-18-17-15,35 17 0,-17 0 46,0 0-46</inkml:trace>
  <inkml:trace contextRef="#ctx0" brushRef="#br0" timeOffset="116021.8">5186 12965 0,'0'-18'187,"17"18"-171,1 0 0,-18-18-16,18 1 31,-1 17-15,19-18 30,17 18 1,-36 0-15,1 0-32,-1 0 15,1 0 32,0 0-31,-18 18 62,0-1-78,0 1 15,0 0 1,-18-1 0,0 18-1,1-17 1,-1 17 0,1-17-1,17 0 1,-18-18-1,18 17-15,-18-17 16,18 18 0,0 0-16,-17-1 31,17 1-15,0 0-1,-18-18 1,18 17-1,0 1 1,0-1 0,0 1 31,18-18-16,-1 0-16,1 0-15,0 0 16,17 0 0,-18-18-1,1 18 1,0 0 0,-1 0 15,1-17-31,0 17 31,17 0 0,-17 0-15,-1 0 0,1 0-1,0 0 16</inkml:trace>
  <inkml:trace contextRef="#ctx0" brushRef="#br0" timeOffset="118352.11">3916 13882 0,'17'-35'78,"1"-18"-63,0 0 17,-1 0 15,-17 35-16,0 0-16,0 1 1,0-1 15,0 1-15,0 52 93,0-18-93,0 36 0,0-17-16,0-1 15,0 0 1,0-17-16,0 17 15,0 0-15,0-17 16,0 0 0,18 17-16,-18-17 31,0-1-31,18-17 16,-18 18-1</inkml:trace>
  <inkml:trace contextRef="#ctx0" brushRef="#br0" timeOffset="119568.42">4163 13617 0,'35'0'187,"-17"0"-171,-1 0-16,1 0 31,0 0-15,-1 0 15,19 0 16</inkml:trace>
  <inkml:trace contextRef="#ctx0" brushRef="#br0" timeOffset="121031.95">4163 13670 0,'0'18'187,"0"-1"-171,0 1 15,0 0-31,0-1 16,0 1 0,0 0-1,17-18 63,1 0-62,0 0 31,-1 0-32,1 0 48,0 0-47,-1 0-16,1 0 31,-18 17-16,0 1 1,18-18 0,-18 18-1,17 17 1,-17-18 0,18 1-1,-18 0 1,0-1-1,0 1 17,0 0-17,0-1 1,-18-17 0,18 18-1,-17-18 1,-1 0-1,0 0 17,1 0-17,-1 0 1,0 0 0,1 0-1,-1 0 16,18-18-15,-18 1-16</inkml:trace>
  <inkml:trace contextRef="#ctx0" brushRef="#br0" timeOffset="122607.59">4463 13652 0,'0'36'94,"0"-19"-79,-18 1-15,18 17 16,0 1 15,0 17 0,0-36 1,0 1-17,0-1 1,0 1-1,0 0 1,18-18 15,-18 17-15,17 1 0,1-18-1,-18 18 1,18-18-1,-1 0 17,1 0-17,-1 0 32,1 0 0,-18-18 0,0 0-16,0-17-15,0 17-1,0 1 1,0-18 0,0 17-1,0 0 1,0-35 15,-18 36-15,18-1-1,0 0 1,-17 18 0,-1-17-1,18-1 1,-17 0 0,17 1-1,0-1 1,0 1 15,-18 17-15,18-18 15,-18 18-15</inkml:trace>
  <inkml:trace contextRef="#ctx0" brushRef="#br0" timeOffset="124797.77">5203 13635 0,'18'0'172,"0"0"-156,-1 0 15,19-18 16,-19 18-16,1 0 0,0 0 16,-1 0 0,-17 18-31,18-18 15,-18 17 31,0 1-46,0 17 0,-18-17-1,1-18-15,-1 35 16,0 1 0,1-19 15,-1 1-16,18 0 1,-18 17 0,1-35-1,17 17 1,0 1 0,0 0 15,0-1-16,0 1 1,17-18 62,1 0-62,0 0-1,-1 0 1,36 0 15,-35 0-15,17 0 0,-17 0-1,17 0 1,-17 0-1,-1 0 1,1 0 0</inkml:trace>
  <inkml:trace contextRef="#ctx0" brushRef="#br0" timeOffset="126581.76">4145 14287 0,'18'-17'109,"17"17"-93,18-18-1,0 18 17,-35 0-17,-1-17 1,1 17 0,-1 0 15,1 0-16,0-18 1,-1 18 0,1 0 31,-18 18 31,0-1-63,0 1 1,0-1-16,0 36 31,0-35-31,-18 35 31,1-18-15,17 1 0,0 16-1,0-16 1,0-1 0,0-17-1,0-1-15,0 1 16,0 0-1,0-1 1,0 1 0,0-1 15,0 1-15</inkml:trace>
  <inkml:trace contextRef="#ctx0" brushRef="#br0" timeOffset="127234.95">4286 14499 0,'18'0'140,"0"0"-124,17 0 15,-18 0-15,1 0 0</inkml:trace>
  <inkml:trace contextRef="#ctx0" brushRef="#br0" timeOffset="128516.05">4568 14252 0,'18'0'156,"17"0"-125,-17 0 1,0 0-17,-1 0-15,1 0 16,0 0 15,-1 0-15,1 0 31,-1 0 0</inkml:trace>
  <inkml:trace contextRef="#ctx0" brushRef="#br0" timeOffset="130410.75">4551 14270 0,'0'17'188,"0"1"-173,0 0 1,0-1 0,0 1-1,0 0 1,0-1 0,0 1 15,0 0 0,0-1 0,17-17 79,1-17-95,0 17 17,-1 0-17,-17-18 1,18 18-1,0 0 1,-1 0 0,1 0 15,0 0-31,-1 0 62,1 0-62,-1 0 32,-17 18 15,18-1-32,-18 1 1,18-18-1,-18 18 1,0-1 0,0 1 15,0-1-15,0 1-1,0 0 16,0-1-31,0 1 47,0 0-47,0-1 32,-18-17-17,18 18 1,-18 0-1,1-18 17,17 17-17,-18-17-15,1 0 63,-1 0-48,0 0-15,1 0 32,-1-17-32,18-1 31,-18 0-15,1 1-1,17-1 1,0 0-1,0 1 1</inkml:trace>
  <inkml:trace contextRef="#ctx0" brushRef="#br0" timeOffset="148559.8">5239 14252 0,'17'0'297,"1"0"-281,0 0-1,-1 0 17,19 0 14,-1 18 1,-18-18-15,-17 17 30,0 1-31,-17 0 32,-1-1-48,1-17 1,-1 0 0,0 0-1,18 18 1,-35 0 0,17-18-1,36 0 110,0 0-125,-1 0 63,19 0-48,-19 0 17,1 0-17,-18 17-15,17-17 31,1 0-31,0 18 16,-18 0 15,17-18-31,1 0 32,-18 17-17,18 1 1,-1 0-1,1-18 1,-18 17 15,0 1-31,0-1 32,0 1-17,0 0 1,0-1-1,0 1 1,-18-18 0,1 18-1,17-1 1,-18 1 0,0-18-1,1 0 1,-1 0-1,0 0-15,1 0 32,-1 0-32,1 0 15,-1 0 1,0 0 15,1 0-15,-1 0-1,0 0 32</inkml:trace>
  <inkml:trace contextRef="#ctx0" brushRef="#br0" timeOffset="150300.07">4339 15081 0,'0'-17'125,"18"-19"-109,17 19 15,-17-1-31,-1 0 16,1 18 0,0 0-1,-1 0 16,19 0-15,-19 0 47,1 18-48,-18 0 16,0-1-31,0 1 16,0 0 0,-18 17-1,1 18 1,17-36 0,-36 36-1,19-17 1,17-19-1,-18-17 1,0 36 0,18-19 15,0 1-15,0-1-16,0 1 31,0 0-16,0-1 1,18 1 0,-18 0-1,18-18 1,-1 0 0,1 0-1,17 0-15,-17 0 31,-1 0 1,19 0-17,-19 0-15</inkml:trace>
  <inkml:trace contextRef="#ctx0" brushRef="#br0" timeOffset="151466.28">4639 14975 0,'35'0'204,"-17"0"-204,0 0 0,-1 0 15,1 0 1,17 0 15,0 0 16,-17 0 0,0 0-32,-1 0 17</inkml:trace>
  <inkml:trace contextRef="#ctx0" brushRef="#br0" timeOffset="152919.9">4657 14993 0,'0'35'125,"0"1"-110,0-19 1,0 19 15,0-19-15,0 1-1,17-1 1,-17 1 31,18-18 15,0 0-46,-1-18 15,1 18-15,-1 0 0,1 0 30,0 0-30,-18 18 47,17-18-48,-17 18 1,18-1-1,-18 1 1,0 0 0,0-1 15,0 1-15,0 0-1,0-1 1,0 1-1,0-1 17,0 1-32,0 0 47,0-1-32,-18-17 1,18 18-1,-17 0 17,-1-18-17,0 0 1,1 0 15,-1 0-15,1 0-1,-1 0 1,18-18 0</inkml:trace>
  <inkml:trace contextRef="#ctx0" brushRef="#br0" timeOffset="154400.65">5362 14905 0,'18'0'188,"-1"0"-172,19 0-1,-19 0 1,1 0-16,0 0 15,-1 0 17,1 0-17,0 0 32</inkml:trace>
  <inkml:trace contextRef="#ctx0" brushRef="#br0" timeOffset="155900.86">5292 14958 0,'0'17'172,"0"1"-156,0 0-16,0-1 15,17 1 17,-17 0-1,0-1-16,18-17 1,0 0 31,-1 0-47,1 0 31,-1 0 0,1 0-15,0 0 0,-1 0-1,1 0 17,0 0-1,-1 18 0,1-18 0,0 35-15,-18-17 0,17-1-1,1 1 1,-18 0-1,0-1 1,0 1 15,0 0-15,0-1 15,0 1-15,0 0-1,0-1 1,-18-17 0,18 18-1,-17-18 1,-1 0 0,0 17-1,1-17 16,-1 0-31,0 0 32,1 0-17,-1 0-15,0-17 47,1-1-31,17 1-1</inkml:trace>
  <inkml:trace contextRef="#ctx0" brushRef="#br0" timeOffset="157165.93">4710 15804 0,'35'0'156,"0"-17"-156,36 17 47,-54 0-31,1 0-16,0 0 31,-1 0 16,19 0 0,-19 0-32</inkml:trace>
  <inkml:trace contextRef="#ctx0" brushRef="#br0" timeOffset="158950.61">4710 15822 0,'0'35'157,"17"-17"-157,-17 17 47,0-17-47,0 0 31,18-1-31,-18 1 31,17-1 0,1-17 63,0 0-63,-1 0-15,1 0 15,-18-17-15,18 17-1,-1 0 1,1-18 0,0 18-1,-1 0 1,1 0 0,0 0 15,-1 0-16,1 0 32,-1 18-31,1-18 0,-18 17-1,0 1 32,18 0-31,-18-1-1,0 1 17,17 0-32,-17-1 31,0 1-16,0 0 1,0-1 15,0 1-31,0-1 47,0 1-31,-17-18-1,17 18 1,-18-18 15,0 17-31,1-17 16,17 18 0,-18-18-1,1 0 1,-1 0 15,0 0-15,1 0 15,-1 0 0,0 0-15,18-18 15,-17 1-15,-1 17-1,18-18-15,0 0 16</inkml:trace>
  <inkml:trace contextRef="#ctx0" brushRef="#br0" timeOffset="160205.71">5327 15822 0,'18'0'234,"-1"0"-234,1 0 16,-1 0 0,1 0-1,0 0 16,-1 0-15,1 0 15,0 0 1</inkml:trace>
  <inkml:trace contextRef="#ctx0" brushRef="#br0" timeOffset="161858.81">5345 15857 0,'0'18'172,"0"0"-156,0-1 0,0 1-1,0 0 1,0-1-1,0 1 1,0-1 15,0 1-15,17-18 0,1 0 46,-1 0-46,-17-18-1,18 18 17,0 0-1,-18-17-31,17 17 15,1 0 17,0 0-32,-1 0 62,1 0-46,0 0-16,-18 17 31,0 1-31,0 0 31,17-1-15,-17 1 0,18 17-1,-18-17 16,0 0-15,0-1 0,0 1-1,0-1 17,0 1-1,0 0-16,-18-18 1,18 17 15,-17 1-15,-1 0 0,0-18 15,1 17 0,-1-17-15,0 0 15,1 0-15,-1 0-1,0 0 16,1 0-15,-1 0 15,1-17 1,17-1-32,0 0 15</inkml:trace>
  <inkml:trace contextRef="#ctx0" brushRef="#br0" timeOffset="163609.37">4868 16722 0,'18'-18'109,"-18"-17"-93,35-1 15,-17 1 0,0-18-15,-1 36-1,-17-1 1,0 0 0,18 18-1,-18-17-15,0-1 16,0 0 46,-18 18 1,18 18-47,-17 17-1,-1-17 1,18 35-1,-18 17 1,18 19 0,0-72-1,0 36 1,0-35 0,0-1-16,0 1 15,0 0-15,0-1 16,0 1-1,0 0 1,0-1 0,0 1-1,0 0 1,0-1 0,0 1 15</inkml:trace>
  <inkml:trace contextRef="#ctx0" brushRef="#br1" timeOffset="168977.94">5503 11483 0,'0'18'203,"0"-1"-156,0 1-31,0-1-1,18-17 1,0 0 0,35-70 15,-53 52-16,17-17 1,1 17 15,-1 1-15,-17-1 0,18 0-1,-18 1-15,0-1 31,18 1-15,-18-1 0,0 0 31</inkml:trace>
  <inkml:trace contextRef="#ctx0" brushRef="#br1" timeOffset="170535.24">5574 12294 0,'0'18'172,"0"0"-156,0-1-1,18 1 1,-1-1 0,-17 1-16,0 0 46,18-1 1,-1-17-47,1-17 32,17-1-17,-17-52 1,17 17-1,1 0 1,-36 35 0,17 0-16,-17 1 15,18-1-15,-18 1 32,17 17-32,-17-18 15,0 0 1,18 1-1,-18-1 17</inkml:trace>
  <inkml:trace contextRef="#ctx0" brushRef="#br1" timeOffset="171834">5609 12929 0,'0'36'125,"0"-19"-110,18 36 1,-18-18 31,17-35-31,-17 18-1,18-18 1,0 0-1,-1 0 1,1-35 0,0-18-1,17 0 1,18-18 0,-36 54-1,1-1-15,-18 0 16,18 1-1,-18-1 1,17 18 15,-17-17-15</inkml:trace>
  <inkml:trace contextRef="#ctx0" brushRef="#br1" timeOffset="173165.4">5609 13705 0,'0'18'203,"0"0"-203,18-1 15,-18 1 1,17 35 31,-17-35-31,18-18 30,0 0-30,-1 0 0,-17-18-1,18-17 1,17-18 0,-17-18-1,0 36 1,-18 17 15,17-17-31,1 17 16,-18 1 15,0-1-15,0 0-1,17 18 1,-17-17 15</inkml:trace>
  <inkml:trace contextRef="#ctx0" brushRef="#br1" timeOffset="175646.17">7532 12259 0,'0'-18'94,"0"1"-79,-18-1 1,18-17-16,0-18 31,0 18-31,0-1 16,0 1 0,18 0-1,17 17 1,-35 1-1,18 17 1,-1-18-16,1 18 16,17-18-1,-17 18 1,0 0 0,-1 0-1,18 0 1,-17 0-1,0 0 1,-1 0 0,1 36-1,0-36 1,-1 17 0,-17 1-1,36-1 1,-19 19-1,1-19 17,-1 1-32,-17 17 31,18-17-15,-18 0-16,0-1 15,0 18-15,0 1 16,0-19-1,0 1 1,0 17 0,0 1-1,-18-1 1,1-35-16,-18 70 16,17-52-1,18 17-15,-18 1 16,-17-1-1,0 35 1,17-52 15,-35 35-31,18 0 32,0-35-17,-1 34 1,1-16-1,17-19 1,18 1 0,-35 0-1,18-1 17,17 1-17,0 0 32,35-18 0,-35-18-31,53 0-1,-36 18 1,1 0-16,0 0 15,-1 0-15,1-17 16,0 17 15,17 0-15,0 0 0,0 0-1,-17 0 1,0 0-1,-1 0 1,19 0 15,-19 0-15,1 0 0,-1 0 15,1 0-31,0 0 15</inkml:trace>
  <inkml:trace contextRef="#ctx0" brushRef="#br1" timeOffset="177693.6">8026 11448 0,'0'35'63,"-18"18"-63,18 17 31,0 1-15,0-53-1,0-1 1,0 1-16,0-1 16,0 1-1,0 0 32,0-1-31,18-17 15,-1 0 0,1 0-15,0 0 0,-1 0-1,1 0 1,0 0 15,-1 0-15,1 0-1,-1 0 17,1 0-17,0 0 1,-1 0-1,1-17 1,0 17 15,-18-18-15,17 0 0,-17 1-1,0-18-15,0 17 31,0 0-31,0-17 16,0 17 0,0 1 15,0-1-15,0 0-1,0 1 48,0 52-16,0-17-32,0 35 1,0-18-16,0-17 15,0 70 1,0-35 15,0-18-15,0-17 0,0-1-1,0 19 1,0-19-1,0 1 1,0-1 0,0 1 15</inkml:trace>
  <inkml:trace contextRef="#ctx0" brushRef="#br1" timeOffset="178779.92">8326 12559 0,'17'18'109,"1"-1"-109,-1 1 16,1-1 15,35 89 0,-18-70-15,1-1-1,-36 0 1,17-17 0,1-18-1,-18 17 1,17 1 0,-17 0-1</inkml:trace>
  <inkml:trace contextRef="#ctx0" brushRef="#br1" timeOffset="179480.61">8537 12559 0,'0'18'78,"-17"17"-63,-1 0 1,0 0 0,1-17-16,-1 0 15,18 35 17,-35-1 14,35-34-30,0 0 0,0-1-1,0 1 32</inkml:trace>
  <inkml:trace contextRef="#ctx0" brushRef="#br2" timeOffset="185900.98">5662 14340 0,'0'18'141,"0"0"-126,0-1-15,0 36 47,0-35-31,0 0-1,0-1 32,0 1-31,18-18 15,-1 0-31,-17-18 31,18 1-31,0-1 16,-1-17 0,19-18-1,-19 35 1,-17-17-1,18 17-15,-18 0 16,17 1-16,1-1 31,-18 1-15,18-1 0,-18 0-1,17 18 1,-17-17-1,18 17 1</inkml:trace>
  <inkml:trace contextRef="#ctx0" brushRef="#br2" timeOffset="188907.43">8837 12030 0,'0'-18'94,"71"-35"-63,-36 36-15,0 17 0,-17 0-1,-1 0 1,19 0-1,-19 0 1,1 17 15,-18 1-15,18-18 0,-18 17-1,0 1 1,17-18-1,-17 18 1,0-1 0,0 1-1,0 0 1,0-1 0,0 1-1,0 0 1,0-1-1,-17 18 17,17-17-17,0 0 1,-18 17 0,0-17-1,1-1 1,17 1-1,-36-18 1,36 18 0,-17-18 15,17-18 47,0 0-62,17 18-1,1 0 1,0 0 0,-18-17-1,17-1-15,1 18 16,0 0 15,-1 0-31,1 0 31,0 0-31,-1 0 16,1 0 0,-1 0-1,19 18 1,-19-18 15,-17 17-15,18 1-1,0 0 1,-18 17 0,17-18-1,-17 19 1,18-36-16,-18 17 15,0 1-15,18 0 32,-18-1-17,0 1-15,0 17 16,0 1 0,0-19-1,0 18 1,0-17 15,0 0-31,0 17 31,-18 0-15,0-17 0,18 0-1,-35-1 1,17-17-1,1 18 1,-19-18 0,1 17-1,18-17 1,-1 0 0,-17 0-1,17 0 1,0 0-1,1-17 1,-1-1 15,0 1-15,1 17 0,17-18-1,0 0 1,0 1-16,-18-1 15,18 0 1</inkml:trace>
  <inkml:trace contextRef="#ctx0" brushRef="#br2" timeOffset="190619.54">9225 11765 0,'0'-35'94,"18"0"-78,-1 17-1,1 0-15,-18-17 16,18 35-1,-1-71 48,-17 19-1,0 69 110,18 1-172,-18 17 16,0-17 0,0-1-16,18 19 15,-18-1 1,0-17-1,0-1 1,0 1 0,0-1-1,0 1-15,0 0 16,0-1 0,0 1-1,0 0 1</inkml:trace>
  <inkml:trace contextRef="#ctx0" brushRef="#br2" timeOffset="191967.06">9578 12559 0,'0'18'219,"18"-18"-219,-1 17 16,-17 1-1,35-1 16,-35 1-31,36 0 16,-36-1 0,17 1-1,1 0 17,0-1-17,-1-17-15,-17 18 16,18 0-1,-18-1 17,18-17-17</inkml:trace>
  <inkml:trace contextRef="#ctx0" brushRef="#br2" timeOffset="192797.67">9772 12488 0,'-18'0'109,"1"36"-109,-19 52 47,19-71-31,-1 36-1,0-35 1,18 0 0,-17-18-1,17 17 1,-18 1 0,1 0-1,17-1 16,0 1-15</inkml:trace>
  <inkml:trace contextRef="#ctx0" brushRef="#br3" timeOffset="197279.85">5786 15117 0,'-18'17'110,"18"1"-95,-18 88 17,18-53 14,18-71 33,-18 0-64,35 1 1,-17-36-16,-1 17 15,1 36 1,-18-35-16,35 18 16,-17-1-1,-18 0 1,0 1-16,18 17 16,-18-18-1,17 18 1,-17-18-16,18 18 15,-18-17 1</inkml:trace>
  <inkml:trace contextRef="#ctx0" brushRef="#br3" timeOffset="198867.1">5697 15998 0,'0'18'187,"0"0"-155,0-1-17,0 1 17,18-18-32,0 0 62,-1 0-31,1 0-15,0-18-16,-1-17 16,1 0-1,17 0-15,-17-18 16,17 17-16,-17 1 15,-18 0 17,35 17-17,-35 1 1,18 17-16,-18-18 16,0 0-1</inkml:trace>
  <inkml:trace contextRef="#ctx0" brushRef="#br3" timeOffset="200772">10019 11889 0,'18'0'125,"-1"0"-78,1 0-47,52 0 16,-34 0-16,-1 0 16,-17 0-1,-1 0 1,36 0 46,-35 0-46,-1 0 0,1 0 30,0 0 1</inkml:trace>
  <inkml:trace contextRef="#ctx0" brushRef="#br3" timeOffset="202803.97">10019 11942 0,'0'17'141,"0"18"-126,0-17 1,0 0-16,18 17 15,-18 0 1,17-17 0,-17 0-16,0 17 15,18 35 32,-1-34 0,-17-19-31,0 1-1,0 0 17,18-18-17,0 0 16,-1-18-15,1 18 0,0-18-1,-18 1 1,35-1 0,-17 18 15,-1-18-31,1 1 31,-1 17-15,1 0-1,0 0 17,-1 0-17,1 0 32,0 0-31,-1 17-16,1 1 47,-18 0-47,18-18 15,-18 35 1,0-17-1,17-1 1,1 18 0,-1 1-1,-17-19 1,0 1-16,0 17 16,18-17-16,-18 35 15,0-35 1,0 17-1,0 0 17,0-17-32,0-1 15,0 1 1,0 17 0,-18-35-1,18 18 1,-17 0-1,17-1 1,-18 1 0,1-18-1,-1 17 1,0-17 0,1 18-1,-1-18 16,0 0-31,1 0 16,-1 0 15,0 0-15,1 0 0,-1 0 15,1-18-31,-1 18 15,18-17 1,-18-1-16,18 1 16,-17 17-1,-1-36-15,18 19 16,0-1 0,0 0-16,-18 18 31,18-17-31,0-1 31,-17 0-31,17 1 31</inkml:trace>
  <inkml:trace contextRef="#ctx0" brushRef="#br3" timeOffset="204731.49">10513 11571 0,'0'-18'219,"17"18"-203,1-17-1,0-1 1,-1 18 15,1 0-15,17 0 31,-17 0-32,0 0 48,-1 0-32,-17 18 31,0-1-30,0 1-17,-17 17 1,17-17 0,-36 17-1,19 1 16,-1-19-15,18 1-16,-18 17 31,1-17-15,17-1 0,0 1-1,-18 0 1,18-1 15,0 1-15,18-18 46,-1 0-46,1 0-1,17 0 1,-17 0 0,17 0-1,-17 0 32,17 0-47,-17 0 16,17 0-1,-17 0 1,-1 0 0,1 0-1,0 0 17,-1 0-17</inkml:trace>
  <inkml:trace contextRef="#ctx0" brushRef="#br4" timeOffset="-176357.46">7461 13053 0,'18'0'140,"0"0"-140,17 0 16,-18 0 0,1 0-1,0 0-15,52 0 31,1 0 1,-36 0-17,0 0 1,1 0 0,-1 0 15,-17 0-31,17 0 15,-18 0 1,19 0 0,-19 0-1,1 0 1,0 0 0,-1 0 15,1 0-16</inkml:trace>
  <inkml:trace contextRef="#ctx0" brushRef="#br4" timeOffset="-175108.31">8819 12965 0,'18'0'125,"17"0"-125,18 0 31,-17 0-16,-1 0 1,-18 0 0,1 0-16,0 0 15,-1 0-15,1 0 16,0 0 0,-1 0-16,19 0 15,-19 0 1,1 0-1,-1 0 1,1 0 0,0 0-1,-1 0 1,1 0 0,17 0-1,-17 0 1</inkml:trace>
  <inkml:trace contextRef="#ctx0" brushRef="#br4" timeOffset="-173945.92">10001 12982 0,'36'0'78,"16"0"-62,54 0 15,-35 0-15,-54 0 0,19 0-16,-1 0 15,-17 0 1,35 0-1,-36 0 1,1 0 0,17 0-1,-17 0 17,-18 18-17,35-18-15,-17 0 31,-1 0 1</inkml:trace>
  <inkml:trace contextRef="#ctx0" brushRef="#br4" timeOffset="-171306.08">7673 13247 0,'35'0'125,"-35"17"-110,18 1-15,35 35 32,17 18-1,-17-19-16,-18-16 1,-17-1 0,17 0-1,18 36 1,-17-54 0,17 36 15,-1 18-16,-16-71 1,-36 35-16,35 1 16,0-19-16,-17 1 15,0-1 1,34 54 0,1-36-1,-35-17 1,0 17-16,17-17 15,-17 17 1,17-35-16,0 53 16,0-35-1,-17 17 17,0-17-32,-1-1 15,1 1-15,-18-1 16,18 1-16,-1 0 31,1-1-15,0-17-1,-1 18 1,-17 17 0,18-35-1,-18 18 1,17-18-1,-17 18 1,18-18 31,0 0-16,-1-18-31,1 0 31,0 1-15,-1-36 0,36 0-1,-35 35 1,-1-17-16,19 0 16,-1 17-16,-17 0 15,-1-17 1,19 0-16,-1 0 15,-18 35 1,1-36-16,17 1 16,-17 17-1,17 1-15,-35-19 16,36 19-16,17-36 16,-36 35 15,36-35-16,-35 36 1,17-19-16,-17 19 16,17-19-16,-17 1 15,34 0 1,-16 0 0,-1-1-16,0 1 15,1 35 1,-19-35-16,54-18 15,-54 35 1,19-35 0,17 18-1,-36 35 1,19-35 0,-19 17 15,1 18-16,-1-17 1,1-1 0,0 18-1,-1-18 17,1 18-32,-18-17 15,18-1 16,-1 18 1</inkml:trace>
  <inkml:trace contextRef="#ctx0" brushRef="#br4" timeOffset="-170113.91">9984 13141 0,'0'-18'94,"53"18"-94,-18 0 15,35-17 32,-17 17 0,-35 0-31,0 0 15,-1 0 16,-17 17-32,0 1 1,0 17 0,0-17-1,0 17 1,0-17-1,0-1 1,0 1 0,0 17-1,0-17 1,0 0 0,0-1-1,0 1 1</inkml:trace>
  <inkml:trace contextRef="#ctx0" brushRef="#br4" timeOffset="-167990.08">8855 14376 0,'0'-18'94,"0"-17"-94,17-1 16,-17 1-16,18 0 15,-18 17 1,18-52 15,-18 34 0,0 19-31,0-1 16,17 1-16,-17-1 16,0 0-16,0 1 15,0-1 1,0 0-1,18-35 17,0 53-17,-18-35-15,17-18 16,-17 36-16,18-54 31,-18 36-15,0 17-1,0 0 1,0 1 0,0-36-1,17-18 1,-17 36 0,18 0-16,-18 0 15,0 17 16,0 0-31,0 1 16,0-1 15,0 0-15,0 1 15,0-1-15,0 0-1,0 1 1,18-36 0,-18 35-1,0-17-15,0 17 16,0 1 0,0-1 15,0 0-31,0 1 31,0-1 16,0 0 0</inkml:trace>
  <inkml:trace contextRef="#ctx0" brushRef="#br4" timeOffset="-166634.01">8908 13247 0,'17'-18'109,"-17"1"-93,18-1 0,17-35 15,-35 35 0,18 1-15,-1-1 15,-17 0-15,0 1-1,18 17-15,-18-18 32,18 0-17,-1 1 16,-17-1 1,0 1-1,18 17 0,0 0 16,-18 17-31,17 1-1,1 17 1,0-17 0,-18-1-16,0 1 15,17 17 16,1-17-15,-18 0 0,0-1-1,17 1 1,1 0 0,-18-1-1</inkml:trace>
  <inkml:trace contextRef="#ctx0" brushRef="#br4" timeOffset="-164641.9">7673 13494 0,'0'-18'125,"0"0"-109,0 1-1,0-1-15,0 1 32,0-36-1,0 35-15,0 0-1,0 1 16,0-1-15,0 0 31,0 1-31,0-1-16,0 1 62,0-1-31,18 18 16,-1 0-47,1 0 31,-1 0-15,1 0-16,17 18 16,1-1-1,-19-17 1,19 18 0,-1-18 15,-35 17-16,35-17 1,-17 0 0,-1 0-16,1 0 15,0 18 1,-1-18 0</inkml:trace>
  <inkml:trace contextRef="#ctx0" brushRef="#br3" timeOffset="-159532.77">7814 14852 0,'-18'18'94,"18"-1"-94,-53 18 46,1 36 1,52-36-47,-18-35 16,18 36-16,0-19 16,0 1-1,0 0 1,0-1-1,0 1 1,18-1-16,-18 1 31,17 0-15,1-18-16,-18 17 16,17-17 15,1 0-16,0 0 1,-1 0 0,1 0-1,0-17 1,-1-1 0,1-35-1,-18 36 1,0-19-16,0 19 15,0-19 1,0-17-16,0 0 16,0 18-1,0 18 1,-18-19-16,18 19 16,0-1-1,-17 0 1,17 1-16,-18-1 15,18-17-15,0 17 16,0-17 0,0 0-16,-18 17 15,18-17-15,-17-1 16,17 1 0,0 18-1,-18 17 1,18-18-1,0 0 1</inkml:trace>
  <inkml:trace contextRef="#ctx0" brushRef="#br3" timeOffset="-158343.47">8043 14922 0,'0'53'156,"0"-35"-140,0 0-16,18 17 16,-18 0-1,18 18 17,-18-35-1,0-1-16,0 1 1,0 0 31,0-1-16,0 1 0</inkml:trace>
  <inkml:trace contextRef="#ctx0" brushRef="#br3" timeOffset="-157762.13">7990 14693 0</inkml:trace>
  <inkml:trace contextRef="#ctx0" brushRef="#br3" timeOffset="-156288.09">8167 14922 0,'0'18'188,"0"0"-172,17-1-1,1 19 1,0-36-16,-18 53 31,53 0 0,-53-36-15,17 1 0,1-1-1,-18 1 1,0 0-1,18-18 32,-18 17-47,17-17 63,-17-17-48,0-1 1,0 0 0,0-17-1,0 18 1,0-19 0,0 19-1,0-1 1,0-17-1,0-18 1,0 0 0,0 35 15,0 1-15</inkml:trace>
  <inkml:trace contextRef="#ctx0" brushRef="#br3" timeOffset="-155025.8">8502 14958 0,'18'17'125,"-18"1"-125,0 0 15,0-1 1,0 1 0,17 0-16,-17-1 15,0 1 1,18 0-1,-18-1 1,0 1 0,0-1-1</inkml:trace>
  <inkml:trace contextRef="#ctx0" brushRef="#br3" timeOffset="-154443.62">8502 14676 0</inkml:trace>
  <inkml:trace contextRef="#ctx0" brushRef="#br3" timeOffset="-152740.63">8855 14905 0,'-18'0'156,"0"0"-140,1 17 0,-1 1-1,1-18-15,17 18 16,-18-18 0,18 35-1,-18-17 16,18-1-31,0 1 16,0 0 15,0-1 1,18-17-17,0 0 16,-1 0-15,1 0 0,-1 0-1,1 0 1,0 0 0,-1 0-1,1 0 1,0 0-1,-1 0 17,-17 18-17,18-18-15,-18 35 16,0-17 15,0-1-15,0 1 15,0 0-15,0-1-1,0 1 1,0 0 0,-18-18-1,1 17 1,-1 1-1,0-18 1,1 0 0,-1 0-1,0 0 1,-17-18 15,18-17-15,-1 17-1</inkml:trace>
  <inkml:trace contextRef="#ctx0" brushRef="#br3" timeOffset="-151466.91">9119 14940 0,'-17'0'78,"-1"35"-62,18 1-1,0 17 17,0-36-17,0 1 1,0 35 0,0-36 15,0 1-16,0 0 1,18-18 0,-18 17-1,17 1 17,1-18-17,0 0 16,-1 0-15,1 0 15,-1-18 1,1 18-17,-18-35 1,0 17-1,0-17 1,0 18 0,0-1-1,0 0 1,0 1 0,0-19-1,-18 36 1,18-17-1,0-1 1,-17 18 0,-1 0-1,1-18 1,17 1 15,-18 17-15,0-18-1</inkml:trace>
  <inkml:trace contextRef="#ctx0" brushRef="#br3" timeOffset="-150036.88">9313 14922 0,'18'0'140,"-18"18"-140,18 17 16,17 18-1,-35-17 1,35-1 0,-35 18-1,0-36 17,0 1-17,18 0 1,-18-1-1,0 1 1,0 0 15,0-36 63,0-17-94,0 17 16,-18-17-1,18 0-15,-17 17 16,17 0-16,0-17 31,0 0-31,0-1 31,0 19-15,0-1 0,0 0-1,0 1 1,17 17 0,1-18-1,-18 1 1,17 17 15,1 0-15,0 0 15</inkml:trace>
  <inkml:trace contextRef="#ctx0" brushRef="#br3" timeOffset="-148836.62">9684 14922 0,'-18'18'188,"0"0"-173,1-1-15,-1 1 16,18 0-16,-17-1 16,17 1-1,-18-18-15,18 53 31,0-18 1,0-17-17,18-1 17,-1-17-32,1 18 31,-1 0-16,19-1 1,-19-17 15,1 0-31,-18 18 16,18-18 0,-1 0-1,1 0 1,0 0 15,-1 0-31,-17-18 16</inkml:trace>
  <inkml:trace contextRef="#ctx0" brushRef="#br3" timeOffset="-148122.32">9701 14922 0,'0'18'94,"-17"70"-63,17-70-15,0 35-1,0-18 1,0-17 0,0-1-1,0 1 1,0 0 15,0-1 0</inkml:trace>
  <inkml:trace contextRef="#ctx0" brushRef="#br3" timeOffset="-146807.68">9984 14887 0,'-36'0'78,"19"0"-47,17 18-31,-18-18 16,0 17-1,18 1 16,0 0-15,-17-18 0,17 17-1,0 1 1,17-18 31,1 0-32,0 0 1,-1 0 0,1 0-1,0 0 1,-1 0-16,1 0 16,0 0-1,-1 18 16,1-1-15,-1 1 0,-17 17 31,0 1-32,0-19 1,0 1-1,0-1 1,0 1 0,0 0-1,-17-1 17,-1-17-32,18 18 15,-35-18 1,17 0-1,-17 0 1,0 0 0,17-18-1</inkml:trace>
  <inkml:trace contextRef="#ctx0" brushRef="#br3" timeOffset="-144586.68">10442 14922 0,'0'36'110,"0"-1"-95,0 0 1,0 71 15,18 35 16,-18-123-31,17-18-16,-17 18 15,0-1 1,0 1-1,0-1-15,0 1 16,0 0 15,18-1-15,-18 1 15,0 0 16,0-36 0,0-17-31,0-18 15,0 18-31,-18-36 15,18 36-15,0-18 0,0 35 16,0 1 0,0-1-16,0-17 15,0 17 1,0 0 0,0 1 15,0-1-16,0 0 1,0 1 0,0-1 15,0 0-15,18 18-1,0 0 1,-1-17 15,1 17-31,0 0 31,-1 0-15,1 0 15,0 0-15,-1 0-1,1 17 17,-18 1-1,18 0-15,-18-1-16,0 1 15,0 0 16,0-1-31,0 1 32,0 0-32,0-1 15,-18 1 1,18 0 15,0-1-15,-18 1-16,1-18 15,-1 17-15,0 1 16,1-18 15,-19 18-15,1-18 0,17 0-1,1 0 1,-1 0-1,1 0 1</inkml:trace>
  <inkml:trace contextRef="#ctx0" brushRef="#br3" timeOffset="-142858.02">10760 14852 0,'0'18'172,"17"17"-156,-17 0-1,0-17-15,0 17 16,0-17 0,0-1 15,0 1-16,0 17 1,0-17 0,0 0-1,0-1 17,0 1-1,0-36 63,0 1-63,0-1-16,0-17 1,0-1 0,0 19-1,0-1 1,0-17 0,0 17 15,0 0-16,18 1 1,0 17 0,-1-18-1,-17 1 17,18 17-17,0 0 1,-1 0 31,1 0-16,-1 0-15,1 0 30</inkml:trace>
  <inkml:trace contextRef="#ctx0" brushRef="#br3" timeOffset="-141521.81">11060 14870 0,'0'35'141,"0"-18"-110,0 19-16,0-19 1,0 1 0,17 17-1,-17-17-15,0 0 32,18 17-1,-18-17 0,0-1-15,0 1 31</inkml:trace>
  <inkml:trace contextRef="#ctx0" brushRef="#br3" timeOffset="-140848.41">11007 14605 0</inkml:trace>
  <inkml:trace contextRef="#ctx0" brushRef="#br3" timeOffset="-138189.82">11148 14852 0,'17'0'157,"-17"18"-157,18-1 15,-18 1 1,0 17 0,18-35-1,-1 18-15,-17-1 16,18 1-1,-18 17 17,0-17-17,18 0 1,-18-1 0,17 1-1,-17 0 16,0-1 16,0 1-15,0-36 61,0 1-77,0-19 0,0 1-1,0 17 1,0 1-1,0-1-15,0 0 16,0 1-16,0-1 16,0 0-1,0 1 1,0-1 0,18 18-1,0-17 1,-18-1-1,17 18 32,-17-18-15,18 18-17,-1 0 16,-17 18 48,0 0-79,0-1 31,18 1-31,-18-1 31,0 1-31,18 0 16,-18-1-16,0 1 15,0 0 1,0-1 0,0 1-1,0 0 1,0-1-1,0 1 1,0 0 15,0-1-15,17-17 93,-17-17-77,0-19-1,0 19-31,0-1 15,0 0 1,0 1 0,0-19-1,18 19 1,-18-19 0,18 19-1,-18-1 1,0 1-1,0-1 1,0 0 0,17 18 15,-17-17-15,18 17-1,0 0 32,-18 17 16,17 1-63,-17 0 15,0 17 1,18 18-1,-18-18 1,17 0 15,-17 1-31,0-1 32,18-17-17,-18-1 1,18 1-1,-18-1-15,0 1 32,0 0-17</inkml:trace>
  <inkml:trace contextRef="#ctx0" brushRef="#br3" timeOffset="-137005.67">11765 14834 0,'-18'0'93,"1"0"-93,17 18 16,-18 0-16,1-1 31,17 1-31,0 17 16,0 0 0,0 1 15,0-19-31,0 1 15,0 0 1,17 17 0,1 0-1,-1-17 1,1-1 0,-18 1-1,18-18 1,-18 18-1,17-18-15,-17 17 16,18-17 0,0 0-16,-1 0 31,1-17-15,-18-1-1,18 18 1,-18-35-1,0 0 1,0-18 0,0 35-1,0-17 1,0-1 0,0 19-1,-18-19 1,18 19-1,-18 17 1,-17-18 0,17 18-1,1 0 17,-1 0-17,-17 0 1</inkml:trace>
  <inkml:trace contextRef="#ctx0" brushRef="#br3" timeOffset="-135434.51">12153 14799 0,'-17'0'141,"-1"18"-126,0-1 1,1-17-1,-1 18-15,18 0 16,-18-1 15,1 1 1,17-1 14,17-17-30,1 0 15,0 0-15,-1 0 0,1 0-1,0 0 1,-1 0-1,1 0-15,-1 0 32,1 0-17,0 0 1,-18 18 0,0 0-1,17-1 1,-17 1-1,18 0 1,-18-1 0,0 1-1,0 17 1,0 1 0,-18-19-1,1 1 1,-36-18-1,18 0 1,17 0 0,-17 0 15,17 0-31,0 0 31,1 0-15,-1-18-1,0 1 17,18-1-1</inkml:trace>
  <inkml:trace contextRef="#ctx0" brushRef="#br3" timeOffset="-121960.78">14235 7691 0,'35'0'187,"-18"0"-187,19 0 16,17 0 0,35 0 15,106 0 0,-141 0-15,17 0-1,-17 0 1,-17 0 15,-1 0-31,-18 0 16,19 0-16,-19 0 16,1 0-1,35 0 1,-18 0-1,-17 0-15,17 0 16,0 0-16,-17 0 16,35 0-1,-18 0 1,36 0 0,-1 0-1,1 0 1,-53 0-1,52 0 1,-35 0 0,-17 0-1,53 0 17,-18 0-17,-36 0 1,54 0-1,-36 0 1,-17 0 0,35 0-1,-18 0 17,0-18-32,0 18 15,-17 0 1,0 0-16,35 0 15,-36 0 1,18-18 15,1 18-15,-19-17 0,19 17-1,-19-18 1,1 18-1,-18-18-15,18 1 16,-1-1 0,1 0-1,-18 1 1,0-1 0,0 1-1,0-1 1,18-17-1,-1 17 17,-17 0-32,18 1 31,-1-19-31,1 19 31,-18-1-31,0 0 16,18 1-1,-18-1-15,17 1 32,-17-1-32,0 0 31,0 1-31,0-1 16,0 0-1,0 1 1,0-1-1,0 0 1,0 1 15,0-18-15,0 17-16,0 0 31,0 1-15,0-1-1,0 0 1,0 1 0,-17 17-1,17-18-15,0 0 16,-18 1 0,18-1-1,-35 1 1,35-19-1,-18 36 1,1-17-16,17-1 16,-18 0-1,0 18-15,1-35 32,-19 35-17,36-18 1,-17 1-1,-1-1 1,0 18-16,1 0 16,-1-18-1,0 18 1,1-17 0,-1 17-16,1 0 15,-19-18 1,1 1-1,17-1 1,1 18-16,-19 0 31,19-18-15,-18 18-16,17 0 16,0-17 15,1 17-31,-72-18 15,19 0 1,17 18 0,0 0-1,18 0 1,-36 0 0,36 0-1,0 0 1,17 0-1,-17 18 1,17-18 0,0 0-16,-17 0 31,18 18-15,-36-18-1,17 0 1,19 0-1,-36 17 1,35-17 0,1 0-16,-19 18 15,19-18 1,-1 0-16,0 18 16,1-18-16,-1 0 15,0 0 1,1 0-1,-1 0-15,0 0 0,1 17 16,-1-17 0,1 18-16,-19-18 31,19 17-31,-19-17 31,19 18-15,-19-18-1,19 0-15,17 18 16,-18-18-16,1 17 16,-19-17-1,19 0 1,-1 0 0,0 0-1,18 18 1,-35-18-1,17 18 1,1-18 0,-1 0 15,-17 0-15,17 0-1,1 0 16,-1 0-31,0 0 16,1 0 0,-1 0-1,0 17 1,1-17 0,17 18 15,-18-18-31,0 0 0,1 18 15,-1-18 1,1 17 0,17 1-1,-18-18 1,0 18 0,1 17-1,17-18 1,-18 1-1,0 17 1,1 1 0,17-1-1,0 0-15,0-17 16,0 17 0,0-17-16,-18 52 15,18-52 1,0 35-1,0-18 1,0 0-16,0-17 31,0 0-31,0-1 16,0 54 0,0-53-1,0-1 1,0 1-1,0-1 1,18 1-16,-18 0 16,0-1-16,17 1 15,1 0-15,-18-1 16,0 1 0,18 0 15,-18-1-31,17-17 15,-17 18 17,18-18-1,-18 17-15,18-17 15,-1 0 0</inkml:trace>
  <inkml:trace contextRef="#ctx0" brushRef="#br3" timeOffset="-117469.33">24959 7655 0,'18'0'125,"17"0"-109,0 0 0,0 0-16,142 0 47,-142 0-47,106 0 46,-88 0-30,0 0 0,-35 0-1,17 0 1,18 0-16,-35 0 16,70 0-1,-71 0 1,19 0-16,-1 0 15,18 0-15,0 0 16,-18 0 0,18 0-16,0 0 15,-35 0 1,34 18-16,1-18 16,-35 0-16,17 0 15,1 0 1,-19 0-16,18 0 15,-17 0-15,17 0 16,1 0 15,17 0-15,-36 0 0,19 0-16,-19 0 15,1 0-15,-1 0 16,19 0-1,-19 0-15,1-18 16,0 1-16,17 17 16,0 0-1,-17-18 1,17 0 0,-17 18-1,-18-17 1,35 17-1,-17-18 17,-1 0-17,1 1 17,-18-1-17,18-17 1,-1 0-1,18-18 1,-17 35 0,-18 0-1,0 1 1,0-1 0,18 0-1,-18 1 16,0-1-15,0 1 0,0-1-1,0 0 1,0 1 0,0-1-16,0 0 15,0 1-15,0-19 16,0 19-1,-18-1-15,18-17 16,0 17-16,-18-17 16,18 17-1,-17 1-15,-1-19 16,1 1 0,17 0-1,-36 17-15,19-17 16,-1 17-1,18 1 1,-18 17 0,1 0-16,-1-18 15,18 0 1,0 1-16,-18 17 16,1 0-16,17-18 15,-18 18 1,-17-18-1,17 1 1,1-1-16,-1 1 16,0 17-16,-17 0 15,17-18 1,1 18 0,-18-18-16,17 18 15,-17-17-15,-36-1 16,36 18-1,-53-18 1,-18 18 15,88 0-15,-70 0 0,53 0-1,17 0 1,-35 0-1,18 18 1,0-18 0,-1 18-1,1-18 1,17 0 0,1 0-1,-1 17 1,0-17-16,1 18 15,-1-18-15,0 0 32,1 18-32,-1-18 0,1 17 15,-1 1-15,-17-18 32,-1 17-17,19 1 1,-19 0-1,1-18 1,0 35 0,0-35-1,17 18 1,0-18-16,-17 0 16,17 0-1,1 17-15,-1-17 16,-17 18-1,17-18-15,1 18 16,-19-18-16,19 0 16,-36 17 15,17-17-15,19 0-1,17 18-15,-18-18 16,1 0-16,-1 18 15,0-18 1,1 0 0,-1 35-1,0-35 1,18 17-16,-17-17 16,17 36-16,-18-19 15,0 1 1,1 17-1,17-17 17,-18 17-32,1-35 0,17 35 15,-18-35 1,18 36 0,0-19-16,0 1 15,0 17-15,0-17 16,0 17-1,0 18-15,0-35 16,0 17-16,0-17 16,0 17-1,0 0 17,0 18-32,0-18 15,18-17-15,-18 17 16,17 1-1,1-36-15,-18 17 16,17 1-16,-17 0 16,0-1 15,18 1-15,0-18-1,-18 17 1,17 1-1,1-18 1</inkml:trace>
  <inkml:trace contextRef="#ctx0" brushRef="#br1" timeOffset="-95912.78">11747 12418 0,'36'0'110,"-19"0"-110,142 0 47,-71 0-16,-17 0-15,-36 0-1,-17 0-15,17 0 16,-17 0-1,17 0-15,0 0 16,1 0 0,-19 0-1,1 0 1,-1 0 0,19 0-1,-19 0 1,1 0-1,0 0 1,-1 0 15</inkml:trace>
  <inkml:trace contextRef="#ctx0" brushRef="#br1" timeOffset="-94468.73">11765 12612 0,'18'0'110,"-1"0"-110,19-18 15,17 18-15,0 0 32,105-17 15,-105 17-32,-18 0 16,1 0-31,-19 0 16,19 0-16,-1 0 16,-17 0-1,-1 0 1,1 0 0,-1 0-1,1 0 1,0 0-1</inkml:trace>
  <inkml:trace contextRef="#ctx0" brushRef="#br1" timeOffset="-93352.53">12524 12206 0,'0'18'156,"0"17"-156,0-17 31,0-1-31,0 36 32,0-35-1,0-1-16</inkml:trace>
  <inkml:trace contextRef="#ctx0" brushRef="#br1" timeOffset="-90041.18">12382 12612 0,'36'0'171,"-19"0"-155,1 0 0,0 0-1,-1 0-15,1 0 47,0 0-31,-1-18 109,-17 36 62,0-1-155,0 1-17,0 0 1,0-1 15,0 1-31,0 0 31,0-1-15,0 19 0,0-19-1,0 1 1,0-1-1,0 1 1,0 0 0,0-1 15,0 1 16,0-36 47,0 1-94,0-1 15,18-17 1,0 17-1,-18 1 17,35-1-17,-35-17-15,0 17 16,17 18 0,-17-18-1,18 1 1,0 17-1,-18-36 1,17 19 0,1 17-1,-18-35 1,35 35 0,-17-18 30,-18 0-46,18 1 16,-1 17 15,1 0-15,-1-18 15,1 18-15,-18-18-1,18 18 17,-1 0-1,1 0 0,0 0 0,-1 0-15,-17-17 62,18 17-62,-18-18 46,0 0-30,-35 1 14,17 17-30,18-18-16,-35 18 31,17-18-15,0 18 0,1-17-1,-18 17 1,35-18-1,-18 18 1,0 0 0,1 0-1,-1 0 1,0-17 0,1-1 15,-1 18-16,0 0 1,1-18 31,-1 18-31,18-17-1,-17-1 1,-1 18 15,0 0-31,18-18 16,-17 1 15,-1 17 16,18-18-16,0 0 16</inkml:trace>
  <inkml:trace contextRef="#ctx0" brushRef="#br1" timeOffset="-86670">13758 12065 0,'-17'0'94,"-19"0"-79,1 0-15,0 0 32,17 0-32,-35 35 15,36-17 1,-19 0 15,1 17-15,17-35-16,1 53 31,-1-36-15,18 1-1,0 0-15,0 17 16,0-17-1,0-1 1,0 1-16,0-1 16,35 1-1,-17 17 1,-18-17 0,53 0-1,-35-1 1,-1 1-1,1-18 17,17 18-17,-35-1 1,18-17 0,-1 0-1,1 0 1,17 0-1,-17 0 17,0 0-17,-1-17 17</inkml:trace>
  <inkml:trace contextRef="#ctx0" brushRef="#br1" timeOffset="-85688.94">14023 12100 0,'0'53'140,"0"-18"-140,0-17 16,0 17-16,0 1 15,0-19 1,0 19 15,0-19-31,18 18 32,-18-17-17,17 0 1,-17-1-1,0 1 17</inkml:trace>
  <inkml:trace contextRef="#ctx0" brushRef="#br1" timeOffset="-84285.9">13864 12118 0,'18'-18'109,"17"18"-62,0-17-47,-17 17 16,0 0-1,-1 0 1,1 0-1,17 0 1,-17 0 15,-1 0-31,1 0 32,0 0-17,-1 17 1,1-17-1,0 18 1,-1-18 15,1 0-15,-18 18 0,18-18-16,-18 17 15,17-17 1,-17 18-1,18-1-15,-18 1 16,0 0 0,0-1-1,0 19 1,0-19-16,0 1 31,0 17-31,0-17 31,-18-1-31,18 1 16,-17 0 15,-1-1-15,0-17 0,18 18-1,-17 0-15,-1-18 16,0 0-1,1 17-15,-1-17 16,0 0 0,1 18-1,-18-18 1,17 0 0,0 0 15,1 0-31,-1 0 31,0 0-15,1-18 15,-1 18-15</inkml:trace>
  <inkml:trace contextRef="#ctx0" brushRef="#br1" timeOffset="-82269.83">14429 12418 0,'17'0'140,"1"0"-124,0 0-1,34 0 1,-16 0 0,-19 0-1,1 0 1,17 0 0,-17 0 15,0 0-16,-1 0 17,1 0 15</inkml:trace>
  <inkml:trace contextRef="#ctx0" brushRef="#br1" timeOffset="-81346.65">14429 12241 0,'17'0'125,"1"0"-110,0 0 1,17 0 0,18 0 15,-18 0-16,0 0 1,-17 0 0,17 0-1,-17 0 1,-1 0 0,1 0-16,0 0 31,-1 0-16,1 0 1</inkml:trace>
  <inkml:trace contextRef="#ctx0" brushRef="#br4" timeOffset="-75033.95">7779 11571 0,'0'-18'172,"0"1"-156,17-1-1,1-17 32,-18 17-31,18 18-1,-1 0 1,-17-17 0,18-1-1,0 18 1,-1 0-1,1 0 1,-18-18 0,17 18-1,-17-17 1,18 17 0,0-18-1,-1 18 1,1 0-1,0 0 17,-1-18-17,1 18 1,0 0 0,-1 0-1,1 0 1,17 0 15,-17 0-15,-1 0 15,1 0-31,0 0 16,-1 0-1,1 0 1,0 0 15,-1 0-15,1 0-1,-18 18 1,18-18 0,-1 18-1,1-1 1,-1-17-1,-17 18 1,18 0 0,0-1-1,-18 1 17,17-18-32,-17 18 15,0-1-15,0 1 31,18-18-15,-18 17 0,0 1-1,18 0 1,-18-1 0,0 1-1,0 0 16,0-1-15,0 1-16,0 0 31,0-1-15,0 1 0,0-1-1,0 1 1,0 0-1,0-1 17,0 1-32,0 0 15,0-1-15,0 1 16,-18-18 0,18 18-1,0-1 1,0 1-1,0 0 1,-18-18 0,18 17-1,0 1 1,-17-1 0,-1 1 15,0 0 0,1-1-15,17 1 31,-18-18-32,1 0 1,-1 0-1,0 0 1,1 0 0,-1 0 15,0 0-31,1-18 31,-1 1-15,0 17-1,1 0 1,-1 0 0,18-18-1,0 0 1,-17 18 0,-1 0-1,18-17 1,-18 17-1,1-18 1,-1 1 0,0-1 15,1 0-15,-1 18-1,18-17 16,0-1-15,-18 18 0,1-18-1,17 1 1,0-1 0,-36 0-1,19 1 1,-1-1 15,18 0-31,-17 1 16,17-1-1,0 1 1,-18 17 0,0-36-1,18 19 1,0-1 15,-17 0-15,17 1-1,0-19 1,0 19 0</inkml:trace>
  <inkml:trace contextRef="#ctx0" brushRef="#br4" timeOffset="-72761.23">8996 11571 0,'17'0'110,"-17"-18"-95,18 18 1,0-35 15,-18 18-31,17 17 16,1 0-1,-18-18-15,18 0 32,-1 1-17,1-19 1,17 36 0,-35-17-1,18 17 1,-1-18-1,1 18 1,17-18 0,-17 1-1,0 17 1,-1-18 0,1 18-1,0 0 1,-1 0 15,1 0 0,0 0 1,-18 18-17,0-1 1,0 1 15,0 0-15,17-18-16,-17 35 15,0-17 1,0-1 0,0 1-16,0 0 15,0-1 1,0 1-1,0-1 17,0 1-32,0 0 15,0-1 1,0 1 0,0 0-1,0-1 1,0 1-1,0 0 1,0-1 0,0 1-1,0-1-15,0 1 32,0 0-17,0-1 1,0 1 15,0 0-15,0-1-1,0 1 1,0 0 15,0-1-15,0 1-1,0 0 17,0-1-1,-17-17-31,-1 18 16,0-18-1,1 0 16,-1 0-15,0 0 0,1 0-1,-1 0 1,18-18 0,-18 18-1,1-17 1,-1-1-1,0 0-15,1 1 32,-1-1-17,1 0-15,17 1 32,-18-1-32,0 0 15,18 1 16,0-1-31,-17 0 16,17 1-16,0-18 16,-18 17-1,18 0 1,0 1 0,0-19-1</inkml:trace>
  <inkml:trace contextRef="#ctx0" brushRef="#br4" timeOffset="-69889.15">10283 11589 0,'0'-18'109,"18"0"-93,-18 1-1,18-1 17,-1 1-17,1 17-15,-18-18 32,0 0-17,18 18-15,-18-17 16,17 17 15,1 0-15,-18-18-1,35 18 1,-35-18 0,18 18-1,-1 0 16,1 0-15,0-17 0,-1 17-1,-17-18 1,36 18 0,-19 0 15,1 0-16,0 0 1,-1 0 0,1 0 15,0 0 0,-1 18-31,1-18 16,-1 17 15,1 1-15,0 0 31,-1-1-32,1 1 1,0 0 15,-1-1 0,-17 1 1,18-1-32,0 1 15,-18 0 32,0-1-47,17-17 16,-17 18-1,18 17 1,-1-35 15,-17 18-31,0 0 16,0-1-1,0 1 17,0-1-32,0 1 15,0 0 1,0-1 15,0 1-31,0 0 31,0-1-15,0 1 0,0 0 15,-17-18-15,17 17-1,-18-17-15,18 18 31,-17 0 1,-1-1-17,0-17 32,1 0-31,-1 0 15,0 0-15,1 0-1,-1 0 17,0 0-17,1 0 1,-1 0-1,1 0 17,-36-17-17,53-1 1,-18 18-16,0 0 16,1 0-1,-19-18-15,19 18 31,-1 0-31,18-17 16,-18 17 0,1 0-1,-1 0 1,1-36 0,-1 36-1,18-17 1,-35-1 15,17 0-15,18 1-1,0-1 1,-18 18 0,18-18-16,-17 18 15,17-17-15,0-1 16,0 1-1,0-1 1,0 0-16,0 1 16,0-1-1,0 0 17,0 1-32,0-1 31</inkml:trace>
  <inkml:trace contextRef="#ctx0" brushRef="#br1" timeOffset="-64716.59">15205 11659 0,'-36'0'63,"36"18"-63,-70 35 31,70 17-15,-18-52-1,1 0 1,17 35 0,-18-36-16,18 1 15,0 17 1,0-17 0,0 35-1,0-36 1,0 19-16,0-19 15,0 1 1,0 17-16,0-17 31,0-1-31,18-17 16,-18 53 0,0-35-1,17 0 1,-17-1-1,18 1-15,0 0 16,-18-1 0,17 1-1,-17-1 1,18-17-16,-1 36 16,-17-19-1,18 1 1,0-18-1,-18 18 1</inkml:trace>
  <inkml:trace contextRef="#ctx0" brushRef="#br1" timeOffset="-62657.99">15258 11924 0,'0'35'141,"0"0"-126,0 36 17,0-53-32,0-1 15,0 1 1,0 0-1,17-1 32,1 1 0,0-18-31,-1 0 15,1 0-15,-1 0 15,1 0-31,0 0 31,-1 0 0,1 0-15,0 0 31,-1 0-31,-17-18-1,0 1 1,0-1-1,0 0 1,0 1 0,0-19-1,0 1 1,0 17 15,0 1-15,0-1 31,0 36 31,0-1-63,0 72-15,0-72 32,0 19-32,0-1 15,0-18-15,0 19 16,0-1 0,0-17-1,0-1 1,0 1-1,0 0 1,0-1-16,0 1 31,0-1-15,0 1-16</inkml:trace>
  <inkml:trace contextRef="#ctx0" brushRef="#br1" timeOffset="-61608.6">15699 12012 0,'0'18'125,"0"-1"-109,0 1 0,0 0-16,0 17 15,0 0-15,17 0 16,-17-17 0,0 0 15,0-1-31,0 1 15,18 0 1,-18-1 0,0 1-1,0 0 17</inkml:trace>
  <inkml:trace contextRef="#ctx0" brushRef="#br1" timeOffset="-60755.57">15628 12118 0,'18'0'156,"-1"0"-156,19 0 31,17 0 32,-36 0-16</inkml:trace>
  <inkml:trace contextRef="#ctx0" brushRef="#br1" timeOffset="-59122.48">16245 11712 0,'18'0'140,"0"0"-140,-1 18 16,19-1 0,-36 1-1,17 17 1,1-35-16,-18 18 15,18 0 1,17 17 15,35 106 16,-70-123-31,0 35-1,0-18 1,0 0 0,0-17-1,0-1 1,0 1 0,0 17-1,0-17 16,0 0-15,0-1 0,0 1-1,-17 0 1,17-1 31,0 1-32,-18-18 17,18 17-17,-18-17 1,18 18 0</inkml:trace>
  <inkml:trace contextRef="#ctx0" brushRef="#br1" timeOffset="-57848.25">16704 11677 0,'0'18'109,"-35"87"-78,35-52-15,-18-17 0,18-19-16,0 19 15,0-19 1,0 1-16,0 17 16,0-17-1,0 17 1,0-17-1,0-1 1,0 1 0,0 0-1,0-1 1,0 1 0,0-1-1,18 1 1,-18 0-1,17-18 1,-17 17-16,18 1 16,-18 0-1,18-18 17,-18 17-32,17 1 15,1-18 32</inkml:trace>
  <inkml:trace contextRef="#ctx0" brushRef="#br1" timeOffset="-56307.99">16880 12012 0,'0'-18'218,"18"1"-202,-18-1 15,18 1-31,-18-1 32,17 0-1,-17 1 0,0-1 32,0 53 93,0-17-156,0 0 15,0 17 1,0 35 0,0-17-1,0-35-15,18 17 16,0 0 0,-18-17-1,17 35 1,-17-35-1,18-1 1,-18 1 0,0 0-1</inkml:trace>
  <inkml:trace contextRef="#ctx0" brushRef="#br1" timeOffset="-54810.42">17216 11959 0,'0'18'157,"0"35"-157,17 53 46,-17-36-30,0-52 15,0-1-15,0 1 0,0 0-1,0-1 16,0 1-15,0 0 0</inkml:trace>
  <inkml:trace contextRef="#ctx0" brushRef="#br1" timeOffset="-54149.53">17127 12100 0,'36'0'141,"-1"0"-141,0 18 31,18-18 16,-35 0-32,-1 0 17</inkml:trace>
  <inkml:trace contextRef="#ctx0" brushRef="#br1" timeOffset="-52837.89">17780 11642 0,'18'0'109,"17"17"-93,-17 1-16,-1 0 16,18-1-1,-35 1-15,53 35 16,-17 17 15,-19-34-31,1 17 16,-18-1 15,0-16-15,0-1-1,0 0 1,0-17 0,0 0-16,0-1 15,0 1-15,0-1 16,0 19-1,0-19 1,0 1 0,-18-18-1,18 18 1,0-1 15,0 1-15,-17 0-1</inkml:trace>
  <inkml:trace contextRef="#ctx0" brushRef="#br1" timeOffset="-51754.96">18203 11606 0,'-17'106'78,"-1"0"-62,18-53-16,0 0 15,0-18 1,0 36 31,0-1 0,0-52-32,0 17 1,0-17 0,0 17-1,0-17 1,0 17 15,18-17-31,-1-1 31,1 19-15,-18-19 0,18 1-1,-1-1 1,1 1 15</inkml:trace>
  <inkml:trace contextRef="#ctx0" brushRef="#br1" timeOffset="-50172.93">18327 11994 0,'0'-17'156,"17"-1"-140,-17 1-1,18-1 1,0 0 0,-18 1-1,17 17-15,1 0 16,0-18 15,-1 18-15,1 0-16,0 0 31,-1 0-15,1 0 15,-1 0 0,1 18 0,-18-1 1,0 36-17,0-18 1,-35 36-1,0 0 1,35-54 0,-36 36-1,19-18 1,17-17 15,-18-18-15,18 18-1,0-1 1,0 1 0,0 0-1,0-1 1,18-17 0,-1 0-1,19 0 1,-19 0-1,18 0 1,-17 0 0,0 0-16,-1 0 15,1 0 1</inkml:trace>
  <inkml:trace contextRef="#ctx0" brushRef="#br1" timeOffset="-49269.53">18785 11924 0,'0'35'93,"36"142"-61,-36-54 15,17-105-32,-17-1 1,0 1-1,0 0 1,0-1 15,0 1-15</inkml:trace>
  <inkml:trace contextRef="#ctx0" brushRef="#br1" timeOffset="-48650.04">18697 12118 0,'18'0'141,"17"0"-126,-17 0 1,-1 0 0,19 0 15,-19 0 0</inkml:trace>
  <inkml:trace contextRef="#ctx0" brushRef="#br1" timeOffset="-46800.98">19491 11695 0,'18'0'188,"-18"17"-173,17 1-15,1-18 31,-18 17-15,18 19 0,-1-36-16,1 17 15,-18 1 1,0 0 0,17-1-1,1 1 1,-18 17-1,0-17 32,18 0-31,-1 17-16,-17 0 16,0-17-1,0-1 16,0 19-15,0-19-16,0 1 31,0 0-31,0-1 16,0 1 0,0-1-1,0 1 16,0 0-31,0-1 32,0 1-17,0 0 1,0-1 0,-17-17-1,17 18-15,0 0 63,-18-18-48,18 17 1</inkml:trace>
  <inkml:trace contextRef="#ctx0" brushRef="#br4" timeOffset="-41239.05">15981 12065 0,'17'0'125,"1"-18"-109,-18 1-16,18-1 31,-1-17 0,-17 17-31,0-35 47,0 36 0,0-1-32,0 0 48,0 1-32,0 34 63,18 19-94,-18-1 16,0-17-1,0 34-15,18 19 31,-18-18-15,17-18 0,-17-17-16,0-1 15,0 1-15,0 0 16,0-1 0,18 1-1,-18 0 16</inkml:trace>
  <inkml:trace contextRef="#ctx0" brushRef="#br4" timeOffset="-39163.05">17551 12100 0,'0'-35'110,"17"35"-110,-17-53 31,36 18 0,-19 35-15,-17-18 0,0 1-16,0-1 15,0 0 16,0 1-31,0-1 79,18 18-17,-18 35-46,18 1-1,-18-1 1,17 35 0,1 1-1,-18-36 1,17 18-1,1-18 1,-18-17 0,18 0-16,-18-1 31</inkml:trace>
  <inkml:trace contextRef="#ctx0" brushRef="#br4" timeOffset="-37364.23">19085 12083 0,'0'-18'125,"36"-17"-125,-19-1 16,1 19 0,-1-36 15,1 18 0,-18 17-15,0 0-1,0 1 17,0-1 15,18 36 46,-18 17-93,17 18 16,-17-18 0,36 53-1,-36-70 1,0 17-16,17 1 15,-17-19 1,18 1-16,-18-1 16,18 19-1,-18-19 1,0 1 15,0 0-15,17-1-16</inkml:trace>
  <inkml:trace contextRef="#ctx0" brushRef="#br1" timeOffset="-32217.66">13794 12965 0,'-18'0'125,"-17"17"-110,-71 54 16,88-54-15,-17 36 0,17-17-1,18-1 1,0-17 0,0-1-1,0 1-15,0-1 16,0 1-1,0 17 1,18-35-16,-18 18 16,18-18-16,-1 18 15,1-1 1,-1 1 0,1-18-16,0 18 31,-1-1-16,1-17 17,0 0-17,17 0 1,0-17 0,-17 17-1,-18-18 1,35 0-1,-35 1 1</inkml:trace>
  <inkml:trace contextRef="#ctx0" brushRef="#br1" timeOffset="-31448.91">14111 13035 0,'0'35'125,"0"-17"-109,18 88 15,-18-71-15,17 0-1,-17 1 1,0-19 0,18 1-1,-18 0 1,0-1-1,0 1 1</inkml:trace>
  <inkml:trace contextRef="#ctx0" brushRef="#br1" timeOffset="-30270.44">13935 13106 0,'0'-18'110,"35"18"-95,-17-18-15,-1 18 31,36 0-15,-35 0 0,-1-17-1,54 17 1,-36 0 0,1 0-1,-36-18 1,35 18-1,-18 0 1,-17 18 0,36-18-1,-19 0 17,1 17-17,0 1-15,-1-18 31,1 53-15,0-35 0,-18 35-1,0-36 1,0 18 0,0 1-1,0-19-15,0 1 16,0 17-1,-18-35-15,0 18 16,1 17-16,-1-35 16,-17 18-1,-1-1 1,1 1 0,0-18 15,0 0-16,-1 0 1,19 0 0,-1-18-1,0 1 1,1 17-16,-1 0 16,18-18-1</inkml:trace>
  <inkml:trace contextRef="#ctx0" brushRef="#br1" timeOffset="-29354.56">14587 13353 0,'36'0'78,"-1"0"-62,106 0 15,-106 0-31,71 0 47,-71 0-31,-17 0-1,0 0 17,-1 0-17</inkml:trace>
  <inkml:trace contextRef="#ctx0" brushRef="#br1" timeOffset="-28639.22">14623 13176 0,'35'0'109,"0"0"-93,0 0-16,1 0 15,-1 0 1,-17 0-16,-1 0 15,19 0 1,-19 0 0,1 0-1,-1 0 1,1 0 0</inkml:trace>
  <inkml:trace contextRef="#ctx0" brushRef="#br1" timeOffset="-27446.42">15699 12876 0,'35'0'125,"0"0"-109,0 0-16,107 0 47,-125 0-32,1 0 1,-1 0 0,1 0-1,0 0 1,-1 0 31</inkml:trace>
  <inkml:trace contextRef="#ctx0" brushRef="#br1" timeOffset="-25848.57">15734 12894 0,'0'18'125,"0"17"-125,0 0 32,0-17-32,18-1 15,-18 1 1,17 0-16,-17-1 15,0 1 17,18 0-17,-1-1 1,-17 1 31,18-18-32,0 0 1,-1 0 0,1 0-1,0 0 1,17 0 0,-17 0-1,-1 0 16,1 0-31,-18-18 16,35 18-16,-17 0 31,-1 0-15,1 0 0,0 0-16,-1 0 31,1 0-16,0 0 1,-1 18 0,1 17-1,-1-35 1,1 36 0,0-36-1,-18 35 1,17-18-1,-17 1 1,0 0-16,0-1 16,0 1-1,0 0 1,0-1 15,0 1 0,0 0-15,-17-1 0,-1 1-16,0-18 15,1 0-15,-1 0 32,-17 0-32,17 0 31,1 0-31,-1 0 15,-17 0 1,17 0 0,0-18-1,1 18 17,-1 0-17,18-17 1,-17 17-1,17-18 1</inkml:trace>
  <inkml:trace contextRef="#ctx0" brushRef="#br1" timeOffset="-24842.62">16598 12788 0,'-17'53'62,"-36"71"-46,35-72-16,18-16 31,0-1-31,0-17 16,0-1-16,0 1 15,0 0-15,0-1 32,0 1-32,0 0 15,0-1 1,0 1 0,18-1-1,-1 1 1,1 0-1,0-1 1,-1 1 0,-17 0-16,18-1 31,-1-17-15,1 18-1,0 0-15,-1-18 31,1 0-15</inkml:trace>
  <inkml:trace contextRef="#ctx0" brushRef="#br1" timeOffset="-23230.42">16933 13088 0,'0'-18'156,"18"18"-140,-18-17-1,18 17 1,-1 0-1,1-18 1,0 18 0,17 0 15,-18 0 0,1 0-15,0 0-1,-1 0 1,-17 18 0,0-1-1,18 1 17,-18 0-17,0-1 1,0 1-1,0 35 1,-18 0 0,1-36-1,-19 36 1,36-35 0,-17 0-1,17-1 1,-18 19-1,18-19 32,0 1-47,18-1 32,-1-17-1,1 0-16,0 0 1,-1 0 0,1 0-16,17 0 15,-17 0 1,17 0 0,-17 0-1,17 0 1,-17 0-1</inkml:trace>
  <inkml:trace contextRef="#ctx0" brushRef="#br1" timeOffset="-22148.7">17286 12894 0,'0'18'156,"18"17"-140,17 0-1,-17 0 1,-1-17-16,-17 17 16,18-17-16,17 88 47,-17 0 15,-18-89-46,0 19-1,0-19 1,0 19 0,0-19 15,0 18-16,0-17 17,0 0-17</inkml:trace>
  <inkml:trace contextRef="#ctx0" brushRef="#br1" timeOffset="-20798.37">17762 12859 0,'-17'0'94,"-1"35"-78,0 0-16,18 1 31,-17-1-31,17-18 15,0 19 1,0 17 0,0-18-1,0 0-15,17 1 32,1-19-32,-18 1 15,18-1 1,-1 19-1,1-19-15,-18 1 16,18 0 0,-1-1-16,1 1 15,0 0 1,-1-1 0,-17 18 15,18-35-16,-1 18 1,-17 0 0,18-1-1</inkml:trace>
  <inkml:trace contextRef="#ctx0" brushRef="#br1" timeOffset="-19322.79">17939 13035 0,'0'-18'156,"17"18"-156,72 0 47,-37 0 0,-34 18 0,-18 0-31,0-1-1,-18 1 1,1 0 0,-18 17-1,17-35 1,0 18-16,18-1 15,-17-17 1,-1 0 15,36 0 32,-18-17-63,17 17 15,19 0 1,-19 0 0,1 0-1,-1 0 1,19 0 0,-19 17 15,1-17-16,-18 18 1,18 17 0,-18-17-1,17-1 1,-17 1 0,0 0-16,0-1 15,-17 1 16,17 0-31,-36-18 16,-17 0 0,1 0-1,34 0 1,-17 0 0,17 0-1,0 0-15,1 0 31,-1 0 1</inkml:trace>
  <inkml:trace contextRef="#ctx0" brushRef="#br1" timeOffset="-18245.64">18133 12788 0,'17'0'94,"1"18"-63,0-1-31,-1-17 16,1 36-16,17-19 15,1 19-15,-19-36 16,1 35 0,17 0-1,0 18 1,-17-53-1,0 53 1,-1 0 0,1 0-1,-18-35 1,18 34 15,-18-16-15,0-1-1,0 0 1,0-17 0,0 17-1,0-17 1,0 17 0,-18-35-1,18 18 1</inkml:trace>
  <inkml:trace contextRef="#ctx0" brushRef="#br1" timeOffset="-16432.54">14217 14146 0,'-18'0'110,"-52"53"-95,-1-35 1,71 17-1,-17 0-15,-1-17 16,0 0 0,18 17-16,0-17 15,0-1 1,0 1 0,0 0-16,0 17 0,18 0 31,0-17-16,17 17 1,-18-17 0,1-1-16,0-17 15,-1 18-15,1 0 16,17-1 0,-17-17-1,0 0-15,-1 0 31,1 0-31,-1 0 16,1 0 15,0 0-15</inkml:trace>
  <inkml:trace contextRef="#ctx0" brushRef="#br1" timeOffset="-15702.8">14446 14252 0,'18'0'94,"-18"35"-94,18 18 15,-1-35 1,-17 17-1,18 1-15,-18-19 16,0 19-16,17-19 16,-17 1-1,0-1-15,18 1 16,-18 0 15,0-1-31,0 1 47</inkml:trace>
  <inkml:trace contextRef="#ctx0" brushRef="#br1" timeOffset="-14574.98">14323 14358 0,'35'-18'93,"0"18"-77,-17-17-16,0 17 31,17 0-31,18-18 47,-36 18-47,54 0 47,-53 0-31,17 18-1,-17-18 1,-1 17 0,18-17-1,-17 18 1,-18 0-16,18-18 15,-1 0 1,-17 17-16,18 19 16,-18-19-1,18 19 1,-18-1 0,0-18 15,0 19-16,0-19 1,0 1 0,0 0-16,0-1 15,-18 19 1,-17-36-16,17 17 47,-17 1-47,0-18 0,-1 0 15,-17 0 1,36 0-16,-1 0 16,0 0-16,1 0 15,-1 0 1,1 0 0,-1 0 15,18-18-16,-18 18 17</inkml:trace>
  <inkml:trace contextRef="#ctx0" brushRef="#br1" timeOffset="-13852.27">15064 14534 0,'70'0'110,"18"0"-95,-35 0-15,0 0 16,-18 0-16,-17 0 16,0 0-1,-1 0-15,1 0 32,0 0-1</inkml:trace>
  <inkml:trace contextRef="#ctx0" brushRef="#br1" timeOffset="-13153.98">14993 14376 0,'53'0'94,"-35"0"-79,17 0 1,88 0 31,-87 0-32,-1 0 1,-17 0 15,-1 0-31,1 0 16</inkml:trace>
  <inkml:trace contextRef="#ctx0" brushRef="#br1" timeOffset="-11398.17">15681 14146 0,'35'0'78,"-17"-17"-78,123-1 47,-70 18-16,-54 0-15,1 0 15,-18 18-15,0-1-16,0 1 31,0 17-16,0-17 1,-18 0-16,18-1 16,-35 1-1,17-1 1,1-17 0,-1 18 15,0-18-16,36 0 32,0 0-31,-1 0-16,1-18 31,35 18-15,-18 0-1,0 0 1,1 0 0,-1 0-1,-17 18 17,-1 17-17,18-17 1,-35 17-1,0-17 1,18 0 0,-18-1-1,0 1 1,0 17 0,-18 0 15,1-35-16,-1 18-15,18 0 16,-17-18-16,-19 17 16,19 1-1,-36-18 1,0 0 0,35 0-1,-17 0 1,17 0-1,1 0 1,-1-18 15,0-17-31,1 35 32,17-18-17</inkml:trace>
  <inkml:trace contextRef="#ctx0" brushRef="#br1" timeOffset="-9895.7">16369 14129 0,'0'17'78,"0"19"-62,0-19-16,0 36 15,0-35-15,0 52 32,0 1 30,18-53-46,-18-1-1,17 1 1,1-18 0,-1 0-1,1 18 1,0-18 0,17 0-1,-17 0 1,-1 0-1,1 0 1,0 0 0,-1 0 15,1 0-31,-1 0 16,1 0-1,0-18 1,-1 0 15,-17 1-15,18-19-1,-18-34 1,0 17 0,0 0-1,0 18 1,0 17-1,0 0 1,0 1 0,-18-1-1,18 0 1,-17 1 0,17-1 15,-18 18-16,0 0 1,1-17 0,-1 17-1,-17 0 1,-18 0 0,0 17-1,35-17 1,-17 35-1,18-17 1,-1 0 0,0-1-1,18 1 1,0 0 15</inkml:trace>
  <inkml:trace contextRef="#ctx0" brushRef="#br1" timeOffset="7425.21">16863 7161 0</inkml:trace>
  <inkml:trace contextRef="#ctx0" brushRef="#br1" timeOffset="10387.47">16810 7179 0,'0'18'281,"0"-1"-266,0 19-15,0-19 16,0 1 0,0 17-1,0 0 32,17-17-31,1-18-1,-18-18 1,53-35 0,18-52-1,-36 52 1,106-106 0,-53 106-1,-17 0-15,-18 18 16,0 0-16,-36 17 15,18 0 1,-17 18-16,0 0 16,-1-17 15,1 17 0</inkml:trace>
  <inkml:trace contextRef="#ctx0" brushRef="#br1" timeOffset="12385.55">27234 7197 0,'0'17'328,"0"1"-313,0 17 1,18-17 0,0 52 15,-18 1 16,0-53-16,17-1-15,1-17 31,0-17-32,-18-19 1,17 1-1,1 0 1,0-18-16,17 0 16,0 0-16,0-18 15,54-52 1,-54 70 0,18-17-1,0-1 1,-36 71-1,-17-18 1,18 18-16,-18-17 16,18 17-16,-18-18 15,17 18 17</inkml:trace>
  <inkml:trace contextRef="#ctx0" brushRef="#br1" timeOffset="23130.37">16087 7832 0,'35'0'93,"-17"17"-77,52 71 15,-52-52-15,52 52-1,-34-35 1,-1-18 0,18 18-1,-18 0 1,-17-35 0,-1-1-1,-17 19 1,18-36-1,-18 17 1,18 1 0,-1-18-1,-17 17 1,0 1 15,18-18-15,-18 18-1</inkml:trace>
  <inkml:trace contextRef="#ctx0" brushRef="#br1" timeOffset="24104.31">16387 7832 0,'0'35'157,"17"18"-142,1-18 1,17 53-1,-17-70 1,-1 53 0,-17-36-1,18 0 1,17 0 0,-35-17-1,18 0 1,0 17-16,-1-35 15,-17 18 1,0-1 0,18-17-1,-18 18 1,17-1 0,-17 1-1</inkml:trace>
  <inkml:trace contextRef="#ctx0" brushRef="#br1" timeOffset="25820.03">16422 8449 0,'17'0'79,"19"0"-64,34-53 32,-17 18 0,-35 17-16,-1 1-15,1 17-1,-18-18 17,18 18 30,-1-18-31,1 18 16,-18 18 78,0 17-125,0-17 16,0 52 0,0-52-1,0 17 1,0-17 15,0 0-31,0-1 141,0 1-126,0 35 1,0-36-16,-18-17 16,1 0 15,-1 0-16,0 0 1,1 0-16,-1-17 16,1-1-1,-1 18 17,0 0-32,1 0 15,17-18-15,-18 1 16,0 17-1,1 0 1,-1-18 15,0 1-15,1-1 0,-1 18-1,18-18-15,0 1 31,-17 17-31,17-18 32,-18 18-17</inkml:trace>
  <inkml:trace contextRef="#ctx0" brushRef="#br1" timeOffset="27613.28">26106 7849 0,'17'36'94,"1"-1"-78,17-18-1,-17 19-15,52 70 47,-52-71-47,35 35 47,-53-52-31,17-18-1,1 18-15,-18 17 32,18-35-17</inkml:trace>
  <inkml:trace contextRef="#ctx0" brushRef="#br1" timeOffset="28469.9">26247 7867 0,'17'35'109,"19"0"-93,-36 1-16,17-19 15,1 19 1,17 52 15,18-18 32,-53-52-48,18 0 1,-1-1 0,-17 1-1,0 0 17,18-18-32</inkml:trace>
  <inkml:trace contextRef="#ctx0" brushRef="#br1" timeOffset="30079.18">26282 8343 0,'18'-17'62,"-1"-1"-46,1 18-16,88-71 47,-71 71-16,0-17-15,-17-1-1,0 0 1,-1 18 15,1-17-31,-18-1 47,17 18-16,-17 35 79,0 1-95,0-19-15,0 19 16,0-19 0,0 19-1,18 16 1,-18-34-1,0 0 1,0 17 0,0-17 15,0-1-15,0 1 30,0 0-30,0-1 0,-18-17 93,1 0-93,-1 0-16,1 0 15,-1-17 17,0-1-32,1 18 15,-1 0 1,0-35-1,1 35 1,-1-18 0,-17 0-1,17 18 17,0-17-17,1-1 1,-1 18-1,1 0 1,-1-18 0,0 18 15</inkml:trace>
  <inkml:trace contextRef="#ctx0" brushRef="#br4" timeOffset="42523.33">17586 9102 0,'0'-18'172,"18"0"-156,-18 1-1,0-1 1,35-17 15,-17 17-15,-18 1-1,0-1 1,17 0 15,-17 1-15,18-1 15,-18 0 0,0 36 157,0 0-188,0-1 15,0 19-15,0-19 32,0 18-32,0-17 15,0 0-15,0-1 0,0 1 32,0 0-17,0-1 1,0 1-1,0 0-15,0-1 16,0 1 0,0-1-1,0 1 1,0 0 0,0-1 15,0 1 0</inkml:trace>
  <inkml:trace contextRef="#ctx0" brushRef="#br4" timeOffset="44071.24">20549 9049 0,'0'-18'125,"18"-17"-110,0 35-15,-1-18 16,-17 1-1,0-19 17,18 19-1,-18-1 0,0 36 47,0 17-62,0-17 0,0 52-1,0 1 1,0-54-1,17 19-15,-17-1 16,0-18 0,0 1-1,0 0 1</inkml:trace>
  <inkml:trace contextRef="#ctx0" brushRef="#br4" timeOffset="50004.12">29651 9013 0,'18'0'94,"-18"-17"-79,0-1 1,17 1 15,-17-1-31,0 0 16,18 18-1,-18-17 1,0-1 0,0 0 15,0 36 110,0 0-126,0 17 1,0-17-1,0 17 1,0-18 0,0 19-1,0-19 1,0 1 0,0 0-1,0-1 1</inkml:trace>
  <inkml:trace contextRef="#ctx0" brushRef="#br4" timeOffset="95534.23">20214 11871 0,'0'35'94,"0"-17"-78,0 35-1,0 35 17,0-53-1,0-17-16,0 0 1,0-1 0,18-52 62,-1 0-63,-17-1 1,18-17-16,0 18 16,35-53-1,35 0 1,-53 35 0,0 35-16,36-52 15,-36 52 1,18 0-16,-18-17 15,18 17 1,-35 1 0,17-1-16,-17 18 15,0-17 1,-1 17 0,1-18-1,-1 18 16,1 0-15,-18-18 15,0 1 16</inkml:trace>
  <inkml:trace contextRef="#ctx0" brushRef="#br1" timeOffset="105166.14">13529 10724 0,'-18'0'109,"-17"18"-93,-71 35 30,71-18-46,17 36 47,18-54-47,0 19 16,0-19 0,0 1-1,0 0 1,18 17-1,-18-17 1,18-1 0,-1 18-1,1-35 1,0 18 0,-1 0 15,1-1-16,-1-17-15,19 0 32,-1 0-17,-17 0 1,17 0 0,0 0-1,-17 0 1,17 0-1,-17 0 1</inkml:trace>
  <inkml:trace contextRef="#ctx0" brushRef="#br1" timeOffset="105952.6">13935 10795 0,'0'18'109,"0"17"-93,0 0 0,0 36 15,0-36-31,17 0 16,-17-17-16,0 17 15,18-17 1,-18-1-1,0 1 1,18 0 0,-18-1-1</inkml:trace>
  <inkml:trace contextRef="#ctx0" brushRef="#br1" timeOffset="107194.28">13794 10813 0,'17'0'78,"1"-18"-78,0 18 16,-1 0-1,1 0 1,-1 0-16,1 0 16,0 0-16,17 0 15,0 0 1,-17 0-1,35 0 1,-36 0 0,1 0-16,17 18 15,-17-1 1,0-17 0,-1 18 15,1 0-16,0-1 1,-18 1 0,0-1-1,0 19 1,0-19 0,0 1-1,0 0 1,0 17-1,0-17 17,-18-1-32,0 1 15,1-1 1,-1 1 0,0 0-1,1-18-15,-1 17 31,0 1-31,1-18 16,-1 0-16,1 0 16,-1 0-1,0 0-15,-17 0 16,17 0 0,1 0 15,-1 0-31,0 0 31,1 0-15,17-18 15</inkml:trace>
  <inkml:trace contextRef="#ctx0" brushRef="#br1" timeOffset="108026.77">14534 11042 0,'53'0'109,"-35"18"-93,105-18 15,-87 0-16,-1 17 1,0-17 0,-17 0-1,0 0 1,-1 0 15,1 0-15,-1 0 15</inkml:trace>
  <inkml:trace contextRef="#ctx0" brushRef="#br1" timeOffset="108745.1">14570 10883 0,'17'0'78,"177"0"-31,-176 0-31,35 0-16,-18 0 15,-17 0-15,-1 18 16,19-18 0,-19 0-1,1 17 1</inkml:trace>
  <inkml:trace contextRef="#ctx0" brushRef="#br1" timeOffset="109779.41">15293 10495 0,'-35'0'47,"35"35"-31,-71 142 46,71-124-30,0-18-17,18 18 1,-18-35-1,17 17 1,19-18 0,-36 19-1,35-36 1,-17 17 0,-1 1-1,1-18 1,-1 0-1,1 0 1,0 0 0</inkml:trace>
  <inkml:trace contextRef="#ctx0" brushRef="#br1" timeOffset="110533.86">15452 10636 0,'35'0'110,"0"36"-110,-17-1 15,17-35 1,36 70-1,-36-52 1,-17 0 0,-18-1-16,17 1 15,1-18 1,-18 18 0,0-1-1,18-17 1</inkml:trace>
  <inkml:trace contextRef="#ctx0" brushRef="#br1" timeOffset="111191.33">15699 10583 0,'-36'18'94,"-70"88"-31,71-36-17,18-52-30,17 0 0,0-1 15</inkml:trace>
  <inkml:trace contextRef="#ctx0" brushRef="#br1" timeOffset="112409.07">16334 10425 0,'17'0'63,"19"0"-48,-1 0 1,-18 17-1,-17 1-15,36-1 16,-19 19 0,1 52 15,-18-70-15,0-1-16,0 19 15,0-1 1,0 0-1,0-17 1,0-1 0,0 1-1,-18 0 1,18-1 0,0 1-1,-17-18 1,17 18-1,-18-1 1</inkml:trace>
  <inkml:trace contextRef="#ctx0" brushRef="#br1" timeOffset="113308.04">16845 10336 0,'-53'36'46,"-35"87"-14,53 1-1,35-71-15,0-36-1,0 18-15,0-17 16,0 0-1,0-1-15,17 1 16,-17 0-16,0-1 16,18 1-1,0 0 1,-18-1-16,17 1 31,1-1-31,0-17 31,-18 18-15,17 0 0,1-1-1</inkml:trace>
  <inkml:trace contextRef="#ctx0" brushRef="#br1" timeOffset="114625.14">16951 10530 0,'0'18'110,"18"17"-110,-1-17 15,-17 17 32,18-35-31,0 18 0,-1-18 15,1 0-16,-1 0 1,-17-18 0,0 1-1,18-1 1,-18 0 0,0 1-1,0-1 1,0 0-16,0 1 15,0-1 17,-18 18-1,18-18-31,0 54 78,0-19-62,0 1-16,18 0 15,0-1 1,-18 1 0,17 0-16,-17-1 15,0 1-15,18 0 16,0 17-1,-1 0 1,-17-17-16,0-1 31,0 1-15,0 0-16,0-1 16,0 1-1,0 0 16,0-1-31,0 1 16,0-1-16,-17-17 16,-1 36-1,-17-19 1,17 1-16,0-18 16,-17 18-16,18-18 15,-19 0 1</inkml:trace>
  <inkml:trace contextRef="#ctx0" brushRef="#br1" timeOffset="116191.13">17974 10407 0,'18'0'125,"-1"0"-109,1 18-1,0-1 1,-1 1-1,-17-1 1,18 19 0,-1-19-16,1 36 31,-18-35-15,0 0-16,0 17 15,18 0 1,-1-17 15,-17 17-15,0 0-1,0-17-15,0 0 16,0-1 0,0 1-1,0 0 1,0-1-1,0 1 1,0-1 0,-17 1-1</inkml:trace>
  <inkml:trace contextRef="#ctx0" brushRef="#br1" timeOffset="117454.2">17374 10548 0,'18'35'94,"0"-17"-79,-18 0-15,0 17 16,17-17 0,18 70 46,-17-35-15,-18-36-16</inkml:trace>
  <inkml:trace contextRef="#ctx0" brushRef="#br1" timeOffset="118087.45">17339 10672 0,'35'0'62,"-17"-18"-46,35 18-1,-18 0-15,-17-18 16,17 18 0,-17 0-1,-1 0-15,1 0 16,0 0 15,-1-17 0,1 17-31</inkml:trace>
  <inkml:trace contextRef="#ctx0" brushRef="#br1" timeOffset="119352.74">15910 10583 0,'0'18'93,"0"35"-93,0 17 32,18 19-17,-18-36 16,18-36-15,-18 1 0,0-1 31</inkml:trace>
  <inkml:trace contextRef="#ctx0" brushRef="#br1" timeOffset="119992.38">15804 10760 0,'18'-18'94,"0"18"-78,88 0 15,-36-18 16,-52 18-16,-1 0-15</inkml:trace>
  <inkml:trace contextRef="#ctx0" brushRef="#br1" timeOffset="121458.76">18380 10336 0,'-18'18'63,"-17"0"-47,-18 52-1,35 1 16,1-18-15,17-18 0,0 0-1,0 1 1,0-19 0,0 18-1,17 1 1,1-19-1,0 19 1,-1-19 0,18 19 15,-17-36-15,0 35-1,17-18 1,-35 1-1,18-18 1,-1 18 0,1-1 15</inkml:trace>
  <inkml:trace contextRef="#ctx0" brushRef="#br1" timeOffset="123343.02">18503 10566 0,'18'0'94,"17"0"-79,-17 0 1,-1 0 0,1 0-16,0 0 15,-1 0 16,1 0 1,0 0-17,-1 0 1,-17 17 109,0 1-109,0 0-1,0-1-15,-35 19 31,17-19-15,1 18-16,-1-17 16,0 0-16,18-1 15,0 1-15,-17 0 16,17-1 0,0 1-16,-18-18 15,0 18 1,18-1-1,0 1 1,0-1 0,0 1-1,18 0 17,0-18-17,-1 0 1,1 0-1,0 0 1,-1 0 0,1 0-1,0 0 1,-1 0 0</inkml:trace>
  <inkml:trace contextRef="#ctx0" brushRef="#br1" timeOffset="124008">18486 10777 0,'17'0'125,"1"0"-109,35 0 31,-36 0-16,1 0-31</inkml:trace>
  <inkml:trace contextRef="#ctx0" brushRef="#br1" timeOffset="124888.94">18909 10583 0,'0'18'109,"0"35"-93,0-18-16,0-17 15,0 17 1,0 0 0,0 1-1,0-19 1,0 1 0,0 0-16,0-1 31</inkml:trace>
  <inkml:trace contextRef="#ctx0" brushRef="#br1" timeOffset="125518.27">18768 10724 0,'17'0'94,"1"0"-79,53 0 1,-36 0 15,18 0-15,-36 0 0,1 0-1,0 0 16</inkml:trace>
  <inkml:trace contextRef="#ctx0" brushRef="#br1" timeOffset="126968.07">19720 10407 0,'18'0'78,"0"0"-63,17 18 1,-35-1 0,17 1-16,1-18 15,17 53 17,-17-53-32,0 35 31,-18-17-31,17 17 15,-17 0 17,0-17-32,18 0 15,-18 17 1,0 18 0,0 0 15,0-36-16,0 19 1,0-1 0,0-18-1,-18 1 1,18 17 0,-17-35-1,17 18-15,0 0 16,-18-1 15,18 1-31,-18 0 16,18-1 15</inkml:trace>
  <inkml:trace contextRef="#ctx0" brushRef="#br4" timeOffset="131913.43">16122 10724 0,'0'-17'110,"18"-18"-95,-1-1 16,18-17 1,-35 36-1,0-1-31,0 0 47,0 36 62,0 17-109,0 1 31,0-19-31,0 19 16,0-1 0,0 0-1,18 0 1,-18 1 0,18-19-1,-18 19 1,17-19-1,-17 1 17</inkml:trace>
  <inkml:trace contextRef="#ctx0" brushRef="#br4" timeOffset="133400.54">17762 10672 0,'0'-18'156,"0"-17"-156,18-1 31,0 1-15,-18 17 15,0 1-15,0-1 15,0 36 32,0-1-63,0 1 31,0 0-31,0 17 15,0-17-15,0 17 16,0 0 0,0-17-16,0 17 15,0-17 1,0 17-16,0-17 16,0-1 15,0 1-16</inkml:trace>
  <inkml:trace contextRef="#ctx0" brushRef="#br4" timeOffset="134975.61">19315 10760 0,'17'-18'157,"-17"0"-142,0 1 1,18 17-1,-18-35 17,17 35-1,-17-18-15,18 0-1,-18 1 1,0 34 156,0 1-157,0 17 1,0-17 0,0-1-1,0 19-15,0-19 16,0 36-1,0-35 1,0 0 0,0-1-16,0 1 15,0-1 1,0 1 15</inkml:trace>
  <inkml:trace contextRef="#ctx0" brushRef="#br4" timeOffset="140911.23">20179 10037 0,'0'17'125,"0"1"-125,0 52 31,53 36 1,-36-53-17,1-18 1,-18 1-16,18-1 16,-18 0-1,0 0-15,0 1 16,17-1-16,-17 0 15,18 1 1,-18 17-16,18-18 16,-18-18-16,0 19 15,17 17 1,-17-18 15,0 0-15,0 18-1,0 0 1,0-35 0,-17 17-1,17 18 1,-18-36 0,18 1-16,-35 0 15,35-1-15,-18 1 16,-17 0-1,0-1 1,17 1 0,0 0-16,-17-18 15,17 0-15,1 0 16,-36 0 0,0 17-1,-18-17 16,54 0-15,-54 18 0,18-18-1,36 0 1,-54 0 0,0 0-1,54 0 1,-71 0-1,-1 0 1,36 0 0,-17 18-1,-18-18 1,35 17 15,0-17-31,18 0 0,-1 0 16,-17 18-1,1-18 1,-19 0 0,-17 0-1,52 0 1,19 0 0,-36 0-1,0 0 1,-18 0-1,1 0 1,17 0 0,18 0-1,-18 0 1,-18 0 15,36 0-15,0 0-16,-18 0 15,17 0-15,1 0 16,0 0 0,17 0-16,-35 17 15,18-17-15,0 0 16,0 0 0,-18 0-16,35 0 15,-17 0 1,-1 0-16,19 18 15,-18-18-15,17 0 16,0 0 0,1 0-1,-1 0 235,0 0-234,1 0 0,-1 0-1,-17 0-15,-1 0 16,-34 0 15,-18 0-31,-159 0 31,194 0-31,-106 0 47,89 0-31,-1 0-1,18 0 1,35 0-16,-34 0 16,16-18-1,-17 18-15,-17 0 32,35 0-17,-54 0 1,1 0-1,18 0 1,-54 0 0,54 0-16,-19 0 15,19 0 1,-18 0-16,17 0 16,-35 18-1,36-18 1,17 18-16,17-18 15,-16 0-15,16 17 16,-17-17 0,36 0-1,-36 0 1,18 0 15,-1 18-15,19-18-1,-1 0 1,0 18 0,1-18-1,-1 0 1,0 0 187,-17 17-187,17-17-16,-17 0 15,0 0 1,-89 0 0,19 0-1,34 0 1,18 0-16,18 0 15,-18 0 1,18 0-16,-1 0 16,-17 0-1,18 0-15,-35 0 16,-1 0 15,18 0-15,0 0-1,0-17 1,36 17 0,-36 0-1,0-18 1,18 18 0,-18 0-16,35 0 15,-17 0-15,-1 0 16,19 0-1,-18 0-15,17 0 16,0 0 0,-17 0-16,17 0 15,1 0-15,-1 0 16,-35 0 15,18 0-15,17 0-1,1 0 1,-1 0 0,0 0-1,-17 0 1,17 0 0,1 0-1,-1 0 1,-17 0-1,17-18 17,1 18-17,17-17 1,-18-1 15,0 0-15,1-17-1,17 18 1,-18-36-16,0 0 16,18-18-16,-17 36 15,-1-18 1,18 18-16,0 17 16,0-17-16,0-1 15,0 19-15,0-1 16,0 1-1,0-19 1,0 19 15,0-1-31,0 0 16,0-35 15,0 36-15,18-1-1,-18 1-15,17-1 32,-17 0-17,18 1 17,-18-1-17,18 0 1,-1 18-1,1-17-15,105-54 16,71-52 0,494-177-1,-529 265 1,-71-1 0,-17 19-16,-1 17 15,-17 0-15,0 0 31,-35 0-15,52 0 0,-52 0-1,17 0-15,-17 0 16,35 0-16,-18 0 16,-17 0-1,35 0-15,0 0 16,-18 0-16,36-18 15,70 18 1,-88-18 0,17 18-16,-17 0 15,0 0 1,-18 0-16,89 0 31,-71 0-15,211 0-1,336 0 1,-159 18 0,-212-18-1,53 0 1,-105 0 0,-107 0-1,54 0 1,-1-18-1,-52 18 1,17 0 15,0 0-31,-35 0 16,35 0 0,36 0 15,-89 0-16,53 0 1,-52 0 0,-19 0-1,-17 18 173,18-18-173,17 0 1,0 18 0,71-1-1,0 1 1,-35-18 0,-18 18-16,-1-1 15,-34-17 1,17 0-16,1 18 15,-19-18-15,1 0 16,0 0 0,-1 0-16,18 0 15,1 0 1,17 17 0,-18-17 15,0 18-16,1-18 1,16 18 0,-34-18-1,17 0 1,1 0 0,-19 0-1,19 0-15,-19 0 16,1 0-1,-1 0-15,19 0 16,-1 0 0,0 0-1,1 0 1,-1 0 15,-18-18-31,1 18 31,0 0-15,-1 0 0,1 0-1,0 0 17,-1 0-17,-17-18 1</inkml:trace>
  <inkml:trace contextRef="#ctx0" brushRef="#br5" timeOffset="62249.96">7497 13070 0,'17'0'125,"36"0"-109,53 0 15,0 0 16,-89 0-31,1 0-1,0 0 1,-1 0 0,1 0 15,0 0 0,-1 0 0,-34 0 16,-1 0-31,-17 0 0,17 0-1,-53 0 1,36 0-1,0 0 1,17 18 0,1-18-1,-1 0 17,-17 0-17,17 0 32,36 0 47,17 0-79,0 0 1,18 0 0,-35 0-1,70 0 1,-53 0 0,1 0-16,16 0 15,-34 0 1,17 0-16,-17-18 15,0 18-15,17 0 32,-17 0-17,-1 0 1,1 0 0,-53-17 93,17 17-93,-35 0-1,18 0-15,17 0 16,-52 0-1,-19 0 17,36 0-17,18 17-15,0-17 16,-18 18-16,35-18 16,-35 0-1,36 18 1,-1-18-1,1 0 1,-1 0 15,0 0 1,36 0 93,0-18-110,-1 18-15,18 0 16,1 0-1,-19 0 1,54 0 0,-36 0-1,0 0-15,18-18 16,-17 18 0,-1 0-16,18-17 15,0 17 16,-36 0-15,1 0 0,0 0 15,-1 0 0,1 0 0,-36 0 32,1 0-47,-19 0-1,1 0-15,-35 0 16,52 0-1,-70 0 17,70 0-32,-35 17 15,36-17-15,-1 0 16,0 0 0,1 0-1,-19 18 1,19-18-1,-1 0 17,0 0-17,1 0 32,17 18-47,-18-18 31,1 0-15,-1 0 31,0 0-31,36 0 62,0 0-78,17 0 15,18-18 1,0 0 0,-18 18 15,18 0-31,17 0 31,-17 0-31,-35 0 31,17 0-15,0 0 0,-17 0-1</inkml:trace>
  <inkml:trace contextRef="#ctx0" brushRef="#br5" timeOffset="63876.38">8908 12929 0,'35'0'125,"18"0"-125,-18 0 16,18-17-1,-18 17-15,1 0 16,-1 0-16,-18 0 16,36 0 15,0 0 16,-70 0 46,-19 0-93,1 0 16,0 0-16,0 0 31,-1 0-31,19 0 16,-19 0-16,1 0 16,17 0-1,1 0 1,-1 0-1,1 0 1,-1 0 15,0 0 16,36 0 31,17 0-62,-17 0 0,17 0-16,-17 0 15,17 17 1,18-17-1,17 18 1,-34-18 0,-19 0-1,1 18 1,0-18 0,-1 0-1</inkml:trace>
  <inkml:trace contextRef="#ctx0" brushRef="#br5" timeOffset="66306.98">9984 13053 0,'35'0'140,"18"-18"-140,0 18 16,0 0-1,70 0 1,-88 0 0,1 0-1,-19 0 1,1 0-16,0 0 16,-1 0-16,1 0 46,-1 0-14,-34 0 46,-1 0-78,-70 0 15,70 0 1,-17-18 0,-18 18-16,36-17 15,-1 17 1,0 0 0,-52 0-1,34 0 1,-16 0-1,34 0 1,0 0 0,1 0-1,-1 0 1,36-18 62,-1 18-47,36 0-15,-35 0 0,35 0-1,35 0 1,0 0-1,-53 0 1,1 0-16,-1 0 16,-17 0-16,-1 0 15,1 0 1,-1 0 0,1 0-1,0 0 16,-1 0 1,1 0-1,0 0 47</inkml:trace>
  <inkml:trace contextRef="#ctx0" brushRef="#br5" timeOffset="74670.31">8749 15822 0,'18'18'110,"-18"-1"-95,0 1 17,17 53 14,-17-54-30,0 18 0,0-17-1,0 0 17,0-1-32,0 1 46,0 0-30</inkml:trace>
  <inkml:trace contextRef="#ctx0" brushRef="#br5" timeOffset="76009.03">8678 15752 0,'18'0'94,"0"0"-63,17 0-15,-17 0-1,17 0 32,-18 17-31,19 1 0,-19-18-1,1 17 1,0 1-1,-1-18 1,1 18 0,-18-1-1,18 1 32,-18 0-16,0-1-15,0 1 15,0 0-15,0-1 0,0 1 15,0-1-31,-18 1 47,18 0-47,-18-18 15,1 17 1,-1 1 0,-17 0 15,17-18-31,0 0 15,1 0-15,-1 0 16,1 0 0,-1 0-1,0 0 1,1 0 0,-1 0-1,0 0 16</inkml:trace>
  <inkml:trace contextRef="#ctx0" brushRef="#br5" timeOffset="77538.68">9190 15963 0,'0'18'62,"0"17"-30,0-17-17,0 52 32,0-17-31,0-35-1,0-1 1,0 1 0,0 0-1,0-1 1,0 1 0,0 0-1,0-54 63,0 19-62,0-36 0,0 35-1,0-70 1,0 35-1,0 35 1,0 1-16,0-1 16,0 1-1,0-1 1,17 18-16,-17-18 16,18 18-1,-18-17 1,18 17 15,-1-18-15,1 18-1,0 0 1,-1 0 0,1 0-1,0 0 16,-1 0 1,1 0-32,-18 18 31,0-1 0,0 1-15,0 0-1,-18 17 17,1-18-17,-1 1 1,-17 0 0,-1-1-1,19-17 1,-1 18-1,0-18 1,1 0 0</inkml:trace>
  <inkml:trace contextRef="#ctx0" brushRef="#br5" timeOffset="78329.26">9507 16069 0,'53'-18'94,"-17"18"-78,52-17-1,-71 17-15,19 0 16,-19 0-1,19 0 1,-19 0 0</inkml:trace>
  <inkml:trace contextRef="#ctx0" brushRef="#br5" timeOffset="79132.65">9490 15910 0,'35'0'94,"0"0"-78,18-17-1,-18 17-15,1 0 16,-19 0 0,1 0-1,0 0 17,-1 0-17</inkml:trace>
  <inkml:trace contextRef="#ctx0" brushRef="#br5" timeOffset="80633.7">9966 15716 0,'0'-17'94,"53"-1"-79,-18 18 1,-17 0-16,35 0 31,-18 0 1,-35 18-17,0-1 16,0 1-31,0 0 16,0 17 15,-35-18-31,17 1 16,0-18 0,1 18-1,-1-18 16,18-18 32,18 18-63,-1 0 16,19-18-1,-1 18 1,-17 0 15,-1 0-15,1 0-1,-18 18 1,18 0 0,-18-1-1,0 19 1,0-19-1,0 1-15,0 0 16,-18-1 0,18 1-16,-18-1 15,1-17-15,-1 18 16,0-18 0,1 18-16,-1-18 15,0 0 1</inkml:trace>
  <inkml:trace contextRef="#ctx0" brushRef="#br5" timeOffset="83178.71">10407 15452 0,'0'17'79,"0"19"-64,18 105 16,-1-18-15,1-70 15,-18-35-31,17 17 16,-17-17-16,18 17 16,-18 18-1,0-18 1,0 0-1,0 1 1,0-19 15,0 1-31,-18-18 32,18 35-32,0-17 15,-52-1 16,16 19-31,1-19 32,-53 36-17,-18-17 1,53-19 0,-17 1-16,-36 0 15,35-1-15,18 1 16,-17-18-1,-71 17 1,35-17 0,53 18-1,-35-18 1,-1 0 0,36 0-1,36 0 1,-18 0-1,-1 0-15,19 0 16,-1 0-16,0 0 31,1 0-31,-19 0 16,19 0 0,-1 0-16,1 0 15,-1 0 1,0 0-16,1 0 15,-19-18 1,1 18 0,0 0-1,0 0 1,17 0-16,0 0 16,-35 0-1,18-35 16,17 18-31,-17-1 32,-18-17-17,36-1 1,17 1-16,-18 17 16,0-17-16,18 0 15,-17 17 1,17-17-16,-18 0 15,18-1-15,0 1 16,-18 0 0,18 0-1,0 17-15,0 0 16,0-17 0,0 17-1,0 1-15,0-1 16,0 0-1,0 1-15,0-1 16,0 1 0,0-1-1,0 0-15,0 1 16,0-1 0,0 0-1,0 1 1,18 17-1,-18-36 1,18 19 0,17 17-1,0-18 1,18 18 0,-18-18-1,36 18 1,17-17-1,-53 17 17,36 0-32,0 0 15,-1-18-15,-17 18 16,18 0 0,-1 0-16,-35 0 15,18 0-15,18 0 16,-18 0-1,17 0 1,19 0 0,-19 0-1,-35 0 1,36-17 0,-1 17 15,-52 0-31,70-18 15,-35 18 17,-35 0-17,0 0-15,17 0 16,-18 0-16,19 0 16,-19 0-1,19-18-15,-1 18 16,-17 0-16,-1 0 15,18 0 1,-35-17-16,18 17 16,0 0-16,-1 0 31,1 0-31,0 0 31,-1 0-15,1-18-16,17 18 31,-17 0-15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13:23.2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12382 7655 0,'18'0'141,"0"0"-126,35 0 1,17 0-1,-17 0 1,-18 0-16,18 0 16,0 0-16,-35 0 15,35 18 1,35 0 0,18-1 30,-53 1-30,-18-18 0,0 0-16,1 0 15,-19 0 1,19 0 0,-1 17-16,0-17 15,0 0 1,-17 0-1,17 18 1,1-18 0,-1 18-1,-18-18 1,1 0 15,35 0 0,-35 0-31,-18 17 0,17-17 16,1 0 0,0 0-1,-1 0 32,-34 0 47,-1-17-94,0 17 16,-17 0-1,17-18-15,-35 18 16,36 0 15,-1 0-31,1 0 16,-1 0-16,0 0 15,1 0 1,-19 0 0,1 0-1,17 0 1,-17-18-1,0 18 1,-18 0 0,35 0-1,-35 0 1,0-17 0,36 17-1,-18 0 1,17 0-16,0 0 15,-17-18 1,0 18 0,17 0-1,-17-17 1,0 17 0,-1 0-1,19 0 1,-19 0-1,1 0 1,0 0 0,17 0-1,1 0-15,-1 0 16,-17 0 0,17 0-16,-53 0 31,54 0-16,-19 0 1,19-18 15,-1 18-15,1 0 0,-19 0-1,19 0 16,-1 0-15,36 0 62,17 0-62,-17 0-1,-1 0 1,18 0 0,1 18-1,17-18 1,-18 0 0,53 17-1,-17-17 1,-18 0-1,-18 18-15,-17-18 16,17 0-16,0 0 16,18 17-1,0-17 1,0 0 0,0 0-1,-18 0 1,0 0 15,1 18-31,-1-18 16,-17 0-1,-1 0 1,18 0 0,-17 0-1,35 18 1,-18-18-1,18 17 1,-35-17 0,17 0-1,-17 0 1,-1 0 0,1 0-1,0 0 1,-1 0 15,19 0-15,-19 0 15,1 0 0,-36 0 63,1 0-78,-1 0-16,0 0 15,-52 0 1,17 0-1,18 0 17,17-17-17,-17 17 1,17 0 0,-17 0-1,17 0-15,-17 0 16,17 0-1,-35 0 1,36 0 0,-54-18-1,36 18 1,17 0 0,-35-18-1,36 18 1,-1-17-1,0 17 17,-17 0-17,0 0 1,17 0 0,-35 0-1,36 0 1,-19-18-1,1 18 1,0 0 0,17 0-1,-35 0 1,36 0 0,-1 0-1,-17-17-15,17 17 16,0 0-1,1 0 1,-1 0 0,0 0-16,18-18 15,-17 18-15,-1 0 16,0 0 15,1 0-15,-1 0-1</inkml:trace>
  <inkml:trace contextRef="#ctx0" brushRef="#br0" timeOffset="56366.62">14693 7779 0,'18'0'141,"-1"0"-141,36 17 31,-17 1-15,-19-18-16,19 0 15,105 35 32,-106-35-31,18 0 31,-35 0-47,-1 0 0,1 0 15,17 0 1,-17 0 0,-1 0-1,1 0 1,0 0 0,-1 0-1,1 0 16,0 0-31,-1 0 32,-52 0 46,0 0-63,17 0 1,-17 0 0,-1 0-16,19 0 15,-36 0 1,35 0 15,1 0-31,-1 0 31,0 0-15,1 0-16,-1 0 31,0 0-31,-17 0 32,0 0-17,17 0 1,-17 0-1,17 0 1,1 0 0,-1-17 15,0 17-15,1 0 15,17-18-31,-18 18 15,18-18 1,18 18 109,-1 18-109,1-18-1,17 0-15,1 18 32,-1-18-32,-18 0 15,36 17 1,-35-17-1,17 0-15,-35 18 16,36-18 0,-19 0-16,19 18 15,-19-18 1,1 0 15,-1 0-15</inkml:trace>
  <inkml:trace contextRef="#ctx0" brushRef="#br0" timeOffset="58446.29">16475 7796 0,'35'0'172,"-17"0"-157,17 0 1,-17 0-16,17 0 16,53 0 30,-17 18 1,-54 0-31,1-18 0,-53 0 93,17 0-93,-17 0-1,-18 0 1,17 0-1,19 0-15,-1 0 16,1 0-16,-1 0 16,0 0-1,-17 0 17,17 0-17,1 0 1,-1 0 31,0 0-32,36 0 48,0 0-48,35 0 1,-18 0 0,0 17-16,0-17 15,18 0-15,-35 18 16,17-18-16,-17 0 16,0 0-1,-1 18-15,1-18 16,17 0-1,0 0 1,-17 0 15,0 0-15,-1 0-16,1 0 16,0 0 30,-36 0 33,0-18-79,-17 0 15,-18 18 1,18 0-16,-18-17 15,0 17 1,35 0-16,-35 0 16,36 0 15,-1 0-31,1 0 16,-1 0 15,0 0-16,1 0 17,-1 0 15</inkml:trace>
  <inkml:trace contextRef="#ctx0" brushRef="#br0" timeOffset="60630.51">17692 7743 0,'35'0'125,"0"0"-125,-17 0 31,17-17 1,-17 17-32,0 0 15,-18-18 1,17 18-16,1 0 16,-1 0-1,1 0 48,-36 0 15,-17 0-63,18 0 1,-72 18 0,72-1-1,-36-17 1,18 0 0,17 18-1,0-18 16,18 18-31,-17-18 16,-1 0 0,36 0 77,-1-18-77,1 18 0,17-18-1,18 18 1,-35 0 0,-1 0-1,19 0 1,-19 0-1,1 0 17,0 0-32,-1 0 15,1 0 17,-1 0-1,-34 0 78,-1 0-93,-17 0-1,0 0-15,-1 18 16,19 0-16,-19-1 16,19-17-1,17 18-15,-18-18 16,1 0 15,17 18-15,-18-18-1,0 0 1</inkml:trace>
  <inkml:trace contextRef="#ctx0" brushRef="#br1" timeOffset="106852.49">952 5486 0,'18'-18'94,"0"-17"-78,17-36 15,0 18 0,-35 18-15,0 17 15,0 1-31,18 17 16,-18-18-1,0 0 17,0 1-17,0 52 141,0-17-156,0 17 16,0 0 0,0 53-1,0-17 1,0-36 0,18 18-1,-18-17 1,0-19-1,17 1 1,-17-1-16,0 1 16,0 0-1,0-1 1,0 1 0,0 0-1,0-1 1,0 1-16,0 0 15</inkml:trace>
  <inkml:trace contextRef="#ctx0" brushRef="#br1" timeOffset="108389.66">1235 5450 0,'0'-17'109,"0"-1"-93,0 0 0,17-17 15,1 18 0,0 17-31,-1 0 16,-17-18-1,18 18 17,0 0-17,-1 0 1,1 0 0,-1 0-16,1 0 15,0 0 1,-1 0 15,1 0-31,0 0 16,-1 0 15,-17 18 0,18-18-31,-18 17 16,0 18-1,-18 1 1,1-1 15,-1 0-15,0 1-16,1-19 16,-1 1-16,18 17 15,-18-17 1,18-1-1,-17 19 1,17-19 0,0 1 15,-18 0-31,18-1 16,0 1-1,0 0 1,0-1 15,35-17 0,-17 0-15,17 0 0,-17 0-1,35 0 1,-18 0-1,-17 0 1,17 18 0,-17-18-1</inkml:trace>
  <inkml:trace contextRef="#ctx0" brushRef="#br1" timeOffset="109187.68">2028 5680 0,'53'0'141,"-17"0"-141,17-18 15,-1 18-15,-16 0 16,-1 0-1,0 0 17,1 0-1,-19 0-15</inkml:trace>
  <inkml:trace contextRef="#ctx0" brushRef="#br1" timeOffset="109968.03">2011 5486 0,'35'-18'63,"-17"18"-48,52 0 16,-17 0-15,-35 0 0,-1 0-16,1 0 15,0 0 1,-1 0-16,1 0 16,0 0-1</inkml:trace>
  <inkml:trace contextRef="#ctx0" brushRef="#br1" timeOffset="112082.95">2346 5327 0,'18'0'78,"-1"0"-63,19 18 1,-19-18-16,36 17 31,-18 1-15,-17-1-16,0-17 16,35 18-1,-1 0 16,-34-1-31,0-17 16,-1 0 15,1 0-31,-18 18 16,18 0-16,-18-1 31,17-17-15,-17 18 15,0 0-15,-17-1 15,17 1-31,-53 0 16,35-1-1,-52 36 1,34-35-1,19-1 1,-19 1 15,19-18-15,-1 18 0,18-1-1,-18 1 16,1-18-15,17 18 31,-18-18-16,1 0 0,-1-18 16,18 0-47,-18 1 16,18-19 0,0-17-1,0 36-15,0-36 16,0 18-16,0-1 15,0-52 1,0 70 0,0 1-1,0-1 1,0 1 0,0-1-16,0 0 46,0 1-46,-17 17 32,17-18-32,-18 0 31,0 18-15,18-17-1</inkml:trace>
  <inkml:trace contextRef="#ctx0" brushRef="#br1" timeOffset="113320.04">3263 5256 0,'18'18'78,"-18"35"-62,17 0-1,19 88 17,-36-106-17,0 18 16,17-35-31,-17-1 0,0 1 16,0 0 0,0-1-1,0 1 1,0 0 0,0-1-1</inkml:trace>
  <inkml:trace contextRef="#ctx0" brushRef="#br1" timeOffset="114643.69">3175 5221 0,'18'0'109,"-1"0"-109,19 0 16,-19 0 0,18 0 15,36 0-15,-53 0-1,-1 0 1,19 18-1,-19-1 1,1-17 0,-1 36-1,1-19 1,-18 1 0,18 0-1,-1-1 1,-17 1-16,18-18 47,-18 35-47,18 18 31,-18-35-15,0 17-1,0-17 1,0-1-1,0 1-15,0 17 16,-18-35 0,18 18-16,0-1 15,-18-17-15,1 18 16,17 0 0,-18-1-16,-17-17 31,17 18-31,-17-18 31,-18 0-31,35 0 16,-17 0 15,0 0-15,17 0 15,1 0-31,-1-18 15,0 18 17</inkml:trace>
  <inkml:trace contextRef="#ctx0" brushRef="#br1" timeOffset="115836.74">3757 5151 0,'0'17'109,"0"18"-93,-18 36 15,18-36-31,0 71 47,0-71-47,0-17 16,0 17-16,0-17 15,18 0 1,-18-1 0,0 1-1,0 0 16,18-1-31,-1 36 32,1-53-32,-18 35 31,35-17-15,-35 17-1,18-35 1</inkml:trace>
  <inkml:trace contextRef="#ctx0" brushRef="#br1" timeOffset="117123.13">3916 5486 0,'17'-36'157,"1"1"-157,-18 0 31,18-18 0,-18 35-15,17 1 15,-17-1 31,0 53 63,0-17-109,0 17 0,18 53-1,0-35 1,-1 36 0,-17-37-1,0-34 1,18 35-1,-18-35 1</inkml:trace>
  <inkml:trace contextRef="#ctx0" brushRef="#br1" timeOffset="118570.44">4110 5397 0,'0'-17'172,"17"17"-157,1 0 17,0 0-32,-1 0 15,19 0 48,17 0-16,-53 17-16,17 1-15,-17 0 30,0-1-30,0 1 15,-17 35-15,-19-18 0,19 1-16,-1-1 15,0-18-15,18 1 16,0 0-1,-17-1 1,17 19 0,0-19-1,0 1 1,0 0 15,0-1 0,17-17-31,19 0 32,-19 0-32,1 0 31,17 0-15,-17 0-1</inkml:trace>
  <inkml:trace contextRef="#ctx0" brushRef="#br1" timeOffset="119603.54">4339 5186 0,'18'17'94,"35"1"-94,-18 0 16,0 17-1,-17 0 1,0 18-16,34 0 31,1 106 1,-53-106-17,0-18 1,0 18-1,18-18 17,-18-17-17,0 17 1,0 0 0,0-17-1,0 0 1,0-1-1</inkml:trace>
  <inkml:trace contextRef="#ctx0" brushRef="#br1" timeOffset="120329.62">4886 5680 0,'53'0'125,"0"0"-110,-36-18-15,36 18 16,-17 0 0,-19 0-16,1 0 15,0 0 1,-1 0 0,1 0-1</inkml:trace>
  <inkml:trace contextRef="#ctx0" brushRef="#br1" timeOffset="121001.06">4868 5468 0,'18'0'78,"35"0"-62,-18 0-1,18 0-15,-18 0 16,-17 0-16,17 0 16,-17 0-1,0 0 1,-1 0-16,1 0 31</inkml:trace>
  <inkml:trace contextRef="#ctx0" brushRef="#br1" timeOffset="122559.41">5468 5009 0,'0'53'125,"0"0"-109,0-17 0,0 16-16,0-16 15,0-1-15,0 0 16,0 1 0,0-19-16,0 18 31,-35 1 0,35-1-15,-18-17-1,0-18 1,1 17 0,17-34 62,0-1-63,17 18-15,1-18 16,0 18 15,-1 0-15,1 0-1,17 0 1,-35 36 0,18 17-16,17-18 15,-17 18-15,-18 0 16,18 17 0,-1-34-1,-17-1 1,0 0-16,18 0 15,-18-17-15,0 35 32,0-35-17,0-1 1,0 1 0</inkml:trace>
  <inkml:trace contextRef="#ctx0" brushRef="#br1" timeOffset="123968.83">5768 5521 0,'18'-18'78,"-18"1"-62,17-1 15,18 0 16,-35 1-32,18-1 1,-18 0 0,0 1 46,0-1-31,0 1 47,0 52 63,0-18-141,0 1 16,0 35-1,0-35 1,0 35-16,0 0 16,0-1-1,0 1-15,0-17 16,0-19-1,18 1 1,-18 17 0,0-17-1,0-1 1,0 1 0,17 0-1,-17-1-15</inkml:trace>
  <inkml:trace contextRef="#ctx0" brushRef="#br1" timeOffset="124855.56">6050 5856 0,'0'35'109,"0"-17"-109,18 70 47,-18-17 0,0-54-47</inkml:trace>
  <inkml:trace contextRef="#ctx0" brushRef="#br1" timeOffset="126338.82">6227 5556 0,'0'-17'187,"17"17"-156,-17-18-15,18 18 0,-1-18-16,1 18 31,-18-17 0,35 17 0,1 0 16,-19 0-31,-17 17-1,18 1 17,-18 0-1,0-1-15,0 1-1,0 0 1,0-1-16,-18 1 31,1 17-31,-1-35 16,0 53-1,1-53 1,-1 53 0,18-35-1,-18-1 1,1 1-1,17-1 1,0 1 15,0 0 1,17-18-17,19 0 1,-19 0-1,19 0 1,-19 0 0,19 0-1,-19 0 1,1 0 0,-1 0-16,-17 17 15,18-17-15,0 0 16</inkml:trace>
  <inkml:trace contextRef="#ctx0" brushRef="#br1" timeOffset="127276.97">6703 5856 0,'0'18'94,"0"17"-78,0 18-16,0-35 15,0 17 1,0 0-1,0-17 1,0 35 15,0-36-15,0 1 0,0 0-1,0-1 16,0 1-15</inkml:trace>
  <inkml:trace contextRef="#ctx0" brushRef="#br1" timeOffset="129054.77">6791 5521 0,'0'-18'110,"35"1"-95,-17 17 1,0 0 0,17-18-1,-18 18 16,1 0-31,0 0 16,-1 0 0,1 0-1,0 0 17,-1 0-17,-17 18 1,0-1 15,0 1-15,0 0-1,-17-1 1,17 1 0,-18 0-1,0-1-15,1 1 16,17-1-1,-18-17 1,0 18 15,36-36 63,0 1-78,-1 17-1,-17-18-15,36 18 16,-19 0 0,1 0-1,0 0 1,-1 0-1,18 18 1,-35-1 0,18-17-1,0 36 1,-18-19 15,0 1-15,17 0-16,-17-1 31,0 1-15,0 0 15,0-1-15,0 1-1,0-1 1,-17-17-1,-1 18 1,18 0 0,0-1-1,-35 1 1,0 0 0,17-18 15,0 0-31,1 0 0,-1 0 15,0 0-15,1 0 16,-1 0 0,0 0-1,1 0 1,17-18 0</inkml:trace>
  <inkml:trace contextRef="#ctx0" brushRef="#br1" timeOffset="130187.1">7320 5838 0,'0'18'109,"0"0"-93,0 17-16,0 0 16,0-17-1,0 17 1,0 18-1,0-35 17,0-1-32,0 1 15,0 0 17</inkml:trace>
  <inkml:trace contextRef="#ctx0" brushRef="#br1" timeOffset="132003.69">7426 5450 0,'0'18'94,"0"17"-79,0-17 1,0 17 0,0 36 31,0-36-1,0-17-30,0-1 15,18-17-15,-1 0 0,1 0 15,0 0-16,-1 0 1,1 0 0,-1 0-1,1 0 32,0 0-47,-1 0 16,1 0 31,0 0-16,-18-17 31,17 17-62,-17-18 16,0 0-16,0 1 31,0-18-15,0 17 15,0 0-15,0 1-1,0-1 17,0 36 77,0-1-93,0 1-16,0 0 15,0-1 1,0 1 0,0 35-1,0-36 1,0 1-16,0 35 15,0-35 1,0-1 0,0 1-16,0-1 15,0 19 1,0-19 0,18 19-1,-18-19 16,18 1-15</inkml:trace>
  <inkml:trace contextRef="#ctx0" brushRef="#br1" timeOffset="132923.82">7920 5944 0,'0'18'109,"0"35"-93,17 17 0,-17-52-1,0 17-15,0 1 16,18-36-16,-18 17 15,0 1 1,0 0 0,0-1 15</inkml:trace>
  <inkml:trace contextRef="#ctx0" brushRef="#br1" timeOffset="134437.6">8149 5486 0,'-17'0'78,"-1"70"-46,0 36-1,18-88-31,0-1 16,0 1-16,0 17 15,0 1 1,0-1-1,0 0 1,18 0 0,-18-17-1,0 0 1,18-18 0,-18 17-16,17-17 15,-17 18 1,18 0-1,-1-18 1,1 0 0,-18 17-1,18-17 1,-1 0 0,1 0-1,0 0 1,-1 0-1,1 0 1,0-35 0,-1 17-1,-17-17 1,18 17 0,-18 1-16,0-19 15,0 19 1,0-1-1,-18 18-15,18-17 32,-17 17-17,-19 0-15,19 0 16,-1 0 0,0 0-1,18 17 1,-17 1-1,-1 35 1,18-36 0,0 1-1,0 0 1,0-1 0,0 1-1</inkml:trace>
  <inkml:trace contextRef="#ctx0" brushRef="#br1" timeOffset="135456.43">8572 5927 0,'18'53'110,"-18"-18"-95,0-18 1,0 54 0,0-18-1,0-35 1,0-1 0,0 1 15</inkml:trace>
  <inkml:trace contextRef="#ctx0" brushRef="#br1" timeOffset="137463.58">8749 5680 0,'0'-18'187,"0"0"-187,0 1 31,0-1-15,0 1 31,0-1 15,0 0-30,0 1 46,0-1-31,0 0 31,0 1 94,18 17-79,-1 0-46,1 0-15,-1 35-17,1 0 1,0-17-1,-1 17-15,1 36 32,17 17-1,-17-35-15,-18-36-1,0 1 1,0 0-16,18-18 15,-18 17-15,0 1 16,0 0 0,0-1-1,0 1 1,17 0 0,-17-1 15</inkml:trace>
  <inkml:trace contextRef="#ctx0" brushRef="#br1" timeOffset="139008.12">9049 5592 0,'0'-18'157,"0"0"-126,17 18-16,1-17 1,0-1 15,-1 18-15,1 0 15,0 0-31,-1 0 16,1 0 15,-1 18-15,1-18 15,-18 17-15,0 1-1,18 0 1,-18-1-1,0 18 1,-18-17 0,18 0-1,0-1-15,-18 19 0,1-36 16,-1 17 0,18 1-16,0 0 31,-17-1-31,17 1 31,-18-1-15,18 1-16,0 0 62,0-1-46,35-17-1,-35 18 1,18-18-16,-1 0 16,1 0-1,17 0 1,-17 0 0,0 18-1,-1-18-15,1 0 16,-18 17-1,18-17 17,-1 0-17</inkml:trace>
  <inkml:trace contextRef="#ctx0" brushRef="#br1" timeOffset="140604.47">9472 5168 0,'0'35'78,"-18"18"-63,18-17 1,0 52 0,0-18-1,0-52 1,18 35-1,0-35 17,-18-1-17,0 1-15,17 0 32,1-1-1,0-17 0,-1 0-15,1 0 15,-18-17-31,0-1 31,0 0-15,18 1-1,-18 34 95,-18 1-95,18 0 1,0-1 0,0 18-1,0 1 1,0-1 0,0 0-1,0 1 16,0-1-15,35 35 0,-17 1-1,17-36 1,-35 0 0,0 1-1,18-19 1,-18 1-1</inkml:trace>
  <inkml:trace contextRef="#ctx0" brushRef="#br2" timeOffset="150672.14">5750 6032 0,'18'0'141,"0"0"-126,17 0 16,-18 0-15,19 0 0,-36-17-1,17 17 1</inkml:trace>
  <inkml:trace contextRef="#ctx0" brushRef="#br2" timeOffset="151548.53">6191 6050 0,'36'0'93,"-1"0"-77,35 0 31,-52 0-16,17 0-15,-17 0-1,0 0 17</inkml:trace>
  <inkml:trace contextRef="#ctx0" brushRef="#br2" timeOffset="152488.41">6826 6085 0,'36'0'109,"-19"0"-93,36 0 15,35 0 16,-70 0-16,0 0-15</inkml:trace>
  <inkml:trace contextRef="#ctx0" brushRef="#br2" timeOffset="153338.48">7426 6085 0,'35'0'94,"1"0"-94,-19 0 31,1 0-31,17 0 16,0 0-1,-17 0 1,0 0 31</inkml:trace>
  <inkml:trace contextRef="#ctx0" brushRef="#br2" timeOffset="154204.6">8096 6085 0,'36'0'141,"-19"0"-141,18 0 16,-17 0-1,17 0 1,-17 0 0,0 0 15</inkml:trace>
  <inkml:trace contextRef="#ctx0" brushRef="#br2" timeOffset="155207.77">8837 6103 0,'35'0'110,"18"0"-110,18-18 31,-1 18-16,-17 0 1,-35 0 0,0 0-1,-1 0 1,18 0 0,-17 0-1</inkml:trace>
  <inkml:trace contextRef="#ctx0" brushRef="#br2" timeOffset="157455.5">1341 6862 0,'-18'0'328,"0"17"-312,1 18 0,-1-17-1,0-18-15,18 35 16,0-17-1,-17 17 1,17 36 15,0-54 1,17 1-32,1 0 31,-18-1-16,0 1-15,18-18 16,-1 18-16,1-18 16,-18 17-1,35-17 1,-17 18 0,-1 0-1,1-18 1,0 0-1,17 0 1,-17 0 0,-1 0-1,19 0 1,-19-18 0,1 0 15</inkml:trace>
  <inkml:trace contextRef="#ctx0" brushRef="#br2" timeOffset="158198.15">1834 6756 0,'0'0'0,"18"17"94,-18 36-78,0 18 15,18-1-15,-18-17-1,0-17 1,0-19-1,0 1 1,0-1 0,0 1 15,0 0-31</inkml:trace>
  <inkml:trace contextRef="#ctx0" brushRef="#br2" timeOffset="159488.29">1658 6826 0,'18'-17'94,"17"-1"-78,-17 18-1,-1-18-15,19 18 16,16-17 31,37 17 0,-54 0-32,-17 0 1,-1 0-1,1 0 1,-1 17 0,1-17-1,0 18-15,-1-18 32,1 18-17,-18-1 1,18 1-1,-18 0 1,17-1 0,-17 1-1,0-1 1,0 1 0,0 17-1,0-17 1,0 17-1,-17-17 1,17 0 0,-18 17-1,0-18 1,1-17 0,-19 53-1,1-53 16,0 0-15,35 18-16,-35-18 16,-1 0-1,19 0-15,-1 0 32,-17 0-32,17 0 31,1 0-31,-1-18 15,0 18 1,1-17 0,-1 17-1,0 0 1,1-18 15,-1 18 0,18-18-15</inkml:trace>
  <inkml:trace contextRef="#ctx0" brushRef="#br2" timeOffset="160388.17">2275 7091 0,'36'0'78,"-1"0"-62,-17 0-1,17 0-15,-17 0 16,17 0-16,18 0 47,0 0 0,-36 0-32,1 0 1,0 0 0,-1 0 46</inkml:trace>
  <inkml:trace contextRef="#ctx0" brushRef="#br2" timeOffset="161274.29">2311 6897 0,'17'0'125,"1"0"-110,0 0-15,17 0 16,-17 0-16,17 0 15,-18 0 1,1-18 0,53 18 31,-54 0-32,1 0 16,0 0-15,-1 0 0</inkml:trace>
  <inkml:trace contextRef="#ctx0" brushRef="#br2" timeOffset="162936.84">3016 6632 0,'-17'18'110,"-19"35"-95,19-18-15,-1-17 16,-53 105 31,54-35 0,17-70-47,0 0 15,0-1-15,0 1 16,0 17 15,17-17-15,-17-1-1,18 1 1,0 0 0,17-1-1,-17-17 1,-1 18-1,1-18 1,0 0 0,-1 0-1,19 0 1,-19 0 0,1 0-1,-18-18 1,17 1-16,1-1 15,-18 0 1,0 1-16,18-36 16,-18 35-1,0 1 1,0-1 0,0 0 15,-18 18-16,0 0 1,-17 0 0,18 0-1,-1 18 1,0 17 0,1-35-1,17 18-15,0 0 16,0-1-1,0 1 1,0-1 0,0 1 15,0 0-15</inkml:trace>
  <inkml:trace contextRef="#ctx0" brushRef="#br2" timeOffset="166495.54">3228 6421 0,'0'17'187,"0"18"-171,18-17-16,-18 35 15,17-18-15,-17-17 16,0 35 0,18-18-16,-1 36 31,19 35 0,-19-54-15,-17 1-1,0-35-15,18 17 16,-18-17 0,18 0-1,-18 34 1,17-52-16,-17 53 31,18-17-15,-18-19-1,0 1 1,0 0 0,0-1-1,0 1-15,0-1 16,-35 19 31,17-36-32,-17 17 1,17-17 0,0 0-16,1 0 31,-1 0-31,-17 0 15,17 0 1,-17 0-16,17 0 16,-35 0-16,18-17 15,-53 17 1,35 0 0,-18 0-16,36 0 15,-18 0-15,0 0 16,36 0-1,-54 0 1,-17 0 0,70 0-1,-17 0-15,0 0 16,0 0 0,-1 0-1,1 0-15,17 0 16,-35 17-1,18-17-15,0 0 0,0 0 16,17 0 0,-17 0-1,-1 0-15,19 18 16,-19-18-16,1 0 16,18 0-1,-19 0 1,-34 18-1,34-18 1,1 0 0,0 0-1,0 0 1,17 0 0,0 17-1,-17-17 16,17 0-15,1 0 0,-1 0-1,-17 0 1,17 0 15,1 0-31,-1 0 16,-35 0-1,35 0 1,1 0 0,-1 0-1,0 0 1,1 0-16,-1 0 31,1 0-31,-1 0 31,0 0-15,1 0 0,-1 0-1,0 0 17,1 0-17,-1-17 1,0 17-1,1 0 17,-1 0-17,18-18 17,-17 18-17,-1 0-15,18-18 16,-18 18-16,18-17 15,-17-1 17,17 0-17,0 1 1,-18-1 0,18 1-16,0-19 15,0 1-15,0 17 16,0-17-1,0 17-15,0-17 16,0 0-16,0 17 16,0 1-1,0-1-15,0-17 16,0-1 0,0 19-1,0-1-15,0 1 0,0-19 16,0 19-1,0-1 1,18-35 0,-18 35-1,0-17 1,17 0 0,-17 17-1,0 1 1,0-1-1,0 0 1,0 1-16,18 17 16,-18-18-1,18 18 1,17 0 15,-18 0-15,1 0-1,0 0 1,-1 0 0,36 18-1,-53-1 1,36-17-16,16 0 16,-34 0-16,53 0 15,-18 0-15,-18 0 16,35 0-1,-17 0-15,-17 0 16,69 0 0,-69 0-1,52 0 1,0 0 0,-53 0-1,-17 0 1,17 0-16,-17 0 15,0 0 1,34 0 0,-16 0-1,-1-17-15,-17 17 16,17 0-16,-17 0 16,17 0-1,18-18 1,-18 18-1,18 0-15,-35-18 16,35 18-16,-1 0 16,19-17-1,-36-1 1,18 18 0,-18 0-1,1-18 16,-19 18-15,1 0-16,0 0 16,-1-17-16,1 17 15,0 0 1,35-18 0,-36 18-1,1 0 1,-1 0-1,19 0 1,-19 0 0,1 0 15,0 0-15,-1 0 15,1 0-31,0 0 31</inkml:trace>
  <inkml:trace contextRef="#ctx0" brushRef="#br2" timeOffset="170683.89">1376 7920 0,'0'17'125,"0"1"-109,35 70 31,-17-35-32,-1-17 1,-17-19 0,0 54 30,18-18 1,-18-36-31</inkml:trace>
  <inkml:trace contextRef="#ctx0" brushRef="#br2" timeOffset="172423.66">1199 7973 0,'18'-18'125,"0"0"-110,-1 18 1,19-17 0,17 17 15,-36-18-16,1 18 1,-1 0 0,1 0 15,0 0-31,-1 0 16,1 0 15,-18 18-16,18-18 1,-1 0 0,1 0-16,-18 17 15,18-17 1,-18 18 0,17-18-16,1 18 31,-1-18-31,-17 17 15,0 1 1,18 0 0,-18-1-16,18 1 15,-18 0 1,17-1 0,-17 1 15,0 0-31,0-1 15,0 1-15,0-1 16,0 19 0,0-19-1,0 1 1,0 0 0,0-1-1,-17 1 1,-1-18-1,18 18 1,0-1-16,-18 1 16,1-18-1,17 17 1,-18-17-16,-17 18 16,17-18 15,1 0-16,-19 0 1,19 0 0,-19 0-1,19 0 1,-1 0 0,1 0-1,-1-18 1,0 18-1,1 0 1,17-17 0,-18 17 15,18-18-31</inkml:trace>
  <inkml:trace contextRef="#ctx0" brushRef="#br2" timeOffset="174516.03">1782 8237 0,'0'18'141,"0"17"-141,0-17 16,0 17-1,17 53 16,-17-70-31,18 0 16,-18 17 0,0-17-1,0-1 1,0 1-16,0-1 31,0 1-15,0 0 31,0-36 15,0-35-46,0 18-16,-18 0 15,18-1 1,0 19 0,0-36-1,0 18 1,0-1 0,0 19-1,0-1 32,0 0-47,0 1 16,0-1-1,0 0 17,18 18-17,-18-17 1,17 17 15,-17-18 0,18 18-31,0 0 32,-1 0-17,1 0 1,0 18 15,-1-18-15,1 0-1,-18 17 1,18 1 15,-1 0-15,-17-1-1,0 1 1,0 17 0,0-17-1,0 0 1,0-1 0,-17 1-1,17-1-15,-18 1 16,0-18-1,1 0-15,-1 18 16,-17-18 0,17 0-1,-17 0 17,17 0-17,1 0 1</inkml:trace>
  <inkml:trace contextRef="#ctx0" brushRef="#br2" timeOffset="175408.71">2205 8361 0,'35'0'125,"-17"0"-110,17 0 1,0-18 0,-17 18-16,17 0 15,1 0-15,-19 0 32,18 0-1,-17 0-31,0 0 15,-1 0 17</inkml:trace>
  <inkml:trace contextRef="#ctx0" brushRef="#br2" timeOffset="176215.83">2187 8202 0,'18'0'125,"17"0"-109,-17 0-1,17 0 1,0 0-1,-17 0-15,0 0 16,-1 0 0,1 0-16,0 0 15,-1 0-15,1 0 32,-1 0-1,1 0-31</inkml:trace>
  <inkml:trace contextRef="#ctx0" brushRef="#br2" timeOffset="182020.9">6209 5203 0,'0'18'187,"0"0"-155,0-1-17,0 1 1,0 0 46,18-18-30,-1 0-1,1 0 0,-1-18 0,1 0-15,-18 1 0,18-1-1,-18 0 1,17 18-16,-17-17 31,0-1-15,18 1-1,0 17 1,-18-18-16,17 0 16,-17 1 15,18 17-31,-18-18 16,18 0-1,-18 1 16,17 17-15,-17-18-16,18 0 31,-18 1 1,17 17-17,-17-18 16</inkml:trace>
  <inkml:trace contextRef="#ctx0" brushRef="#br2" timeOffset="183872.7">6809 5115 0,'0'18'125,"0"0"-125,0 17 47,0-18-32,0 1 1,0 0-16,0-1 31,0 1 0,0 0 32,17-18-32,1 0 32,0-18-63,-18 0 15,35-17 1,-18 0-1,19-18 1,-1 18 0,-17-1-1,-18 19 1,35-36 15,-17 53-31,-18-18 16,17 1-1,1-1-15,-1 0 32,-17 1-32,18 17 15,0-18 1,-18-17 0,17 35 30,-17-18-46,0 0 16</inkml:trace>
  <inkml:trace contextRef="#ctx0" brushRef="#br2" timeOffset="188291.51">2663 8079 0,'0'-18'219,"18"18"-204,0 0 32,-1-18-31,19 1 31,-19 17-32,1 0 17,0 0-17,-1 0 16,1 0 1,-1 0-1,1 0 47,0 17-47,-1-17 16,-17 18-47,0 0 16,0-1 15,0 1 0,0 0-15,-35 17 0,35-18-1,-18-17-15,1 36 16,-1-19-1,18 1-15,-17 0 16,-1-1 0,0 19-1,18-19 17,-17-17-17,-1 18 1,18-1-1,-18-17 1,18 18 0,0 0-1,-17-18 1,17 17 0,0 1 15,17 0 0,1-18-15,0 0-1,-1 0 1,1 0-16,0 0 31,-1 0-15,1 0-1,17 0 1,-17 0 0,-1 0-1,1 17 1</inkml:trace>
  <inkml:trace contextRef="#ctx0" brushRef="#br2" timeOffset="192471.83">3140 7743 0,'0'36'172,"17"-1"-172,-17 36 47,18-1-31,-18-35-1,18 1 1,-18-19-16,35 107 47,-35-107-47,0 107 47,0-106-47,0-1 15,0 18 1,0-17-16,0 35 31,0-35-15,0-1-1,0 1 1,0 0 0,-18-1-1,18 1 1,-17-18 0,-1 17-1,18 1 1,-35-18 15,17 18-15,18-1-16,-35-17 15,17 0 1,-17 18 15,0 0-15,17-1-1,-17-17-15,-1 0 16,19 0-16,-19 0 16,-34 18-1,17 0 1,18-18-16,-1 17 16,1-17-1,-18 0-15,0 18 16,18-18-1,-35 0 1,52 0 0,-70 18-1,35-18 17,35 0-32,0 0 15,-17 0 1,18 0-16,-19 0 15,1 0 1,0 0-16,-1 0 16,1 0-16,18 0 15,-19 0 1,1 0 0,17 0-1,-35 0 1,36 0 15,-18 0-31,-1 0 16,1 0 15,17 0-31,-17 0 16,17 0 15,-17 0-16,0 0 1,17 0 0,-17 0-1,17 0-15,-17 0 16,0 0 0,-1 0-1,19 0 16,-18 0-31,-1 0 16,19 0 0,-19 0-1,19 0 1,-1 0 0,-17 0-1,17 0 16,1 0-15,-1 0 0,0 0-1,18-18 1,-17 18 0,-1 0-1,0-18-15,18 1 16,-17-1-1,17 0 1,-18-17 0,18 0-1,0-1 1,0 19 15,0-18-15,0-1-1,0 1 1,0 0 0,0 17-16,0-35 15,0 18-15,0 17 16,0-35 0,0 36-1,0-19 1,0 19-1,0-1 1,0-17-16,0 17 16,0 1-1,0-1-15,0 0 16,0 1 15,0-19-15,0 19-1,0-1 1,0 0 0,0 1 15,0-1 0,0 1 16,0-1-31,0 0 62,0 1-47,0-1 16,0 0 31,18 18-62,-18-17-1,17 17 63,1 0-78,0 0 16,17 0 15,-17 0-15,17 0 0,-18 0-16,19 0 15,17 0 1,0 0-1,-36 0 1,18 0-16,-17 0 16,0 0-1,-1 0-15,19 0 16,-19 0 15,1 0-15,17 0-1,-17 0 1,17 0 0,0 0-1,-17 0 1,17 0-16,-17 0 16,17 0-16,1 0 31,-1 0-31,0 0 31,0-18-31,1 18 16,-19 0-1,54-18 17,-18 18-17,0 0 1,0-17-1,-1 17 1,-16 0 0,-19 0-16,19 0 15,-19 0 1,19 0 0,-1 0-16,18 0 15,0-18 1,-18 18-1,0 0 1,18-17 0,-18 17-1,-17 0 1,17 0-16,1 0 16,-19 0-1,1 0 1,0 0-16,17 0 15,0 0-15,-17 0 16,-1 0 0,36 0-1,-17 0 1,-19 0 0,1 0-1,0 0 1,-1 0-1,1 0 1,-1 0 15,1 0-15</inkml:trace>
  <inkml:trace contextRef="#ctx0" brushRef="#br2" timeOffset="194241.74">1376 9366 0,'0'18'156,"17"17"-125,1 0-15,0 1 0,-1 34-1,1-52 1,0 52-1,-18-17 1,0-35 0,0 0-1,0-1 17,0 1-17,0 0 1,0-1-1</inkml:trace>
  <inkml:trace contextRef="#ctx0" brushRef="#br2" timeOffset="195757.58">1252 9454 0,'0'-17'110,"18"17"-79,0-18-31,17 18 31,-17 0-15,-1 0-1,18 0-15,-17 0 16,0 0 0,-1 0-1,19 0 1,-19 18 0,1-18-1,0 0-15,-1 17 16,1-17-1,-1 18-15,1-18 32,0 18-32,17-1 15,-17 1 1,-1-18 15,1 18-15,0-1-1,-18 1 1,17-18 0,1 18-1,-18-1-15,0 1 16,0-1 0,18 1-1,-18 0 16,0-1-31,0 1 16,0 17 0,0-17-1,0 17-15,-18-17 32,0-1-17,-17 1 1,17-18-1,-17 18 1,17-1 0,-35-17-1,36 0 1,-1 0 0,1 0-1,-1 0 1,0 0-16,1 0 31,-1 0-31,0 0 16,-17 0-1,35-17 1,-35 17 15,17 0-15,1 0 15,17-18-31,-18 18 16</inkml:trace>
  <inkml:trace contextRef="#ctx0" brushRef="#br2" timeOffset="196915.48">2064 9684 0,'-18'0'109,"-17"0"-93,0 0-1,17 17-15,-70 54 47,70-53-47,0 34 47,18-34-31,0 0-1,0-1-15,0 1 32,0 0-17,0-1 1,18-17-1,-18 18 1,35-18-16,-35 18 16,18-18-16,0 0 15,-1 0 1,1 0-16,0 0 16,-1 0-1,1 0 1,17 0-1,0 0 1,-17 0 15,0-18-15</inkml:trace>
  <inkml:trace contextRef="#ctx0" brushRef="#br2" timeOffset="197783.28">2346 9790 0,'18'0'141,"17"0"-126,-17 0 1,34 0 0,19 0-1,-53 0 1,-1 0 0,1 0-1,0 0-15,-1 0 16,1 0-1,-1 0 1,1 0 15</inkml:trace>
  <inkml:trace contextRef="#ctx0" brushRef="#br2" timeOffset="198537.6">2293 9648 0,'53'-17'78,"-18"17"-62,-17 0-16,35-18 16,-18 18-1,36 0 1,-18 0 31,-18 0-32,-18 0 1</inkml:trace>
  <inkml:trace contextRef="#ctx0" brushRef="#br3" timeOffset="205743.2">7532 5168 0,'0'18'203,"0"-1"-187,0 1 0,0 0 15,17-1 0,-17 1 0,0 0-15,18-18 62,0-18-62,-18 0-1,17 1-15,-17-19 16,18 1 0,0-18-1,17 18 1,0-36 0,-17 36-1,-1 0-15,1 35 16,0-18-1,-18 1-15,0-1 16,17 18 0,-17-18-16,18 1 15,0 17 1,-18-18 15,0 0-15,17 18-1,1 0 1</inkml:trace>
  <inkml:trace contextRef="#ctx0" brushRef="#br3" timeOffset="207134.58">8096 5239 0,'18'0'203,"-18"17"-203,0 1 16,0 0-1,0-1 1,18 19 31,-18-19-16,0 1-15,17-18 62,1 0-78,-1-18 16,-17 1-1,53-19 1,-53 1-1,53-36 1,0 19 0,-53 34-1,18 0-15,-1 1 16,1 17 0,-18-18-16,18 0 15,-1 1 16,-17-1-15</inkml:trace>
  <inkml:trace contextRef="#ctx0" brushRef="#br3" timeOffset="208390.6">8978 5098 0,'0'35'140,"0"-17"-124,0-1 0,0 1-1,0-1 1,0 1 0,0 0-1,0-1 16,0 1-15,18-18 15,-1 0 16,1 0-31,0-18-1,-1 1 1,36-54 0,-35 36-1,0 0-15,17 17 16,-18-17-16,1-1 16,0 1-1,-1 18 1,19-19-1,-19 1 1,1 35 0,0-18-1</inkml:trace>
  <inkml:trace contextRef="#ctx0" brushRef="#br3" timeOffset="-214138.03">2893 9349 0,'35'0'141,"-35"-18"-126,18 18 1,17-18 0,-17 18-1,-1 0-15,1 0 32,0 0-17,-1 0 16,1 18 16,-1-18-15,-17 18-17,0-1 32,18-17-16,-18 18-15,0 0 0,0-1 15,-18-17 0,18 18-31,-17-18 16,17 17-1,-18 1 17,1 0-17,17-1 1,-18-17-1,0 0 17,1 0-17,-1 0 1,0 0 15,18-17 47,0-1-62,18 18 0,0 0 15,-1 0-16,1 0 1,0 0 0,-1 0-1,1 0 17,-1 18-17,1-18 1,-18 17-1,18-17 1,-1 0 0,-17 18-1,18 0 1,17-18 0,-35 17-1,0 1 1,18 0-1,-18-1 1,18 1 15,-18-1 1,0 1-32,0 0 31,0-1-16,0 1 1,0 0 15,-18-1-15,18 1 15,-18-18-31,1 35 16,-1-35-1,0 18 17,1-18-17,-1 17 1,0-17 15,1 0-15,-1 0-1,1 0 1,-1 0 0,0 0-1,1 0 1,-1 0 0,0-17-1,1 17 16,17-18-31</inkml:trace>
  <inkml:trace contextRef="#ctx0" brushRef="#br3" timeOffset="-210188.23">1005 9190 0,'18'0'156,"0"0"-156,52 0 31,18 0-15,-52 0-1,87 0 1,-35 0 0,-35 0-1,35 0 1,-17 0-1,17 0 1,-52 0 0,34 0 15,-35 0-31,1 0 16,-19 0-16,19 0 31,-1 0-16,0-18 1,18 18-16,18 0 16,-19 0-1,-16 0-15,-19-17 16,54 17 0,-36 0-1,18-18 1,18 18-1,-54 0 1,19-18-16,-1 18 16,-17 0-1,17 0-15,18 0 32,-36 0-17,19 0 1,17-17-1,-36 17 1,18 0 0,1-18-1,-19 18 1,1 0 0,0-18-1,-1 18 16,19 0-31,-19 0 16,1 0 0,0 0-1,-1 0-15,1 0 32,-1 0-17,1 0 1,0 0-1,-1 0-15,1 0 16,0 0 15,-1 0-31,1 0 32,0 0-1,-1 0-16,-17 18 1,0 0 15,0 17-31,18-17 16,-18 17 15,17 0-15,-17-17-1,0 17 1,0-17-16,0 17 16,18-35-1,-18 35 1,0-17-16,18-18 31,-18 35-31,0-17 0,17-1 16,-17 19-1,0-19-15,0 1 16,18 0 0,0 35-1,-1-36 17,-17 36-17,0-35 1,0-1-16,0 1 15,0 17 1,18 1 0,-18-19-1,18 18 1,-18 1 0,0-1-1,17-35 1,-17 18-16,0-1 15,0 1 1,0 0 0,0-1-1,0 1 1,0 0 0,0-1-1,0 1 1,0-1-1,-17-17 1,-1 18 0,-17 0-1,17-18 1,-53 0 0,19 0-1,16 0 1,1 0-16,-18 0 15,18 0 1,-18 0-16,-18 0 16,36 0-1,-36 0 17,1 17-17,17-17 1,-18 0-1,-34 18 1,69-18 0,-52 18-1,0-18 1,17 0 0,18 17-1,-52-17 1,69 0-1,-17 0-15,1 18 32,16-18-17,-17 0 1,0 0-16,1 18 16,-1-18-1,0 0-15,17 0 16,1 0-16,0 0 15,17 0 1,-17 0-16,17 0 16,1 0-16,-19 0 15,1 0 1,17 0 0,1 0-1,-1 0 1,-17 17-1,17-17 1,-17 0 15,17 0-15,-17 0-16,17 0 31,1 0-15,-1 0-1,1 0 1,-1 0 0,0 0-1,1-17 1,-1-1 0,18 0-16,-18 1 15,1-19-15,17 1 16,-18-18-1,0 18 1,18-36 15,0 18-31,0 18 32,0-18-32,0 36 15,0-19-15,0 1 16,0 17-1,0 1 1,0-19 0,0-16-1,0 34 1,0-17-16,0 17 16,0 0-1,0-17-15,0-18 31,0 36-31,0-36 16,0 17 15,0 19-31,0-1 32,0 0-17,0 1 1,0-1 31,0 0-47,0 1 31</inkml:trace>
  <inkml:trace contextRef="#ctx0" brushRef="#br3" timeOffset="-202563.15">5733 5997 0,'17'0'110,"1"0"-110,17 0 15,-17 0 1,-1 0-16,1 0 16,0 0-1,-1 0 1,19 0 15,17 0 0,-36 0 1,1 0-32,-1 0 31,1 0 0,0 0 0,-36 0 63,0 0-78,-17 0-1,18 0 1,-19 0 0,19 0-1,-1 0 1,0 0 0,1 0-1,-1 0-15,0 0 31,1 0-15,-1 0 0,1 0 31,-1 0-16,18-17 31,18 17-30,-1 0-32,1 0 15,17-18 1,-17 18-1,-1 0 1,1 0 0,0 0-16,17 0 31</inkml:trace>
  <inkml:trace contextRef="#ctx0" brushRef="#br4" timeOffset="-196528.48">4639 7267 0,'-53'0'94,"18"0"-78,0 18-1,-54 52 32,72-34-47,17-19 16,-18 1-1,0 17-15,1 1 16,17-1 15,0-18-15,0 1 0,0 0-1,0 17 1,17-35-16,-17 35 15,0-17-15,18 0 32,0-1-17,-1-17-15,-17 18 32,18-18-32,0 0 15,17 0 1,0 0-1,0 0 1,1 0 0,-1 0 15,0 0-15,-17 0-1,0 0-15,-1 0 16,1 0-1</inkml:trace>
  <inkml:trace contextRef="#ctx0" brushRef="#br4" timeOffset="-195692.75">4939 7285 0,'0'35'110,"18"0"-95,-1 71 16,1-70-15,-18-1-16,0-18 16,0 1-16,0 17 31,0-17-15,17 0-1,-17-1 1,0 1-1,0 0 17,0-1-1</inkml:trace>
  <inkml:trace contextRef="#ctx0" brushRef="#br4" timeOffset="-194207.62">4780 7320 0,'0'-18'141,"35"18"-141,-17 0 31,17 0-16,-17 0 1,0 0-16,-1 0 16,1 0-1,17 0 1,18 0 15,-18 0 0,1 0-15,-19 0 15,1 0-15,0 18 0,-1-18-1,1 0 1,-1 18-1,-17 17 1,18-35 0,-18 18-1,18-1 1,-18 1 0,0 0-1,0 35 1,0-36 15,0 1-31,0-1 16,0 1-1,0 0 1,0-1 0,0 1-1,-18 0 1,18-1-1,-18 1 1,-17 0 15,18 17-15,-1-35 0,0 17-1,-17-17-15,17 0 31,1 0-31,-1 0 16,0 0 15,1 0-31,-1 0 16,1 0 0,-1 0-1,0 0 1,1 0-1,-1 0 17,0-17-1</inkml:trace>
  <inkml:trace contextRef="#ctx0" brushRef="#br4" timeOffset="-193391.89">5450 7655 0,'53'0'94,"-35"0"-79,17 0 1,1 0-1,-1 0-15,71 0 47,-71 0-31,0 0 15,-17 0-15</inkml:trace>
  <inkml:trace contextRef="#ctx0" brushRef="#br4" timeOffset="-192421.31">5450 7444 0,'18'0'141,"17"0"-125,54-18 15,-72 18-16,1 0-15,-1 0 16,1 0 0,0 0-1,-1 0 1,1 0 15</inkml:trace>
  <inkml:trace contextRef="#ctx0" brushRef="#br4" timeOffset="-191358.85">6121 7267 0,'0'18'125,"0"17"-125,0 0 16,17 1 0,-17-19-1,0 1 1,0 0-1,0-1 1,18 36 31,-18-35 0,0-1-47,0 1 31,0 0-15</inkml:trace>
  <inkml:trace contextRef="#ctx0" brushRef="#br4" timeOffset="-189988.19">5944 7267 0,'0'-17'78,"36"-1"-62,-1 18-1,0 0 1,0 0-1,-17 0 1,17 0 0,1 0-1,-19 0 1,19 0-16,-19 0 31,1 0-31,-1 18 16,-17-1-1,36-17 1,-36 18 15,17-18-15,1 17 0,0 1-1,-1-18 1,-17 18-16,0-1 15,18 1 1,0 0 0,-18-1-1,0 1 1,17 0 0,-17-1-1,0 19 16,0-1-31,-17-18 32,17 1-32,-18 0 31,0-18-31,1 17 16,17 1-16,-18-18 15,0 0 1,-17 0-1,17 18 1,1-18 0,-1 0-1,1 17-15,-1-17 32,0 0-32,1 0 31,-1 0-31,0 0 31,1 0 0,-1 0-15,0 0 0,1 0 15,-1 0-31,18-17 15,-18 17 1</inkml:trace>
  <inkml:trace contextRef="#ctx0" brushRef="#br4" timeOffset="-188302.3">6579 7479 0,'18'53'93,"-18"-18"-77,0-17 0,0 35-1,0-18-15,35 71 31,-35-89-15,18 1 15,-18 0-15,17-1 0,-17 1-1,0 0 32,0-54 31,0-17-78,-17-17 16,17 35-16,-18-18 15,18-18 17,0 18-17,0 36 1,0-1 0,0 0 15,0 1-31,0-1 15,0 0 17,0 1-17,18 17 17,-1 0-17,-17-18 1,18 18-1,0 0 17,-1 0-17,1 0 1,0 0 0,-1 18-1,1 17 1,0 0-1,-18-17 1,0 17 0,0-17-1,0-1 1,0 1 0,0 0-1,0-1-15,0 1 16,0 0-1,-36-1 1,1 1 0,17-18-1,-17 18 1,-18-18 0,18 0-1</inkml:trace>
  <inkml:trace contextRef="#ctx0" brushRef="#br4" timeOffset="-187331.04">7179 7285 0,'0'17'94,"18"107"-63,-18-89-15,0 36-1,0-54 17,0 1-32,0 0 15,0-1 1,0 1-1,0 0 17,0-1-17</inkml:trace>
  <inkml:trace contextRef="#ctx0" brushRef="#br4" timeOffset="-186634.17">7108 7444 0,'18'0'156,"0"0"-156,-1 0 16,36 0 15,-35 0-15,0 0-1,-1 0 1,1 0 15</inkml:trace>
  <inkml:trace contextRef="#ctx0" brushRef="#br4" timeOffset="-185509.91">7602 7232 0,'18'35'109,"0"0"-109,-1 1 32,19 70-17,-19-36 1,-17-35 15,18-17-31,-18 0 31,17-1-15,-17 1 0,0 0 15</inkml:trace>
  <inkml:trace contextRef="#ctx0" brushRef="#br4" timeOffset="-184071.8">7461 7285 0,'0'-18'110,"18"18"-95,0 0 1,34 0-1,-34 0 17,0 0-32,-1 0 31,1 0-15,0 0-16,-1 0 15,1 0 1,0 0 15,17 18-15,-18-1-1,1-17 1,0 18 0,-1-18-16,-17 18 15,18-18 1,0 17-1,-1-17-15,-17 18 16,18 0 0,0-18 15,-18 17-15,0 1-1,17 0 1,1-1-1,-18 1-15,17-18 16,-17 35-16,0-17 16,0-1 15,0 1-31,0 0 31,0-1-31,0 1 16,0 0-1,-35-1 17,18-17-32,-54 18 31,18-18-15,35 0-1,-17 0-15,18 0 16,-1 0-1,0 0-15,1 0 32,-1 0-32,0 0 15,1-18 17,-1 18-32,0 0 31,1 0 0,-1 0-15,18-17-1,-17 17 17</inkml:trace>
  <inkml:trace contextRef="#ctx0" brushRef="#br4" timeOffset="-182752.87">8237 7426 0,'-35'0'125,"17"0"-125,1 0 16,-18 0-1,-18 35 17,-18 18 15,53-35-32,18-1-15,0 1 16,-17 0-1,17-1 1,0 1 0,0 0-16,0-1 15,0 1 1,0 0 0,17-18-16,1 17 15,0-17 1,17 18-16,0-1 15,-17-17 1,17 0-16,0 18 16,1-18-1,-19 0 1,54 0 0,-53 0-1,34 0 1,-34 0-1,0 0 1,-1 0 0</inkml:trace>
  <inkml:trace contextRef="#ctx0" brushRef="#br4" timeOffset="-181772.59">8731 7179 0,'18'53'109,"0"17"-109,-1-34 16,1 17 0,-1 53 15,-17-71 0,0-18-31,18 1 0,-18 0 16,0-1-1,0 1 1,0 0 31</inkml:trace>
  <inkml:trace contextRef="#ctx0" brushRef="#br4" timeOffset="-181172.17">8608 7426 0,'35'0'94,"18"0"-79,-18-18 1,18 18-16,71-17 31,-36-1 16,-71 18-16</inkml:trace>
  <inkml:trace contextRef="#ctx0" brushRef="#br4" timeOffset="-179818.71">9349 7408 0,'0'-17'109,"17"-1"-93,-17-17 0,18 35-1,-18-36-15,0 19 31,0-18-15,0 17 15,0 0 1,0 1-17,0-1 32,0 0-16,0 36 79,0 0-110,0 17 15,0-17 1,0 34 0,18 19-1,-18 0 1,17-54-1,-17 19-15,0-19 16,0 1 0,0-1-16,0 1 15,18 17 1,-18-17 0,0 0-1,17-1 1,-17 19-1,0-19 1,0 1 15,18-18-15,-18 17 0</inkml:trace>
  <inkml:trace contextRef="#ctx0" brushRef="#br4" timeOffset="-173206.9">3986 6914 0,'53'0'93,"71"0"-77,281 53-16,142-53 31,-229 0 1,-248 0-17,19 0 1,34 0-1,-17 0 17,-53 0-32,35 0 31,-35 0-31,-18 0 16,18 0-16,0 0 15,-18 0 1,71 0-1,-35 0 1,52 0 0,1 0-1,-54-17 1,-17 17-16,18 0 16,-1-18-1,-35 18-15,89 0 16,-89 0-1,71-18 1,0 18 15,-36 0-15,54-17 0,-1 17-1,-52 0 1,-18 0-16,17 0 15,-17-18-15,18 18 16,-36 0 0,0 0-16,-17 0 15,0 0 1,-1 0-16,1 0 16,-18-17 30,35 17 173,-17 0-219,35 0 16,0 0-1,17 0-15,18 0 16,-35 0-16,18 0 31,-1 0-31,36 0 32,-70 0-32,-1 0 15,0 0 1,18 0-1,18 0 1,-36 0 0,18 0-16,-36 0 15,19 0 1,-19 0-16,19 0 16,-1 0-16,0 0 31,0 0-16,1 0-15,-19 0 16,36 0 0,18 0 15,-53 0-15,34 0-1,1 0 1,-35 0-1,0 0 1,17 0 0,-17 0-1,-1 0 1,1 0 0,17 0-1,-17 0 16,-1 0-15,1 0-16,0 17 31,-1 1-15,19 35 0,-36 0-1,0 0 1,17-1-1,-17-16 1,18-19-16,-18 36 16,0-17-1,0-19-15,17 54 16,-17-36 0,18 53-1,0 0 1,-18-52-1,0 34 1,17 1 0,-17-36 15,0-17-31,0 17 16,0 0-16,0 1 15,0-19 1,0 1 15,0-1-31,0 1 16,0 0-1,-17-1-15,-1 1 32,18 0-32,-18-18 15,-17 17 1,-18-17-1,0 0 17,18 0-32,0 0 15,-36 0-15,18 0 16,-17 0-16,35 0 16,-36 0-1,-35-17 1,-53 17-1,71 0 1,-35 0 0,17 0-1,53 0 1,18 0-16,-18 0 16,0 0 15,-124 0-16,54 0 1,17 17 15,36-17-15,-54 0 0,54 0-1,-36 18 1,0-18-1,71 0 1,-18 18-16,17-18 16,19 0-16,-18 17 15,-36-17 1,36 18 0,-18 0-1,0-18 1,18 17-1,-36-17 1,-17 0 0,53 0-1,-89 18 17,1-1-17,52-17 1,18 18-16,-17-18 15,17 0-15,0 0 16,-18 0 0,36 0-1,17 0 1,1 0 0,-1 0-1,0 0 1,1 0 218,-19 18-218,19-18-16,-54 0 15,-105 0 17,17 0-17,89 0 1,-36-18 0,0 0-1,71 1 1,-1 17-16,-17 0 15,36 0-15,-19 0 16,1 0 0,18 0-16,-19 0 15,19-18 1,-1 18-16,-17 0 16,17 0-16,0 0 15,1 0 1,-36 0-16,0 0 15,18 0 1,-18 0 15,0 0-15,18 0 0,-89 0 15,89 0 0,0 0-15,17 0-16,-17 0 0,-1 0 15,1 0 1,17 0 15,-17 0-31,18 0 31,-1 0-31,0 0 32,1 0-17,-19 0 1,19 0 0,-1 0-1,0 0-15,1 0 16,-1 0-16,1 0 31,-1 0-31,0 0 16,1-17-1,-1-1 1,0 0 31,-17-52-47,17-1 15,-17-35 1,35 18 0,-18 53-1,18 0 1,0-1-16,0 1 16,0 0-1,0 17 1,0 0-1,0 1 1,0-18 15,0 17-31,0-17 16,0 17 0,-17 0-1,17 1-15,0-1 16,-18 0-1,18 1 1,0-1 0,-17 0-1,17 1 1,0-1 15,0 1-31,0-1 16,0-17-1,-18-1 1,18 19 0,0-1-1,-18 18 1,18-35 0,0 17 15,0 1-16,0-1 32,0 0-31,0 1 15,0-1-31,0 0 16,0 1 15,0-1 0</inkml:trace>
  <inkml:trace contextRef="#ctx0" brushRef="#br4" timeOffset="-163715.26">19808 4392 0,'0'-18'172,"18"1"-156,-18-1-16,18 1 15,-18-1 1,17 0 0,-17 1-1,0-1 1,0 0 15,0 1 16,0-1-31,0 0 15,0 1 31,18 17-30,0 17 14,-18 19-30,0-19 0,0 19-1,17 17 1,-17 52 0,0-87-1,0 35-15,0-18 16,0-17-16,0 17 15,0-17 1,18-1 0,-18 1-1,0 0 1</inkml:trace>
  <inkml:trace contextRef="#ctx0" brushRef="#br4" timeOffset="-162368.18">20038 4216 0,'17'0'141,"1"0"-141,-18-18 15,18 18 1,17 0 15,0 0 16,-17 18-16,-18 17 0,0-17-31,0-1 0,0 1 16,0 17-16,0 0 31,-18-35-31,18 36 16,-17-1-16,-1-17 16,18-1-16,-18 19 15,18-19 1,0 1-1,0-1 1,0 1 0,0 0-1,0-1 17,0 1-32,18-18 31,17 0-16,-17 0 1</inkml:trace>
  <inkml:trace contextRef="#ctx0" brushRef="#br4" timeOffset="-161457.93">20373 4586 0,'18'0'110,"-1"0"-110,124 0 47,-123 0-32,0 0-15,17 0 16,-18 0-1,1 0 1</inkml:trace>
  <inkml:trace contextRef="#ctx0" brushRef="#br4" timeOffset="-160836.73">20267 4445 0,'18'0'63,"17"0"-47,71 0 15,-71 0-16,0 0 1,-17 0 15,0 0-31,-1 0 16</inkml:trace>
  <inkml:trace contextRef="#ctx0" brushRef="#br4" timeOffset="-159009.85">20937 4251 0,'0'-18'141,"0"1"-125,0-1-16,0 0 15,18-35 48,35 18-16,-35 35-32,-1 0 16,1-17-31,-1 17 16,19 0 0,-19 0 15,1 0-15,0 0-1,-1 17 16,1-17-31,-18 18 32,0 17-17,18-17 1,-18-1 0,0 1-1,0 0 1,0 17-1,-18 18 1,0-18 15,18-17-31,-53 35 16,53-36 0,-17 1-16,-1 0 31,18 17-31,-35 0 15,0 0 17,35-17-17,0 0-15,-18-1 16,18 1-16,-18 0 16,1-18-1,17 17 1,0 1-1,-18 0 1,18-1 47,18-17-48,17 0 1,0 0-1,0 0 1,-17 0-16,35 0 31,-18 0-15,1 0 0,-1 0-1,0 18 1,-17-18-1</inkml:trace>
  <inkml:trace contextRef="#ctx0" brushRef="#br4" timeOffset="-157434.12">21308 3775 0,'17'0'235,"1"0"-220,0-18-15,-1 18 31,1 0-15,17 0 15,-17 0 1,0 18-17,-18-1 16,0 1-15,0 0 0,0 17-1,-18-17 1,-17 34 15,17-16-15,18-19-1,-18-17 1,1 18 0,17 0-1,0-1 1,0 1 15,0 0-15,17-18 15,1 0-31,0 0 16,-1 0-1,1 0 1,0 0 0</inkml:trace>
  <inkml:trace contextRef="#ctx0" brushRef="#br4" timeOffset="-156376.94">21608 4480 0,'17'18'125,"19"0"-125,-19-1 16,18 18-1,-17-17 1,17 17-1,-17 1 1,17-19 0,-17 1-1,0 0 1,-1-18 0,-17 17-1,0 1-15,18-1 16,-1-17 15</inkml:trace>
  <inkml:trace contextRef="#ctx0" brushRef="#br4" timeOffset="-155792.16">21819 4427 0,'-35'36'47,"0"34"-16,17 1-31,-35 70 31,53-106 16,-17-17-31,17-1 0</inkml:trace>
  <inkml:trace contextRef="#ctx0" brushRef="#br4" timeOffset="-153918">22049 4163 0,'35'-18'94,"-17"18"-94,17 0 31,18 0-15,0-18 0,-18 18-1,-17 0 1,17 0 0,-18 0-1,1 0 1,-18 18-1,0 0 17,18-18-32,-18 17 15,0 1 1,0 17 0,-18 1-1,-17-1 1,17-35-1,18 18 1,-17-1 0,-1-17 15,18 18-31,-18-18 16,1 0-1,34-18 32,1 18-31,0-17-1,17 17 1,-18 0 0,1 0-1,17 0 1,-17 0-1,0 17 1,-1-17 0,1 18-1,0-1-15,-1-17 16,-17 18 0,0 0-16,18 17 15,-18-17 1,17 17-1,-17 0 1,0-17 15,0-1-15,-17 1 0,-1 17-1,-17-17 1,0 0-1,-1-1 1,-17 1-16,18-18 16,18 0-1,-19 0 1,19 0 15,-1 0-31,0 0 16</inkml:trace>
  <inkml:trace contextRef="#ctx0" brushRef="#br4" timeOffset="-152067.95">22542 3898 0,'0'-35'109,"0"17"-93,0 1 0,36-36 31,-19 17 15,-17 19-46,0-1 15,0 1 0,0-1-15,0 53 62,18-17-62,-18 17-1,18 18 1,-1 18-1,-17-36-15,18 35 32,-18-52-17,0 17 1,0-17 0</inkml:trace>
  <inkml:trace contextRef="#ctx0" brushRef="#br4" timeOffset="-150291.13">20655 5556 0,'-35'0'78,"17"0"-62,1 18-16,-19 0 16,19-1-1,-36 107 32,53-36 0,17-35-31,1-18 15,17-17-31,-17-1 31,-18 1-15,18-18-1,-1 0 1,1 0-16,-1 0 16,1 0-1,0 0-15</inkml:trace>
  <inkml:trace contextRef="#ctx0" brushRef="#br4" timeOffset="-149532.01">20867 5644 0,'17'53'125,"-17"-17"-109,0 34-1,36 18 16,-36-70 1,0 0-17,0-1 1,0 1 0,0 0-1</inkml:trace>
  <inkml:trace contextRef="#ctx0" brushRef="#br4" timeOffset="-148414.53">20743 5697 0,'0'-17'94,"18"-1"-94,35 18 31,-18-18-15,-17 18 0,-1 0-16,19 0 15,-36-17-15,17 17 16,1 0 15,17 0-15,-17 0-1,0 0 1,-1 17 0,1-17-1,-1 0-15,1 18 16,-18 0-1,18-1 1,-18 1 0,17 17-1,-17 1 1,0-1 0,0 0-1,0 0 16,0-17-15,0 0-16,0-1 16,-17 1-16,17 0 15,-18 17 1,0-18 0,-17 1-1,-18 0 1,36-1-1,-19-17-15,19 0 16,-1 0 0,0 0-16,1 0 15,-1 0 17,1 0-32,-1 0 15</inkml:trace>
  <inkml:trace contextRef="#ctx0" brushRef="#br4" timeOffset="-147254.27">21220 5821 0,'17'0'94,"1"-18"-78,17 18 31,-17-17-47,-1 17 15,1 0-15,0 0 16,-1 0 15,1 0 16</inkml:trace>
  <inkml:trace contextRef="#ctx0" brushRef="#br4" timeOffset="-146581.81">21220 5997 0,'17'0'78,"36"0"-78,35-35 32,-70 35-17,17-18 1,-17 18-16,0 0 15,-1 0-15,1 0 32,-1 0-1</inkml:trace>
  <inkml:trace contextRef="#ctx0" brushRef="#br4" timeOffset="-145590.86">21731 5362 0,'0'18'62,"-35"17"-46,0 124 31,35-18 0,0-106-32,17 1 1,1 16 0,-18 19-1,17-36 1,1 1-16,-18-19 16,18 1-1,-1 17-15,-17-17 16,18-1 15,0-17-15,-18 18-1</inkml:trace>
  <inkml:trace contextRef="#ctx0" brushRef="#br4" timeOffset="-144401.15">21819 5697 0,'0'-17'172,"18"-19"-156,-18 1 0,35 0-1,-17 17 32,-1 18-47,1-17 16,0 17-1,-1 0 32,1 0-47,-18 17 16,0 1-1,0 17 1,0-17 0,0 17-1,0-17 1,0 17 0,-35 18-1,17-18 16,18-17-31,0-1 16,-18 19-16,1-36 16,17 17-1,-18 19 1,18-19 0,0 1-1,0 0 32,0-1-47,18-17 16,-1 0-1,1 0 1,0 0 0,-1 0-1,1 0 1,0 0-1</inkml:trace>
  <inkml:trace contextRef="#ctx0" brushRef="#br4" timeOffset="-143639.29">22119 5574 0,'0'35'79,"0"0"-79,18 107 46,-1-90-30,-17-34 0,0 0-16,0-1 15,0 1 1,0 0 0,0-1-16,0 1 31</inkml:trace>
  <inkml:trace contextRef="#ctx0" brushRef="#br4" timeOffset="-143017.19">22031 5821 0,'18'0'125,"17"0"-94,-17 0-15,17 0 31,0 0-31,-17 0-1,-1 0 16</inkml:trace>
  <inkml:trace contextRef="#ctx0" brushRef="#br4" timeOffset="-141800.56">22313 5786 0,'18'-18'141,"-18"0"-141,17 1 31,-17-1-31,18 18 16,-18-18 0,0-17 15,0 17 0,0 1-15,0-1-1,0 1 17,0-1-1,18 53 78,-18 0-93,17 18-1,-17-35 1,18 35 0,0 17-1,-1 1 1,-17-53 0,0-1-1,0 1 1</inkml:trace>
  <inkml:trace contextRef="#ctx0" brushRef="#br4" timeOffset="-140853.67">22454 5397 0,'18'18'110,"17"0"-95,-17 17-15,17 0 16,0 1 0,-17-1-1,53 159 32,-71-176-47,17 87 47,-17-87-31,0 0-1,0 17-15,0-17 31,0-1-15,0 1 0</inkml:trace>
  <inkml:trace contextRef="#ctx0" brushRef="#br4" timeOffset="-139615.67">22878 5345 0,'-18'52'78,"-17"1"-78,17 18 15,0-18 1,18 0 0,0 0-16,0-36 15,0 19-15,18 52 47,0-53-16,-1-35-31,1 18 16,-18 17 0,18-35-16,17 35 31,-17-17-16,-1-18-15,-17 18 32</inkml:trace>
  <inkml:trace contextRef="#ctx0" brushRef="#br4" timeOffset="-138497.3">23036 5644 0,'0'-17'172,"0"-1"-156,0-17 0,0 17-1,18 1 16,-18-1-15,0 0 0,0 1-1,0-1 32,0 0-16,18 18 48,-18 18-64,17-18 1,-17 35-1,18 18 1,-18-17 0,18 34-1,-18-17 1,17-18-16,-17-17 16,18 0-16,-18 17 15,17-18 1,-17 1-1,0 0 1</inkml:trace>
  <inkml:trace contextRef="#ctx0" brushRef="#br4" timeOffset="-137574.63">23372 5433 0,'17'17'109,"-17"19"-93,18-19-16,-1 36 15,1 0 1,0 0 15,-18-18 0,0-17-15,0 0 0,0-1-1</inkml:trace>
  <inkml:trace contextRef="#ctx0" brushRef="#br4" timeOffset="-137022.19">23301 5627 0,'53'-18'78,"-18"18"-62,0-17-1,-17 17 1,70-18 31,-52 18 0,-19 0-47</inkml:trace>
  <inkml:trace contextRef="#ctx0" brushRef="#br4" timeOffset="-135980.53">23760 5627 0,'17'-18'110,"1"1"-95,-18-19 1,0 19 0,17-1-16,-17 0 31,0 1-16,0-1 1,0 0 15,0 1-15,0-1 15,0 36 47,0 17-62,0 0-16,18 18 16,-18 0-1,18 35 1,-1-35-1,1-35 1,-18 17 0</inkml:trace>
  <inkml:trace contextRef="#ctx0" brushRef="#br4" timeOffset="-135050.28">23848 5168 0,'17'0'94,"19"18"-79,-1 17 1,0 36-16,1-18 16,-1-1-16,18 90 31,-53 16 16,0-140-32,0 0 17,0-1-17,0 19 1,0-19 0,-18 1-1</inkml:trace>
  <inkml:trace contextRef="#ctx0" brushRef="#br4" timeOffset="-133582.91">21131 6562 0,'-35'0'78,"-18"17"-63,-17 36 17,-36 88 15,71-105-32,35-1 1,0-17-1,0 17 1,17-18-16,1 1 16,-1 0-1,1-1 1,53 1 0,-71 0-1,35-18 1,0 0 15,-17 0-15,17 0-1,0-53 1</inkml:trace>
  <inkml:trace contextRef="#ctx0" brushRef="#br4" timeOffset="-132932.58">21378 6632 0,'18'18'93,"-18"35"-93,18-18 16,-18 0 0,17 1-1,-17-1-15,18 35 31,-18-34 1,0-19-32</inkml:trace>
  <inkml:trace contextRef="#ctx0" brushRef="#br4" timeOffset="-131987.64">21272 6667 0,'36'0'110,"-19"0"-110,89-17 47,-70 17-32,-1 0 1,-18 0 15,19 0-15,-19 0-1,1 35 1,0-17 0,17 17-1,-17 36 1,-18-36-1,0-17 1,0 17 0,0-18-1,0 1-15,0 0 16,-18-1 0,0 1-16,18 0 15,-17-1-15,-19 1 31,1 17-31,17-17 16,-34-1 0,-1 1-16,35-18 15,-17 0-15,-1 18 16,19-18 0,-1 0-1,0 0 1,1 0 15,17-18-15</inkml:trace>
  <inkml:trace contextRef="#ctx0" brushRef="#br4" timeOffset="-131266.18">21784 6967 0,'53'0'78,"-18"0"-62,18-17-1,-18 17-15,-17 0 16,53 0 31,-1 0 0</inkml:trace>
  <inkml:trace contextRef="#ctx0" brushRef="#br4" timeOffset="-130551.16">21784 6809 0,'18'0'78,"17"0"-62,18 0-16,-36 0 16,107 0 30,-71 0 1,-35 0-15</inkml:trace>
  <inkml:trace contextRef="#ctx0" brushRef="#br4" timeOffset="-129281.16">22419 6456 0,'-35'17'62,"17"19"-46,-35 122 15,53-140-15,0 53-1,0-36 1,0-17-1,0-1 1,35 36 0,1 0-1,-19-35 1,1-1 0,-18 1-1,18-18-15,17 0 16,-17 0-1,-1 0 1,1 0 0,-1 0-1,1 0 1,-18-18 0,18 1-1,-1-36 1,-17 35-1,0 1-15,0-19 16,-17 19 0,17-1-16,-18 0 15,0 18-15,1-17 16,-1 17 0,1 0-16,-1 0 15,0 0 1,18 17-1,-17 1-15,-1 0 0,18-1 16,0 1 0,0 17-1,0-17 1,0-1 0,0 1 15</inkml:trace>
  <inkml:trace contextRef="#ctx0" brushRef="#br4" timeOffset="-126730.28">22772 6279 0,'0'18'79,"0"35"-79,0 70 46,0-87-46,17 87 47,-17-52-47,0-18 16,18 53 0,-18-54-1,18 19 1,-18-18-1,0-18 1,0 36 0,0-18-1,0-36 1,0 36 0,-18-35-1,18-1 1,-18-17-1,1 18 1,-1-18-16,1 18 16,-19-1-1,-17-17 1,-35 0 0,-71 18-1,89 0 1,-1-18-16,18 17 15,0 1-15,-17-18 16,35 18 0,-1-18-16,-17 0 15,18 0 1,0 0-16,0 0 16,-1 0-1,-17 0-15,18 0 16,0 0-16,-18 0 31,0 0-31,18 0 16,-18 0-16,18 17 15,-54-17 1,54 18 0,-18-18-16,18 18 15,0-18 1,-18 0-16,35 17 15,-17-17-15,17 0 16,-17 0 0,0 0-16,-1 0 15,19 0 1,-1 0 0,-17 0-1,-1 0 16,1-35-15,18 35 0,-1-18-16,0 1 15,1-1-15,-19 0 32,19 1-32,-1-19 15,18 19 1,-18-1-1,1 0 1,17 1-16,-36-18 16,19-1-1,-1 1 1,18 17 0,0 1-16,0-36 15,-17 0-15,17 35 31,0-35-31,0 18 0,0-18 16,0 0 0,0 36-1,0-54 1,0 53 0,0-17-1,0 17 16,0-17-31,17 35 16,-17-17-16,18-19 16,-18 19-1,0-1 1,17 18-16,-17-18 16,0 1 15,0-1-16,18 18 1,-18-18 0,18 18-16,-1 0 15,19 0 1,-1 0 0,18 0-1,17 0 1,36 0-1,-35 0 1,-1-17 0,19 17-16,-37-18 15,-16 18-15,17 0 16,17-17 0,18 17-1,1-18 16,-36 18-15,17-18 0,-17 18-1,-18 0-15,1 0 16,16-17-16,-34 17 16,70 0-1,-52 0 1,52 0-1,-18-18 1,-34 18 0,-19-18-1,36 18-15,-18 0 16,1-17-16,52-1 31,-70 0-31,34 18 16,-16-17 15,-19 17-15,1 0-1,0 0 1,-1 0 15,1 0-15,0 0-1</inkml:trace>
  <inkml:trace contextRef="#ctx0" brushRef="#br5" timeOffset="-121366.19">20637 4851 0,'53'0'109,"-35"0"-93,35 0-16,0 0 15,-18 0-15,36 0 31,-18 0-31,-18-18 16,35 18 0,-52 0-1,35 0 1,-35 0 0,-1 0-1,1 0 1,0 0 15,-1 0-31,1 0 31,-1 0-15,1 0 31,0 0-16,-36 0 47,0 0-78,-17 0 16,18-18-1,-19 18-15,1 0 16,0 0 0,-1 0-1,19 0 1,-18 0 0,-1 0 15,1 0-31,17 0 31,1 0-15,-1 0-1,-17 0 1,0 0 0,-1 0-1,19 0 1,-1 0-1,-17 0 1,17 0 31,0 0-16</inkml:trace>
  <inkml:trace contextRef="#ctx0" brushRef="#br5" timeOffset="-119248.41">22260 4815 0,'18'0'125,"35"-17"-110,53-1 16,-71 18-15,-17 0 0,-1 0-1,1 0 1,-1 0 0,-34 0 46,-1 0-46,-35 0-1,-35 18 1,35-18 0,-35 17-1,35-17 1,35 18-1,1-18-15,-1 0 16,1 18 0,-1-1 15,36-17 31,34 0-46,-34 0 0,35 0-1,18-35 1,-1 17 0,-52 1-1,35 17 1,-18-18-1,0 18 1,-17 0 0,-1 0-1,1 0 1,0 0 15,-54 0 32,-34 0-48,-1 0-15,18 0 16,1 0 0,-37 18-1,54-1 1,17-17-1,1 18 1,-1-18 0,18 18-1,-17-18 17,52 0 14,-18 0-30,19 0 0,17 0-1,35-18 1,-18 0 0,-34 1-1,-1-1 1,-17 0-1,-1 18 1</inkml:trace>
  <inkml:trace contextRef="#ctx0" brushRef="#br5" timeOffset="-117407.76">21114 7867 0,'0'18'94,"0"34"-79,0 1-15,17-17 16,-17-19-1,18 19-15,-18-19 16,18 1 0,-18 0-16,0-1 15,0 1 1,0-1 0</inkml:trace>
  <inkml:trace contextRef="#ctx0" brushRef="#br5" timeOffset="-116143.3">20884 7867 0,'18'0'93,"0"0"-77,35 0 15,17 0 16,-35 0-31,1 0-1,-19 18 17,1-18-32,0 17 15,-1-17 1,1 0 15,-18 18 0,35-1-15,-17 1 0,-1 35-1,1-35 1,-18-1-1,0 1 1,0 0 0,0-1-16,0 1 31,0 0-15,0-1-1,0 1 16,0-1-15,-18 1 31,18 0-31,-17-18-1,-1 17 1,-35-17-1,36 0 1,-36 0 0,0 0-1,35 0 1,-17 0 0,17 0 15,1-17-16</inkml:trace>
  <inkml:trace contextRef="#ctx0" brushRef="#br5" timeOffset="-114569.92">21414 8132 0,'0'17'94,"17"18"-78,-17 54-1,18-1 32,-18-71-47,18 72 47,-18-72-16,0 1 0,0-36 32,-18-35-63,0 0 16,1-52-1,17 69 1,0-17-1,0 18 1,0 18 0,0-1-16,0 0 15,0 1 1,0-1 0,0 0 15,17 1-16,1 17 1,0 0 0,-1 0-1,1 0 1,-1 0 0,1 17-1,0-17 1,-1 36-1,-17-19 1,18-17 0,-18 18-1,0 0 1,0-1-16,0 1 16,0-1-1,0 1 16,0 0-31,-35-1 16,35 1-16,-18 0 16,-17-18-1,17 17 1,1-17-16,-1 18 16</inkml:trace>
  <inkml:trace contextRef="#ctx0" brushRef="#br5" timeOffset="-113815.32">21855 8220 0,'52'0'125,"-16"0"-125,70-18 31,-18 18 32,-71 0-48</inkml:trace>
  <inkml:trace contextRef="#ctx0" brushRef="#br5" timeOffset="-113172.95">21855 8043 0,'17'0'94,"36"0"-78,88-17 15,-123 17-15,0 0-1,-1 0 1,1 0 15</inkml:trace>
  <inkml:trace contextRef="#ctx0" brushRef="#br5" timeOffset="-112014.13">22313 7937 0,'18'-35'110,"17"18"-110,-17-1 15,52 0 17,-52 18-17,0 0-15,-1 0 16,1 0-1,-1 0 1,-17 18 0,18-18-1,-18 35 1,0 0 0,0 1-1,-18-36 1,18 35-16,-17-35 15,-1 35-15,1-17 16,-1 17 0,18-17-1,-18-18 1,18 18-16,0-1 16,0 1-16,0-1 31,0 1-31,18-18 31,17 0-15,0 0-1,-17 0 1,17 0 0,-17 0-1,0 0-15,-1-18 31,1 18-15</inkml:trace>
  <inkml:trace contextRef="#ctx0" brushRef="#br5" timeOffset="-109315.85">22878 7638 0,'0'17'94,"0"19"-78,0-1-1,0 124 16,0-107-31,17-16 16,-17 17-16,0 0 16,18 17-1,-18-52 1,0 17 0,0 0-1,0-17 16,0 0-15,-18-18 0,18 17 15,-17-17-31,17 18 31,-18-18-31,0 0 16,1 18-1,-1-18 1,-17 0 0,0 17-1,-54 1 1,54-18 0,-18 17-1,0-17-15,18 18 16,-18 0-16,-53-18 15,71 17 1,-71 1 0,36 0 15,17-18-31,0 17 16,0 1 15,17 0-16,1-18-15,0 0 16,0 17 0,17-17-1,-17 0-15,17 0 16,-35 0-16,0 18 16,36-18-1,-72 0 1,37 0-1,16 0 1,19 0 0,-36 17-16,17-17 0,19 18 15,-19-18 1,19 0-16,-1 0 16,-17 0-1,17 0 1,-17 0-16,17 0 15,1 0 1,-36 0 0,0 0-1,0 0 1,35 0 0,-35 0-1,18 0 1,18 0-1,-1 0 1,-17-18 0,17 18-1,0-17 1,-17-36 0,17 35-1,1-17 1,17 0-1,0 17 1,-18-17-16,18 0 0,-18-1 16,18 19-1,0-54 1,0 36 0,-17-36-1,17 1 1,0 52-1,0-17 1,0-1 0,0 19-16,0-1 15,0 1 1,0-1-16,0 0 16,0 1-1,0-1 1,0 0-1,0 1 1,0-1 31,0 0-47,17 18 31,19 0-15,-19 0-1,19 0 1,-19 0-16,19 0 16,-1 0-1,18 0-15,35 0 32,-17 0-17,-19 0-15,19 0 16,-18 0-16,0 0 15,17 0 1,19 0 0,-1-17-1,-35 17 1,70 0 0,-17-18-1,-53 18 1,-18 0-16,18 0 15,0-17 1,-18 17-16,18 0 16,-17 0-16,-19-18 15,36 18 1,-18 0 0,-17 0-16,17 0 0,1-18 15,-1 18 16,0 0-15,0-17 0,-17 17-1,17 0 1,-17 0 0,0 0-16,-1 0 15,18 0-15,-17 0 31,0 0-31,-1 0 16,1 0 0,0 0 15,-1 0-31,1 0 31,0 0-15,-18-18-1,17 18 1,1 0 0,0 0-1</inkml:trace>
  <inkml:trace contextRef="#ctx0" brushRef="#br2" timeOffset="-102949.01">20391 9560 0,'-36'0'94,"-87"36"-63,88-1-31,-54 53 47,89-70-32,0-1-15,-17 1 16,17 0-16,0-1 31,0 1-31,0-1 0,0 1 16,0 0-1,17 17 1,1-35 0,0 18-1,17-1 1,-17 1 0,-1-18-1,1 18 1,-1-18 15,1 0-31,0 0 16,-1 0-16,1-18 15,0 18 1</inkml:trace>
  <inkml:trace contextRef="#ctx0" brushRef="#br2" timeOffset="-102288.32">20602 9613 0,'0'35'94,"18"1"-79,17 52 1,-17-35-1,-18-18 1,17-35 0,-17 35-1,0-17 1,0 0 15</inkml:trace>
  <inkml:trace contextRef="#ctx0" brushRef="#br2" timeOffset="-101300.04">20549 9684 0,'18'0'125,"0"0"-110,-1 0-15,18 0 16,-17 0-1,0 0-15,-1 0 16,19 17 0,-19-17-16,1 0 15,0 0 1,17 18 0,-17 0-16,-1-1 15,1 1 1,-18 0-1,0-1 1,0 18 0,0-17 15,0 0-15,0-1-16,0 1 15,0 0 1,0-1-1,0 1 1,-35 0 0,17 17-1,-17-35 17,17 18-32,-17-18 0,-18 17 15,35-17 1,-17 0-1,17 0-15,1 0 16,-1 0 0,0 0-1,1 0 1</inkml:trace>
  <inkml:trace contextRef="#ctx0" brushRef="#br2" timeOffset="-100582.26">21061 9895 0,'53'-17'94,"141"-36"-47,-141 53-1,-36 0-46,1 0 16,0 0 31</inkml:trace>
  <inkml:trace contextRef="#ctx0" brushRef="#br2" timeOffset="-99897.94">21026 9737 0,'35'-18'94,"0"18"-78,71-18-1,-18 1 17,-53 17-17,-17 0 1,0 0 15,-1 0 0</inkml:trace>
  <inkml:trace contextRef="#ctx0" brushRef="#br2" timeOffset="-98987.95">21766 9560 0,'0'18'109,"0"35"-93,18-18 0,0 36 15,-1-18-15,1-53-1,-18 35 1,0-18 31</inkml:trace>
  <inkml:trace contextRef="#ctx0" brushRef="#br2" timeOffset="-97964.68">21643 9525 0,'35'0'63,"-17"0"-48,70 0 1,18 0 15,-71 0 0,-17 0-15,-1 0-16,1 0 16,-18 18-16,18-18 15,-1 0 1,-17 53 0,18-36-1,0 18 1,-1-17-1,-17 0 1,0 17 0,0-17-1,0-1 1,0 1 0,0 0 15,-35 17-16,0-18 1,-18 1 0,-18-18-1,54 0-15,-36 0 16,17 0 0,1 0-1,17 0 1,1 0-1,-1 0 1,1-18 0</inkml:trace>
  <inkml:trace contextRef="#ctx0" brushRef="#br2" timeOffset="-96553.62">22137 9648 0,'17'0'110,"1"106"-79,-18-88-15,35 70-1,-35-53 1,18-17 0,-18 0-16,0-1 15,0 1 1,0 0 15,0-1-15,0 1 46,0-71 32,-18 35-78,18-35-1,-17 0-15,17 18 16,0-18-1,0 18 1,0 17 0,0 1-1,0-19 17,0 19-17,0-1 1,17 18-1,1 0 17,0 0-17,-1 0 1,1 0 15,0 0-15,-1 0-16,-17 18 15,18-18 1,-1 53 0,-17-36-1,0 1 1,0 0 0,0-1 15,0 1-31,0 17 15,0-17 1,-35-18-16,35 17 16,-35 1-16,0-18 15,-1 0 1,19 0 15</inkml:trace>
  <inkml:trace contextRef="#ctx0" brushRef="#br2" timeOffset="-95736.46">22560 9454 0,'0'36'110,"18"-1"-95,-1 36 17,-17-36-32,18-18 31,-18 19-31,18-19 16,-18 1-16,0 0 15,0-1 1,17 1-1,-17 0 1</inkml:trace>
  <inkml:trace contextRef="#ctx0" brushRef="#br2" timeOffset="-95158.47">22525 9666 0,'17'0'141,"19"0"-125,-19 0-16,1 0 31,0 0-31,-1 0 31,1 0-15</inkml:trace>
  <inkml:trace contextRef="#ctx0" brushRef="#br2" timeOffset="-94272.97">22931 9419 0,'0'18'109,"0"17"-93,17 18-1,1 0 1,-1-18 0,1 0-1,-18-17 1,0 0 0,0-1-1</inkml:trace>
  <inkml:trace contextRef="#ctx0" brushRef="#br2" timeOffset="-93231.5">22807 9437 0,'35'-18'63,"1"18"-47,-1-17-1,35-19 1,19 19 15,-72-1-31,1 18 16,0 0-1,-1 0-15,1 0 16,-1 0 0,1 0-1,17 18-15,-35-1 16,18-17-1,0 18-15,-1 17 16,1 0 0,0 1-16,-1-36 15,1 70 1,-18-52 0,0 0-1,0-1 1,0 18-1,0-17 1,-18 0 0,1-1-16,-1-17 15,-17 18 1,17-18-16,-70 35 16,70-35 15,-52 0-16,17 0 1,35 0 0,0 0-1,1 0 1,-1 0 15,18-17-31,-17 17 16,-1 0-1,18-18 17</inkml:trace>
  <inkml:trace contextRef="#ctx0" brushRef="#br2" timeOffset="-92204.18">23618 9578 0,'-52'0'78,"-1"0"-78,-71 70 31,71-17 16,36 0-16,17-35-15,0 17-1,17-17 1,1 17 0,0-17-1,34-1 1,-34-17 0,17 0-1,1 0-15,-19 0 16,1 0-1,0 0-15,-1 0 32,1 0-32,17-17 15</inkml:trace>
  <inkml:trace contextRef="#ctx0" brushRef="#br2" timeOffset="-91402.23">23954 9384 0,'17'35'109,"-17"18"-109,36 71 47,-36-107-47,0 18 16,0-17-1,0 0 1,17-1-16,-17 1 31,0 0-15</inkml:trace>
  <inkml:trace contextRef="#ctx0" brushRef="#br2" timeOffset="-90782.22">23883 9560 0,'18'0'125,"17"0"-110,-17 0-15,-1 0 31,1 0-15,0 0 0,-1 0-1,1 0 1,-1 0 0,1 0 15</inkml:trace>
  <inkml:trace contextRef="#ctx0" brushRef="#br2" timeOffset="-89548.07">24253 9507 0,'0'-17'125,"18"-1"-109,-18 0-16,18-17 31,-18 0-15,0 17 15,0 1-15,0-1 15,0 0 16,0 1-16,17 17 32,-17 17-48,0 1-15,18 17 16,-18 1 0,18-19-1,-18 36-15,0 0 0,17-18 16,-17 1-1,0-1 1,18 18 0,0-36-1,-18 1 1,0 0 0,0-1-1</inkml:trace>
  <inkml:trace contextRef="#ctx0" brushRef="#br1" timeOffset="-83863.1">20020 10178 0,'0'17'125,"18"-17"-110,-1 18-15,19-18 31,52 18 16,-70-18-31,17 0 0,0 0-1,0 0 1,1 0-16,-19 0 15,19 0 1,34 0 0,-35 0 15,-17 0-31,17 0 31,-17 0-15,0 0-16,-18 17 15,17-17-15,1 18 32,-1-1-17,-17 1 1,18-18 0,-18 18-1,0-1 1,0 1 15,0 0-15,0-36 46,0 0-46,0 1-1,0-1-15,0 0 16,18 1 0,-1-1-16,1 18 31,0-17-31,-1-1 16,36 0-1,-17 18 1,-1 0-1,0-17 1,0 17 0,-35-18-16,36 18 15,-19-18 1,1 18 0,0 0-1,-18-17 1,17-1-1,-17-17 1,18 17-16,-18 1 16</inkml:trace>
  <inkml:trace contextRef="#ctx0" brushRef="#br1" timeOffset="-82226.05">20867 10460 0,'-18'35'93,"1"18"-77,-19-18 0,1 124 15,35-141-31,0 17 15,0-17 1,0 17-16,0 0 16,0-17-1,0-1-15,18 1 16,-18 17-16,17-17 16,-17 0-1,18-1 1,0 1-16,-1 0 15,1-1 1,-1 1 0,1-18 15,0 0-31,-1 0 16,1 0-1,0 0 16,-1 0-31,1-18 0,-18 1 16,18-1 0,-18 0-1,17 1-15,-17-19 32,0 19-17,0-1 1,-35 0-1,0 18 1,-1-17 0,19 17-1,-1 0-15,0 0 16,1 0 0,17 17-1,-18 19-15,18-19 31,0 1-31,0 0 16,0-1 15</inkml:trace>
  <inkml:trace contextRef="#ctx0" brushRef="#br1" timeOffset="-81466.5">21308 10936 0,'70'0'125,"-17"-18"-110,53 18 1,-53-17 0,-18 17-1,-17 0 1,0 0-1</inkml:trace>
  <inkml:trace contextRef="#ctx0" brushRef="#br1" timeOffset="-80805.64">21255 10760 0,'17'-18'109,"36"18"-93,71-18 15,-1 1 16,-105 17-32,0 0 1</inkml:trace>
  <inkml:trace contextRef="#ctx0" brushRef="#br1" timeOffset="-79409.06">21943 10654 0,'0'-18'140,"0"1"-124,17-1 0,1 0-1,17 1 1,-17 17-1,0-18 1,17 18 0,-17 0-1,-1 0 1,1 18 0,-1 17-1,-17-17 1,0-1-1,0 19 1,0 16 15,-17-52-31,-18 71 32,17-71-17,18 35 1,-35 1-1,17 16 1,0-34 0,18 0-1,0-1 1,0 1 0,0 0-1,18-18 1,17 0-1,1 0 1,-1 0 0,0 0-1,-17 0 17,-1 0-1</inkml:trace>
  <inkml:trace contextRef="#ctx0" brushRef="#br1" timeOffset="-78414.11">22490 10566 0,'17'0'125,"-17"35"-109,0 0-1,0 1-15,0-1 16,18-35 0,-18 35-1,0 0 1,17 36 15,1-71 0,-18 18-15,0-1-16,0 1 0,0-1 47</inkml:trace>
  <inkml:trace contextRef="#ctx0" brushRef="#br1" timeOffset="-77763.26">22401 10742 0,'18'0'93,"17"0"-61,-17 0-32,35 0 31,-36-18-15,19 18-1,-19 0 16,1 0-15</inkml:trace>
  <inkml:trace contextRef="#ctx0" brushRef="#br1" timeOffset="-76742.9">22913 10583 0,'0'18'94,"0"17"-79,0 1-15,0-1 16,18-18 0,-18 1-16,17 53 47,-17-36-1,0-17-30</inkml:trace>
  <inkml:trace contextRef="#ctx0" brushRef="#br1" timeOffset="-75630.09">22737 10601 0,'17'0'78,"18"0"-62,1-18-16,-19 1 31,1 17-31,17-18 0,-17 18 16,35-18 15,35 18 16,-70 0-31,-1 0-1,1 18 1,0 0-1,-1-1 1,-17 1-16,18-18 16,-1 18-16,-17-1 15,18 1 17,0 17-17,-18-17 1,0-1-1,17 1 1,-17 0 0,0-1-16,0 1 15,-17 0 1,-1 17 0,-17-17-1,-18-1 1,0-17-1,18 0 1,-18 0 0,18 0-1,17 0 17,0 0-17,1 0 1,-1 0-1,0 0 1</inkml:trace>
  <inkml:trace contextRef="#ctx0" brushRef="#br1" timeOffset="-74713.07">23530 10742 0,'-35'0'62,"-36"0"-46,36 35-1,-18 18 48,53 0-48,18-18 1,-18-17 0,53 17-1,-36-17 1,19 0 0,-1-1-1,0-17 1,-17 0-1,0 0 1,17 0 0,-18 0-1</inkml:trace>
  <inkml:trace contextRef="#ctx0" brushRef="#br1" timeOffset="-73930.29">23848 10495 0,'0'18'93,"17"17"-77,-17 0 0,18 36-1,0-18 1,-18-18 0,35 0-1,-35 1 1,18-19-1,-18 1-15,0 0 32,0-1-17,17 1 1</inkml:trace>
  <inkml:trace contextRef="#ctx0" brushRef="#br1" timeOffset="-73345.77">23795 10689 0,'17'0'94,"1"0"-79,53-17 17,17 17-1,-70 0-16,-1 0 1</inkml:trace>
  <inkml:trace contextRef="#ctx0" brushRef="#br1" timeOffset="-72244.8">24253 10636 0,'0'-35'110,"0"17"-95,0-35 1,18 18-16,0 35 16,-1-53-1,-17 36 1,0-1 15,0 0-15,0 1 15,18 34 47,-18 1-78,18 17 16,-18 0-1,35 18 1,-17 18-16,-18 0 16,17-19-16,1-16 31,-1 52-15,-17-53-1,0-17 1,0-1-1,0 1 1</inkml:trace>
  <inkml:trace contextRef="#ctx0" brushRef="#br1" timeOffset="-70068.08">22031 11659 0,'18'0'125,"-1"53"-125,1-18 15,0 36 17,-18 0-1,0-54-16,0 1 1,0 0 0,0-1 15</inkml:trace>
  <inkml:trace contextRef="#ctx0" brushRef="#br1" timeOffset="-68894.54">21925 11677 0,'18'0'110,"-1"0"-95,36 0 17,-17 0-17,-1 0 17,-17 0-17,-1 18-15,18-18 16,-17 17-1,0 1 1,-1-1 0,1 1-1,17 0 1,-17-18 0,-18 17-1,18 19 1,-1-36-1,-17 17 17,18 1-32,-18 0 31,0-1-15,0 1-1,0 0 1,-18-1 15,18 1-15,-17-18-16,-19 17 15,36 1 1,-35-18-16,0 0 16,17 0-1,-17 0-15,17 0 16,-35 0-1,36 0 1,-1 0 0,0 0-1,1 0 17,-1 0-17,0 0 16</inkml:trace>
  <inkml:trace contextRef="#ctx0" brushRef="#br1" timeOffset="-67828.78">22631 11871 0,'-18'0'78,"-17"18"-78,-18-1 47,35 1-47,-35 52 47,53-34-16,0-19-31,18 36 15,17-35 1,0-18 0,-17 18-16,0-1 15,-1-17-15,19 18 32,-1-18-17,0 0 1,-17 0-1,0 0 1,-1 0 0,1 0-1,-1 0 1</inkml:trace>
  <inkml:trace contextRef="#ctx0" brushRef="#br1" timeOffset="-66914.17">22983 11695 0,'18'0'125,"17"0"-110,71 0 1,-71-18-1,1 18 1,-19 0 15,1 0-31,0 0 47</inkml:trace>
  <inkml:trace contextRef="#ctx0" brushRef="#br1" timeOffset="-66204">23089 11871 0,'18'0'109,"35"0"-109,0 0 31,0 0 0,-36 0 1,1 0-17</inkml:trace>
  <inkml:trace contextRef="#ctx0" brushRef="#br1" timeOffset="-64795.92">23513 11536 0,'35'-35'94,"35"35"-78,-17-18-16,18 18 31,-18 0 0,-36 0-15,1 0-1,-18 18-15,0 17 32,0-18-32,-18 19 15,18-19 1,-35 1-1,0 17 1,17-17 15,1-18-15,34 0 62,-17-18-62,36 18-16,-19 0 15,1 0 1,17 0-16,-17 0 16,35 0-1,-18 36 1,-17-19-1,-1 18 1,-17-17 0,0 0-1,0 17 17,0 0-17,0-17 1,-35 17-16,-18-17 15,18-18 1,17 18 0,-35-18-16,36 0 15,-1 0-15,0 0 16,1 0 0,-1 0-1,0 0 1</inkml:trace>
  <inkml:trace contextRef="#ctx0" brushRef="#br1" timeOffset="-62142.36">24077 11359 0,'0'36'125,"18"-1"-109,-1 53 0,19 53 15,-1-53-16,-17-17 1,-1-18 0,-17-35-1,0 17-15,0 0 16,18-17 0,-18 17-1,0-17-15,0 17 16,0 0-16,0 1 31,0-19-31,0 1 16,0-1-1,0 1 1,0 0 0,-18-18-1,1 17-15,-1-17 16,-17 18-16,-1-18 15,1 18-15,-35-18 16,-1 0 0,0 0-1,-34 17 1,16-17-16,-16 18 0,52 0 16,-18-18-1,-35 35 1,71-35-1,-36 17-15,18-17 16,1 18-16,16-18 16,-17 18-1,-17-1 1,-36-17 0,71 0-1,-71 18 1,35-18-1,36 0 1,0 0 0,-1 0-16,1 0 15,18 0-15,-36 0 32,17 0-17,-17 0 1,18 18-1,0-18 1,0 0 0,-1 0-1,1 0 1,0 0 0,-18 0-1,35 0 1,1 0-16,-1 0 15,0-18 1,-17 0-16,17-17 16,1 17-1,-19-34 1,19 16-16,-1 19 0,-17-54 31,35 36-15,-18 0-1,18-1 1,0 19 0,-17-19-1,17 1-15,-18 0 16,18-18 0,0 0-16,-18 35 15,18-88 1,0 36-1,0 35 17,0 17-32,0-17 0,0 17 15,0 0-15,0 1 32,0-1-32,0 1 15,0-1 1,0 0 15,0 1 0,18 17-31,17 0 16,-17 0 0,35 0-1,-18 0 1,89 0-1,52 0 1,-88 0 0,-17 0-16,-1 0 31,-17 0-31,-18 0 16,18 0-1,18 0-15,-36 0 16,18 0-16,18 0 15,-36 0-15,36 0 16,-1 0 0,18 0-1,0 0 1,-70 0 0,70 0-1,1-18 16,-37 18-31,-16-18 16,-1 18-16,-17 0 16,17 0-16,0 0 31,18 0-15,-18 0-1,1 0 1,-1-17-16,0 17 15,-17-18 1,35 18 0,-36-18-1,19 18 1,-19-17 0,1 17-1,0 0 1,-1 0-1,1 0 17,0 0-17</inkml:trace>
  <inkml:trace contextRef="#ctx0" brushRef="#br1" timeOffset="-61019.93">24642 11536 0,'0'35'141,"0"-17"-141,0 35 15,0-18 1,0-17-16,0 17 15,0 18 17,35-89 30,229-334-46,142-177-1,370-299 1,-599 722 0,-125 89-1,-34 17-15,0 1 16,-1 17 0</inkml:trace>
  <inkml:trace contextRef="#ctx0" brushRef="#br1" timeOffset="-46065.94">23019 7779 0,'0'35'343,"17"-17"-343,-17-1 16,18 19 0,-18-19-1,0 18 16,0-17 16,18-18-31,-1 0 62,1 0-62,-18-18-16,18-17 15,17 0 1,-18 0 0,19-1-1,-19 1-15,72-71 16,-54 71-1,53-36 1,-17-17 15,-54 71-15,19-1 0,-1-17-1,-18 17 1,1 18-1,0-18 1,-1 18 15</inkml:trace>
  <inkml:trace contextRef="#ctx0" brushRef="#br1" timeOffset="-709.89">18732 4410 0,'18'0'63,"35"0"-47,18-18 15,52 18 0,-105 0-31,70-18 31,-35 18-15,0 0 0,-36 0-1,1 0 1,17 0 15,-17 0-31,-18-17 47,0-1-47,0 1 16,0-1-1,0 0 16,0 1-15,-18 17 0,18-18-1,-17 18 1,17-18 0,0 36 15,0 0-16,0-1-15,17 1 16,-17 0 0,0 17-16,0-18 15,18 36 1,-18-35 0,0 17 15,0-17-16,0 0 17,0-36 15,-18 0-16,18-17-16,0 17 1,-17-17-16,17 17 31,0 1-31,0-1 16,0-17 0,-18 17-1,0-17 16,18 17-15,0 1 15,0-1 1,18 18 46,0 0-47,-1 0-15,19 18-1,-19-18 1,1 0-16,17 17 15,-17 1 1,-1 0 0,1-18-1,0 0 1,-1 0 0,1 0-1,-18 17 1,0 1-1,0 0 1,0 17 31,-18 0-16,-17 0-31,0 1 16,-1-19-1,19 19-15,-1-19 32,1-17-17,-1 0 1</inkml:trace>
  <inkml:trace contextRef="#ctx0" brushRef="#br1" timeOffset="775.07">20937 4904 0,'36'0'110,"-19"0"-95,1 0 1,0 0-16,70 0 47,-53 0-47,36 0 47,-36 0-32,-18 0 16,1 0-15,0 0 15</inkml:trace>
  <inkml:trace contextRef="#ctx0" brushRef="#br1" timeOffset="1802.18">20955 4851 0,'35'0'93,"1"-18"-93,52 18 32,18 0 14,-71 0-14,-18 0-17,1 0 1</inkml:trace>
  <inkml:trace contextRef="#ctx0" brushRef="#br1" timeOffset="2939.98">22154 4851 0,'36'0'125,"-19"-18"-125,19 0 15,-1 18 1,-35-17-16,53-1 31,-36 18-15,1 0 0,35-18 30,-53 1-30,35 17 0,-17 0 31</inkml:trace>
  <inkml:trace contextRef="#ctx0" brushRef="#br1" timeOffset="3792.94">22243 4974 0,'17'0'94,"19"-35"-78,-1 17-1,-18 18 1,1 0-16,0-17 16,-1 17-1,1-18-15,0 0 32,-1 18-17,1 0 1,0 0-1,-1 0 1,-17-17 0,18 17-1,-1-18 1</inkml:trace>
  <inkml:trace contextRef="#ctx0" brushRef="#br1" timeOffset="22797.24">14217 13370 0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05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6615 4762 0,'17'0'109,"54"0"-109,-1 0 16,19-17-1,-1 17-15,35 0 16,106 0 15,18 17 16,-194-17-31,36 0-1,34 18 1,-105-18 0,70 0-1,-18 0 1,-17 0 0,18 0 15,-36 0-16,18 0-15,-18 0 16,1 0-16,17-18 16,-1 18-1,54 0 1,-35-17 0,35 17-1,0 0 1,-54 0-1,19 0-15,17 0 16,0 0 0,36 0-1,-1 0 1,142-35-16,-159 35 0,0 0 16,-54 0-1,19 0-15,17 0 16,-35 0-1,35 0 17,-35 0-32,-17 0 15,-1 0-15,0 0 16,0 0 0,1 0-16,-1 0 15,-17 0 1,34 0-16,-16 0 15,-19 0-15,36 0 16,18 0 0,17 0-1,-70 0 1,52 0 0,-17 0-1,-18 0 1,1 0-1,17 17 1,0-17 0,-18 0-16,18 0 15,0 18-15,0-18 16,-36 0-16,36 17 16,-35-17-1,17 0-15,0 0 16,18 18-1,-17 0 1,-19-18-16,18 0 16,-17 17-1,0-17-15,17 0 16,0 18 0,1-18 15,-1 18-16,-18-1 1,1-17-16,0 0 31,-1 0-15,1 0 0,-18 18-1,18-18 16,-36 0 63,-17 0-78,-1 0-1,1 0 1,-106 0 0,-35 0-1,70 0 1,35 0 0,18 0-16,0 18 15,-17-18-15,17 17 16,18-17-1,-18 0-15,0 0 16,18 0-16,-18 0 16,-18 0-1,36 0 1,0 0 0,-1 0-16,1 0 15,0 0-15,-1 0 16,-16 0-1,16 0 1,1 0-16,-18 0 16,18 0-16,0 0 15,-18 0 1,-36-17 0,19 17-1,17 0 1,-18 0-16,36 0 15,-18 0-15,-17 0 16,-36 0 0,53 0 15,0 0-31,18 0 0,-18 0 16,0 0-16,0 0 15,-53 0 1,0 0 15,36 0-15,-54 0-1,1-18 1,70 18-16,0-18 16,0 18-1,-18-17 1,-34-1-1,69 18 1,-34 0 0,35 0-1,-1 0-15,-17 0 16,0 0 0,1 0-16,-19 0 15,0 18-15,1-18 16,35 17-1,-18-17 1,0 18 0,0-18-1,0 0 1,0 0 0,18 0-1,17 0-15,0 0 16,-17 0-16,18 0 15,-19 0 1,1 0-16,0 0 16,-1 0-1,-17 0-15,36 0 16,-18 0-16,-36 0 31,36 0-15,-18 0-1,35 0 1,1 0-16,-19 0 16,19 0-16,-1 0 15,-17 0 1,-1 0 0,1 0-1,0 0 1,35 18-16,-35-18 15,-1 17-15,1 1 32,17-18-32,-17 0 15,17 0 1,1 0 0,-1 18-1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09.4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10936 8202 0,'18'0'93,"17"0"-77,18-18-16,-18 18 16,0-17-1,18-1-15,-35 18 31,35 0-31,70-35 47,-105 35-47,88-18 47,-71 18-31,0 0-1,1 0 17,-19 0-17,36 0-15,-35 0 16,35 0 0,-18 0-1,-17 0 1,-1 0-1,1 0 17,0 18-17,-1-18 1,-17 18 0,18-1-1,0-17 16,-18 18-31,0-1 16,0 1 0,0 0-1,0-1 1,0 19 0,0-19-1,-53 19 16,0-19-15,35-17 0,-52 18-1,17-18 1,0 0 0,17 0-16,1 0 15,-18 0-15,0 0 16,36 0-1,-19 0-15,-16 0 16,34-18 0,-17 18-16,17 0 15,0 0-15,-17 0 16,0 0 0,-1-17-1,19 17 16,-1 0-31,18-18 16,-35 18-16,17 0 16,1 0-1,-1 0 1,0 0 31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14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5080 8996 0,'18'0'109,"17"0"-109,18 0 16,-36 0 0,36 0-1,-17 0-15,-1 0 16,18 0 0,0 0-16,-18 0 15,18 0-15,35 0 16,53 0 46,-88 0-46,-18 0 0,-17 0-1,35 0 1,-35 0-1,17 17-15,0-17 16,-17 0 0,17 0-16,-17 0 15,17 0-15,0 0 16,18 18 0,-17-18-1,-1 0 1,0 0-16,-17 18 15,-1-18 1,36 0 0,-35 0-1,17 0 1,0 0-16,-35 17 16,18-17-1,0 0-15,-1 0 16,1 0-1,17 0 1,-17 0 15,0 0-15,-1 0 15,1 18 0,-18 0 16,0-1-15,-18-17-17,-17 0 1,17 0-1,-88 0 1,89 0 0,-71 18-1,70-18 1,0 0 0,1 0-16,-19 0 15,1 0 1,-35 0-1,52 0-15,-88 0 32,36 0-17,17 0 1,-36 0 0,37 0-16,34 0 15,-35 0 1,18 0-16,-1 0 15,-16 0 1,16 0 0,1 0-16,17 0 31,-17 0-31,17 0 0,1 0 16,-19 0-1,19 0-15,-36 0 16,18 0-1,-1 0 17,19 0-17,-19 0 1,1 0 0,18 0-1,-1 0 1,-35 18-1,35-18 1,1 17 0,-1-17-1,0 0 1,1 0 15,-1 0 16,18-17-31,0-1-1,0 0 1,0-17 0,0 0-1,0 17 1,18 0-1,-1-17 1,-17 18 0,18 17-1,0-18 1,-1 18 0,-17-18-1,18 18 16,0 0-15,-1 0 0,1 0-1,0 0 1,-1 0 0,18-17-1,1 17 1,17-18-1,0 18 1,-1 0 0,1 0-1,0 0 1,0 0 0,18 0-1,-36 0 1,36 0 15,-1 0-15,-35 0-1,1 0-15,-1 0 16,0 0-16,-17 0 16,35 0-1,-18 0-15,-17 0 16,17 0-1,18 18-15,-35-18 16,17 0-16,-17 0 16,17 0-16,18 0 31,-18 0-15,-17 0-16,-1 0 15,19 0-15,-19 0 16,1 0-1,-1 0 1,1 0 0,0 17-1,-1-17 17,-17 18-17,18-18 16,-18 18-31,18-1 63,-18 1-47,0-1 15,0 1-31,17 0 31,-17-1-15,0 1-1,18-18 1,-18 18 0,0-1-1,0 1 1,0 0 31,0-1-32,0 1 17,0-1 14,-18-17-30,18 18 0,-17-18-1,-1 0 1,0 0 0,1 0-1,-1 0 1,0 0-1,-17 0 1,18 0 0,-19 0-16,19 0 31,-19 0-31,19 0 16,-36 0-1,-18 0 16,36 0-15,-18 0 0,18 0-16,-18 0 15,35 0-15,-17 0 16,0 0 0,17 0-16,-35 0 15,35 0 1,-17 0-16,0 0 15,17 0 1,-17 0-16,-18 0 16,18 0-1,0 0 1,17 0 0,-17 0-16,-1 0 15,1 0 1,17 0-1,1 0 1,-1 0 0,0 0-1,-17 0 1,18 0 0,-1 0-1,-35 0 16,35 0-15,1 0-16,-1 0 16,0 0 15,1 0-31,-1 0 31,1 0-31,-1 0 16,0 0 46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19.0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5186 5486 0,'17'0'94,"36"0"-94,18 0 16,35 0-1,-36 0 1,142 0 31,-141 0-47,70 0 31,-106 0-31,18 0 16,0 0-1,35 0 1,0 0 0,-35 0-1,0 0-15,-18 0 16,36 0 0,-36 0-1,0 0 1,-17 0-1,17 0 1,-17 0 0,70 0-1,0 0 1,-52 0 0,34 0-1,1 0 1,-18 0-1,-18 0-15,0 0 16,0 0 0,-17 0-16,17 0 15,1 0 1,-1 0 0,-17 0-16,34 0 31,-16 0-16,-19 0 1,36 0 0,-17 17-1,-19-17 1,19 0 0,-19 0-1,18 0 1,-17 0-16,0 0 31,-1 0-31,1 0 16,0 0-1,-1 0-15,1 0 16,0 0 15,-1 0-15,1 0-1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25.5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15928 5539 0,'35'0'94,"18"0"-79,18 0-15,-18 0 16,17 0-1,212-18 32,-17 0 0,-212 18-31,53 0-1,0 0 17,-89 0-32,89 0 15,-88 0 1,35 0-16,-36 0 16,36 0-16,-18 0 31,18 0-16,-17 0 1,-1 0 0,18 0-1,17 0 1,-17 0 0,35 0-1,18 0 1,-70 0-1,-1 0-15,18 18 16,-36-18 0,36 0-16,18 18 31,-36-18-31,18 0 16,-35 0 15,70 17-16,-18-17 1,-34 0 0,34 0-1,-52 0 1,17 0-16,-17 0 16,17 0-16,0 0 15,-17 0 1,17 0-16,-17 0 15,17 0-15,0 0 16,-17 0 15,17 0-15,-17 0-16,17 0 16,1 0-16,-1 0 15,0 0 16,-17 0-31,-1 0 16,19 0 0,-1 0-1,-17 0 1,-1 0-16,1 0 31,0 0-15,-18-17-1,17 17 314,18 0-314,1 0 16,34 0 1,1 0-1,-1 0-15,1-18-1,-18 18 1,0 0-1,-36-18-15,72 18 16,-72 0 0,36-17-1,0 17 1,-35 0 0,17-18 15,-17 18-31,-1 0 31,1 0-15,17 0-1,-17 0 17,-1 0-32,1 0 15,0 0 16,-1 0-15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37.0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7549 10530 0,'53'0'109,"-35"0"-93,141 0 15,-106 0-31,141 18 47,-159-18-32,18 0-15,0 0 16,-18 0-16,18 0 16,0 0-1,-18 0 1,18 0-16,0 0 0,-18 0 31,36 0-31,-18 0 16,17 0-16,-17 0 15,18 0-15,-1 0 16,-17 0 0,0 0-16,-18 0 15,18 0 1,-35-18-16,17 18 15,-17 0-15,0 0 16,-1-17 15,-17-1-15,0 0 265,35 18-265,-17-17-16,0 17 31,88-18-15,17 1-1,-70 17 1,18 0-16,-19 0 16,1-18-1,18 18-15,-1 0 16,-17 0-16,0 0 15,18 0 1,17-18 0,-70 18-1,17-17 1,18 17-16,-18-18 16,18 18-16,0-18 15,35 18 16,18-17-15,-88 17 0,35 0-16,0 0 15,-36 0-15,36-18 16,18 18 0,-36 0-1,35 0 1,-17 0-1,-17 0 1,34 0 0,1 0-1,-36 0 1,36 0 0,-18 0 15,-1 0-16,-16 0-15,-19 0 16,19 0-16,-19 0 0,19 0 16,-1 0-1,0 0 1,0 0 0,-17 18-1,0-18 16,17 0-15,-17 0-16,-1 0 31,1 17-15,-18 1 0,17-18 15,-17 18-16,0-1 1,0 1 15,0 0 32,-17-18-48,-1 0 1,18 17 0,-17-17-1,-1 0-15,0 0 0,1 0 32,-1 18-1,0-18-16,1 17 1,-1-17 15,18 18-15,-18-18-16,1 0 31,-1 0-15,-17 18-1,17-1 1,-17-17-16,0 18 31,17-18-31,-17 0 16,17 0 0,-35 0 15,36 0-31,-19 0 15,19 0-15,-19 0 16,1 0 0,-18 0-1,36 18 1,-19-18-16,19 0 16,-1 17-1,0-17 1,1 0-1,34 0 64,1 0-48,0 0-16,-1 0-15,19 0 16,-19 0 0,18 0-1,18 0 1,0 0 0,0 0-1,0 0 1,0 0-1,-35 0 1,17 18 0,18-18-1,-35 0 17,-1 0-32,1 0 15,-18 18 16,17-18-31,1 0 16,0 0 0,-1 17-1,1-17 17,0 18-32,-1-18 15,-17 18 1,18-1 15,0-17-15,-18 18 15,0-1-15,0 1 15,0 0 0,-18-1-15,-53-17-1,36 0 17,17 0-32,-17 0 15,-35 0 1,34 0-1,1 0-15,0 0 16,0-17 0,-1 17-16,-70-18 31,71 18-15,0 0-16,-36 0 15,36-18 16,0 18-31,-1 0 16,-16 0-16,34 0 31,-70 0-15,-18 0 0,71 0-1,-1 0 1,-34-17-1,34 17-15,1 0 16,-18 0-16,36 0 16,-19 0-16,1 0 15,0 0 1,-18 0 0,18 0-16,-18 0 15,0 0 1,-35 0-1,-1 0 1,36 0 0,1 0-16,16 0 15,-17 0-15,0 0 16,18 0 0,-18 0-16,0 0 15,18 0-15,0 0 16,-18 0-1,35 0-15,-35 0 16,0 0 0,36 0-16,-36 0 15,0 0 1,35 0-16,-52 0 31,34 0-31,1 0 16,0 0-1,0 0-15,-1 0 16,-34 0 0,17 0-1,18 0 1,-1 0-16,19 0 16,-1 0-1,-17 0-15,-1 0 16,1 0-1,0 0 1,17 0 0,-17 17-16,0-17 15,-1 0-15,-16 18 16,-1-18 15,0 18-15,17-18-1,19 0 1,-36 17 0,18-17-1,-1 0 1,19 0 0,-1 0-1,0 0 1,1 0-16,-1 0 31,0 0-31,1 0 16,-1 0-1,1 0 1,-1 0 15,0 0-31,1 0 31,-1 0 1,0 0-32,1 0 31,-1 0-31,0 0 31,1 0-15,-1 0-1,1 0 1,-1 0 0,0-17-1,18-1 1,-17 0 0,17 1-1,-18-1-15,18-17 16,0 17-1,0 1 1,0-1 0,0 0-1,0 1 1,18-1 0,-1 0-1,1 1 16,0 17-15,-18-18-16,17 18 31,1-18-15,-1 18-16,19 0 31,-19-17-31,36 17 16,0-18 15,-18 1-15,18-1-1,0 18 1,-17 0 0,17 0-1,17-18 1,-35 1-1,1 17-15,-19 0 16,19 0 0,-1-18-16,18 18 15,0 0 17,-36-18-32,19 18 15,16 0-15,-34 0 16,17 0-1,1-17-15,-1 17 16,0 0-16,-17 0 16,17 0-1,-17 0-15,17 0 16,0 0-16,-17 0 16,70 0-1,-70 0 1,52 0-1,-34 0 1,34-18 0,1 18-1,-1 0 17,-17 0-32,0 0 31,18 0-16,-18 0 1,-18 0-16,18 0 16,0 0-16,0-18 31,0 18-31,88-17 16,-106 17-1,71-18 1,-18 1-1,-53 17 1,36 0 0,-1 0 15,-17 0-31,-17 0 16,-1 0-16,35 0 31,-34 0-16,17 0-15,0 0 16,-18 0-16,0 0 16,18 0-16,-35 0 15,35 0 1,17 0 0,-17 0-1,18 0 1,-19 0-16,1 0 15,-35 17 1,35-17-16,0 0 16,0 0-1,0 0 1,0 0 0,-36 0-16,36 0 31,-18 0-31,-17 0 0,35 18 15,-18-18 1,-17 0 0,17 0-16,0 0 31,1 0-31,-19 0 16,1 0-1,0 17 1,17-17-1,-35 18 1,18-18 0,-1 0-1,-17 18 48,-17-18-48,-1 17 1,-17-17 0,17 18-1,0-18-15,-17 0 16,17 0-16,-17 0 16,0 0-1,17 0-15,-140 0 31,105 18-15,0-18-16,0 0 16,-18 0-1,-70 0 1,-18 17 0,18-17-1,71 18 1,-18-18-1,-18 0 1,53 0-16,-18 0 16,18 0-16,18 0 15,0 0-15,-18 0 16,35 0-16,-17 0 16,0 0-1,-1 0 1,19 0-1,-1 0 1,0 0 0,1 0-1,-1 0 1,1 0 31,-1 0-32,0 0 17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43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21819 5503 0,'18'0'93,"17"18"-93,0-18 16,54 18 15,-36-18 1,-18 0-32,35 17 15,-17-17 16,-17 0-31,-1 0 16,18 0-16,-18 0 16,53 0-1,-35 0 1,18 0 0,-18 0-1,-18 0-15,0 0 16,18 0-16,-35 0 15,17 0 1,-17 0-16,17 0 16,0 0-1,-17 0-15,17 0 16,-17 0-16,17 0 16,0 0-1,-17 0 1,17 0 15,1 0-31,16 0 0,1 0 16,-17 0-16,34 0 15,-34 0 1,34 0 0,-35 0-1,-17 0-15,17 0 16,-17 0-1,17 0-15,18 0 16,-35 0 0,-1 0-1,19 0-15,-1 0 16,-17 0-16,34 0 16,1-17-1,36 17 16,-72 0-15,71-18 0,-17 18-1,-53 0 1,17-18-16,0 18 16,0 0-1,-17 0 1,0 0-1,17 0-15,0 0 32,-17 0-17,17 0 1,0-17 0,1 17 15,-1 0-16,0 0 1,-17 0-16,0-18 16,-1 18-1,1 0 17,0 0-1,-18-18-16,17 18 329,1 0-328,-1 0-1,1 0 1,17 0 0,1 0-1,34 0 17,36 18 14,-88-18-30,-1 0 0,1 18-1,0-18 17,-1 0-17,1 0 48,-1 0-32,1 0-15,17 0 15,1 0-16,-19 0 1,1 0 0,0 0-16,-1 0 15,1 0-15,17 0 16,-17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6:29:30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1958 14517 0,'18'0'109,"70"0"-93,35 0-16,89 17 15,-53-17 16,-89 0-31,36 0 32,-53 0-32,-18 0 0,18 0 31,0 0-31,-18 0 16,1 0-16,-1 18 15,-17-18-15,17 0 16,18 0-1,-36 0 1,36 0 0,-35 0-1,17 0 1,-17 0 0,-1 0-16,1 0 15,0 0 1,-1 0-1,1 0 1,17 0 0,1 0-1,-19 0 1,1 0-16,-1 0 16,1 0-16,17 0 15,1 0 1,34 18-1,-17-1 1,0-17 0,-35 0 15,-1 0-31,1 0 16,0 0-1,-1 0 16,19 0-15,-19 0 0,1 0-1,-1 0 1,1 0 0,0 0-16,-18 18 15,17-18 1,1 0 15,-18 18-15,18-18-1,-54 0 48,-17 0-32,36 0-31,-18 0 16,-1 0-1,1 0 1,17 0-16,1 0 16,-19 0-1,1 0 1,0 0-16,17 0 15,-35 0 1,0 0 0,0 0-1,-52 0 1,69 0 0,-17 0-16,18 0 15,0 0 1,0 0-1,-18 0 1,35 0-16,-17 0 16,0 0-16,-1 0 15,1 0-15,17 0 16,-17 0 0,-36 0-1,19 0 1,16 0-1,19 0-15,-36 0 16,17 0 0,19 0-1,-36 0-15,0 0 0,18 0 16,-18 0 0,0 0-16,35 0 15,-17 0-15,17 0 31,-17 0-31,0 0 16,-1 0 0,1 0-1,0 0 1,17 0 0,-17 0-1,17 0 1,1 17-16,-1-17 15,-17 0 1,17 0 0,18 18-1,-17-18 1,-1 0-16,0 18 31,18-1-15,-17-17-1,17 18 1,0-1 15,0 1-15,0 0 0,0-1-1,0 1 1,0 0-1,0-1 1,0 1 0,0 0-1,0-1-15,-18 1 32,18-1-32,0 1 31,0 0-16,0 17 1,0-17 0,0-1-1,0 19 1,0-19 0,0 1-1,0 0 16,0-1-15,0 1 0,18-18 46,-1 0-46,1 0-1,17 0 1,-17 0 0,-1 0-1,19 0 1,-19 0 0,19 0-1,34 0 1,-35 0-1,54 0 1,17 0 0,-54 0-1,54 0 1,-35 0 0,-54 0 15,36 0-31,0 17 15,18-17 1,-18 18-16,-36-18 16,36 0-1,18 0 1,17 0 0,-53 0-1,54 0 1,-54 0-1,0 0 32,71 0-47,53 0 16,-106 0 0,17-18 15,-17 18-31,0 0 15,-35 0-15,17 0 16,18 0 0,0 0-1,-36 0-15,19 0 16,-1-17-16,-17 17 16,17 0-1,18 0 1,0 0-1,-18-18 1,-17 18 0,-1 0-16,19 0 15,-19 0-15,1 0 32,-1 0-17,1 0 1,0 0-1,-1 0 1,1 0-16,0 0 16,-1 0-1,1 0 1,0 0 0,-1 0-1,1 0-15,-1 0 31,1 0-15,0 0 0,-1 0 31,-17 18-16,18-1-16,-18 1 32,0 0-15,0-1-17,0 1 16,-18-18 1,18 18-17,-17-18-15,-1 0 16,0 0 15,-17 0-15,0 0-16,0 0 31,17 0-15,0 0-16,1 0 15,-1-18 1,0 18 0,1 0-1,-18-18 1,17 1-1,0 17 1,-17-18 0,-18 0 15,35 18-31,1 0 16,-1 0-16,-17 0 15,17 0 1,-35 0-1,18 0 1,0 0-16,17 0 16,-17 0-16,17 0 15,-17 0 1,-18 0 0,-35 0-1,70 0 1,-35 0-1,18 18 1,17-18-16,1 0 16,-19 0-16,-17 0 15,1 18 1,-1-18 0,0 0-1,0 17 16,0-17-15,18 0 0,-18 18-16,35-18 15,-17 0-15,17 0 16,-17 18 0,0-18-16,17 0 15,-53 0 1,54 0-1,-19 0-15,19 0 16,-18 0 0,-1 0-16,-17 0 31,36 0-31,-19 0 16,1 0-16,0 0 15,0 0 1,17 0-1,-35 0-15,18 0 16,17 0-16,-17 0 16,-18 0-16,35 0 15,-17 0 1,-18-18 0,18 18-1,17 0-15,-17 0 16,0 0-1,-18 0 1,0 0 0,35 0 15,-17 0-31,17 0 16,1 0 15,-1 0-16,0 0 1,1 0 0,-1 0-1,0 18 1,18-1 0,-17-17-1,17 18 1,0 0-1,17 17 1,1-35 0,35 35-1,-35-17 1,35-18 0,-18 17 15,0-17-16,-17 0 1,-1 0-16,19 0 16,-1 0-1,-17 0 1,87 0 0,54 0 15,-71 0-31,1 0 15,-1 0-15,53 0 16,-106 0 0,89 0-1,-36 0 1,-35 0 0,17 0 15,36 0-31,-53 0 31,0 0-31,17-17 16,-34 17-16,17 0 15,0 0 1,-18 0-16,18-18 16,0 18-16,-18 0 15,18 0 1,-18 0-1,0 0-15,18 0 0,-17-18 16,34 18 0,-52 0-1,70-17 1,-35 17 0,-35 0-1,-1 0 1,1 0-16,0 0 15,-1 0 1,18 0 0,1 0-1,-19 0 1,1 0 0,17 0-1,-17 0 1,0 0-1,34 0 1,-34 0 0,0 0-1,-1 0 1,1 0 0,0 0 15,-1 0-16,1 0 1,0 0 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48.0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4022 6138 0,'53'0'78,"-18"18"-63,0 0 1,0-18 0,212 53 15,-88-36 16,-124-17-47,36 18 15,-18-18-15,35 0 16,-35 0 0,18 0-1,-1 0 1,-17 0 0,-18 0-16,18 0 15,0 0-15,-35 0 16,35 0-1,0 0-15,-18 0 16,35 0 0,-17 0-16,-17 0 15,17 0-15,-1 0 16,-16 0 0,17 0-16,35 0 31,-35 0-16,53 0 1,-1 0 0,-16 0-1,-36 0 1,52 0 0,1 0-1,-71 0 1,36 0-1,17 0 1,-70 0 0,70 0-1,-17 0 1,-18 0 15,-18 0-31,0 0 0,0 0 16,18 0-1,35 0 1,-52 0 0,34 0-1,-34 0 1,16 0-16,-34 0 16,35 0-16,-18 17 15,-17-17 1,17 0-16,1 0 15,-1 0 1,-18 0 0,19 0-16,-1 0 31,-17 0-31,-1 18 16,1-18-1,0 0 1,-1 0-1,18 0 1,-17 0-16,0 0 16,-1 0-1,1 0 17,0 0-32,-1 0 15,1 0 16,0 0-15,-1 0 0,1 0-1,-1 0 1,1 0 15,0 0-15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50.5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8326 6156 0,'70'0'93,"-17"0"-77,35 18 0,18-1-16,70-17 31,36 18 0,-106-18-15,-53 0-1,35 0 1,0 0 0,-52 0-1,34 0 1,1 0-1,-36 0 1,53 0 0,18 0 15,0-18-15,-36 18-1,19-17 1,34-1-1,-70 18 1,35 0 0,0-18-1,0 1 1,-52 17 0,70 0-1,-36 0 1,-17 0-1,-18 0 1,1 0 0,-19 0-16,1 0 15,0-18 1,17 18-16,18 0 31,-18 0 0,18 0-31,-18 0 16,18 0-16,0 0 16,-18 0-16,1 0 15,-19 0-15,19 0 16,-1 0 0,18 0-1,-18 0 1,-17 0-1,-18-18 64,0 1-33,17 17 236,1 0-251,0 0-15,-1 0 15,1 0 0,52 35 16,-52-35-31,0 0-1,-1 0 1,1 0-1,0 0 1,-1 0 0,1 18-16,-1-18 31,1 17-15,0-17-1,-1 18 1,1-18 15,0 0 0,-1 0 1,1 0-1,0 0-16,-1 0 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56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6156 9084 0,'18'-35'94,"35"17"-79,-1 18 1,72-53-1,-36 18 17,-70 35-17,35-18 1,-36 18 15,1 0-15,0 0 15,-1 0-15,-17 18-16,18-18 15,-18 18-15,0-1 32,0 1-17,0-1 1,0 36-1,0-35 1,-35 17 0,-1 36 15,-34-54-15,34 1-16,1 0 15,0-1 1,0-17-1,35 18-15,-36-18 16,19 0-16,-1 0 16,0 0-1,1 0 1,-18 0 0,17 0-1,0 0 1,18-18-1,-17 18-15,17-17 16,-18-1-16,18 0 16,0-52-1,0 35 17,18 17-17,-18 0-15,17-17 31,19 17-15,-19 18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57.8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6491 12277 0,'35'0'109,"1"0"-93,-1 0-1,0 0 17,-17 0-32,-1 0 15,19 0 1,-19 0 0,1 0-16,0 0 15,-1 17 1,1 1-1,-18 0 1,0-1 0,18 1-1,-18-1 17,0 1-17,0 0 1,0-1-1,0 1 17,0 0-32,0-1 15,-18 1 17,0-18-17,1 0 32,-1 0-31,-17 0-16,17 0 0,-17 0 15,17 0 1,1 0 0,-1 0-1,0 0 1,1 0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3:59.3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6509 13000 0,'35'0'109,"-17"0"-93,17 0 15,-17 0-31,34 0 31,-16 0-15,-1 0 0,-17 0-16,17 0 31,-17 0-31,-1 0 31,1 0-15,17 0-1,-17 0 1,-1 0 15,1 0-15,0 0 0,-18 17-1,17-17 1,1 18-1,-18 0 17,0-1 15,-35 19-32,-36-19 1,18 1-1,18 0 1,0-1 0,17-17-1,-17 18 1,-1-18 0,19 0-1,-18 0 1,17 18-1,0-18 1,1 17 0,-1-17-16,0 0 31,1 0-15,-1 0 15,0 0-16,1 0 17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4:00.9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6456 13882 0,'17'0'78,"19"0"-78,-19 0 16,19 0-1,-1-18 1,0 18-1,0 0 1,1 0 0,34 0 46,-34 0-46,-19 0-1,1 18 1,0-18 0,-1 0-1,1 0 1,-1 17 0,-17 1-1,0 0 1,18-18-1,-18 17 1,0 1 0,0 0 15,0-1-31,0 1 31,-18-18-15,18 18-1,-17-1-15,-1-17 16,1 0-16,-1 0 16,0 18-1,1-18 1,-1 0 0,18 17-16,-35-17 15,17 0 1,0 18-1,1-18-15,-1 0 16,-17 0 0,-18 0-1,35 0 17,1 0-17,-1 0 1,-17 0-1,17 0 1,0 0 0,18-18-1,-17 1 17,17-1-17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05T17:24:51.64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11130 14358 0,'18'0'109,"17"-18"-78,0 18-31,-17 0 16,17 0-16,1 0 15,-19 0 1,18 0-16,-17 0 16,35 0-1,-18 0-15,-17 0 16,17 0-16,-17 0 16,35 0-1,-18 0 1,-17 0 15,-1 0-15,19 0-16,-1 0 31,-18 0-15,1 0-1,0 0 1,-1 0-16,1 0 15,0 0 1,-1 0-16,1 0 16,0 0 15,-1 0-15,1 0-1,0 0 32,-54 0 78,19 0-109,-19 0-1,19 0 1,-19 0 0,19 0-1,-19 0 16,36 18-15,-17-18 0,-1 0-1,1 0 1,-36 0 0,35 0-1,0 0 1,-17 0-1,17 0 1,-17 0 0,18 0-1,-1 0 1,0 0-16,1 0 16,-1 0-1,0 0-15,1 0 16,-1 0-16,0 0 15,1 0 1,-18 0-16,-1 0 31,1 0-15,17 0 0,-17 0-1,17 0 1,1 0-1,-1 0 1,0 0 0,1 0-1,-1 0 1,1 0 31,-1 0-32,36 0 64,17 0-64,-18 0 1,19 0-1,-19 0 1,1 0-16,0 0 16,17 0-1,-17 0 1,17-18 0,0 18-1,-17 0 1,-1-17-1,19 17-15,-19 0 16,1 0-16,17 0 31,-17 0-31,0 0 16,17 0-16,0 0 16,-17 0-1,-1 0 1,19 0-1,-19 0 17,1 0-17,0 0-15,-1 0 16,1 0-16,-1 0 31,1 0-31,0 0 31,-1 0-15,1 0 0,0 0-1,-1 0 1,1 0 0,0 0-1,-1 0 1,1 0-1,0 0 32</inkml:trace>
  <inkml:trace contextRef="#ctx0" brushRef="#br0" timeOffset="3833.95">3528 9419 0,'17'0'156,"1"18"-140,-18-1 0,18-17-1,-1 18 1,1 0 0,-18-1-1,18-17 1,-1 0-1,19 36 17,-19-36-17,18 0 17,-17 0-32,0 0 15,-1 0 16,1 0-15,0 0 0,-1 0-16,1 0 31,0 0-15,17 0-1,0 0 1,-17 0 15,-1 0-15,1 17-16,0 1 31,-1-18-31,1 0 31,-18 18-31,18-18 16,-18 17-16,0 1 15,17-18 1,1 0 0,-18 17-16,0 1 31,17 0 0,-17-1 0,0 1 1,0-36 61,0 1-77,0-1 15,0 0-15,0 1 0,18-1-1,0 18 1,-18-17-1,17 17 17,1 0-17,17-18 1,-17 18 0,0-18-1,-1 18 1,1 0-16,0 0 15,17-17 1,0 17 15,-17 0-15,-1 0 0,19-18-1,-19 0 1,1 18-16,0-17 15,-1 17 1,-17-18 0,18 18-1,-1-35 1,-17 17 0,0 1-16,0-1 15,0 0 1,0 1-16,-17-36 31,17 35-31,0 0 31</inkml:trace>
  <inkml:trace contextRef="#ctx0" brushRef="#br0" timeOffset="9776.14">7003 9155 0,'35'0'110,"0"0"-95,0 0 1,1 0 0,17 0-1,123-36 1,-105 36 0,-1-17-1,-35 17 1,18 0 15,-35 0-15,0 0-1,-1 0 17,1 0-1,-18-18-16,0 0 17,0 1 15,-18-1-16,18 36 78,0 17-78,0-17-31,0-1 16,0 1 0,0 0 15,0-1-15,0 1-1,0-36 79,0 1-94,0-1 16,0 0-1,-17 18 1,17-17-1,0-1 1,-18 0 0,18 1 15,0-1 0,0 0 47,18 18-31,-1 0-16,1 0-15,0 0 0,-1 0 15,1 0-15,-1 18 15,1-18-16,0 18 1,-18-1 62,0 1-62,0 0-1,-18-1 17,0 1-32,1-18 15,-1 18 1,18 17 0,-17-35-1,-1 0 1</inkml:trace>
  <inkml:trace contextRef="#ctx0" brushRef="#br0" timeOffset="11060.33">8255 8855 0,'-18'0'109,"-35"17"-109,18 1 16,18-18-16,-19 18 15,1-1 1,0 19 15,17-1 0,0-18-15,18 1 0,0 0-16,0-1 15,0 1 1,0 0-1,36-1 1,-19 1 0,54 0-1,-71-1 17,35-17-32,18 18 15,-35-18 1,-1 17-16,1-17 31,17 0-31</inkml:trace>
  <inkml:trace contextRef="#ctx0" brushRef="#br0" timeOffset="11731.69">8502 8855 0,'0'17'62,"18"36"-46,-1 53 15,1-71-15,-18 1-1,17-19 1,-17 1-1,0 0-15,18-1 32,-18 1-17</inkml:trace>
  <inkml:trace contextRef="#ctx0" brushRef="#br0" timeOffset="12883">8396 8908 0,'0'-18'62,"71"0"-15,17 18 0,-71 0-31,1 18 31,0-18-47,-1 18 15,1-1 1,0 1 0,-18 0-1,17-1 16,1 36-31,0-18 32,-18-17-17,0 17 1,0-17 0,0 0-1,0-1 1,0 1 15,0-1-15,0 1 15,0 0-31,-18-1 16,0-17-1,-17 18 1,-18 0-1,35-18 17,1 0-32,-1 0 15,-17 0 1,17 0 0,1 0-1,-1 0 1</inkml:trace>
  <inkml:trace contextRef="#ctx0" brushRef="#br0" timeOffset="13826.83">8943 8819 0,'-18'18'141,"18"0"-126,-17-1 1,17 1 31</inkml:trace>
  <inkml:trace contextRef="#ctx0" brushRef="#br0" timeOffset="14750.14">8943 8996 0,'35'0'125,"-17"0"-125,-1 0 31,72 0 1,-72 0-17,19 17 1,-19-17-1,1 0 1,-1 0 0,1 0-1,0 0 1</inkml:trace>
  <inkml:trace contextRef="#ctx0" brushRef="#br0" timeOffset="15480.67">8908 9102 0,'17'0'63,"19"0"-48,34 0 17,18 0 14,-70 0-46,0 0 16,-1 0 15,1 0-15</inkml:trace>
  <inkml:trace contextRef="#ctx0" brushRef="#br0" timeOffset="17129.19">9560 8802 0,'18'53'78,"-18"17"-78,0-17 16,0-35-1,0 17 1,18 0-16,-18 1 31,0-19 16,0 1-31,17-18 31,1 0-32,-1 0 1,1 0 0,17 0-1,1 0 1,-19 0-1,1 0 1,0 0 0,-1 0 31,-17-18-47,0-52 15,0 17 1,-35 0 15,35 18-31,0 17 16,0-17 15,-18 35-15,18-18-1,0 53 48,0 18-48,18 0 1,0-18-16,-18 1 16,17 17-1,-17-36-15,18 19 16,-18-19-16,0 1 31,0 17-31,17 18 16,-17-18-1,18 1 1,0-36-16,-18 35 16</inkml:trace>
  <inkml:trace contextRef="#ctx0" brushRef="#br0" timeOffset="18180.46">10072 8731 0,'0'71'62,"0"-18"-62,0 88 32,0-18 14,17-70-14,1-18-17,-18-17 1,35 17 0,-17-17-1,-18 0 1,35 17-1</inkml:trace>
  <inkml:trace contextRef="#ctx0" brushRef="#br0" timeOffset="19434.31">10195 8908 0,'0'35'63,"0"0"-47,0 0-1,0 1 1,0-19-1,0 1 32,18 0-47,-18-1 16,18-17 15,-1 0 0,1 0-15,-1 0 62,1 18-62,17-18-16,-17 0 31,0 0-15,-18-18-1,0-17-15,0 17 16,0 1 46,0-19-62,0 1 16,0 18 0,0 52 31,17-18-47,-17 36 15,18 0 1,-18 0-1,0-35 17,0-1-32,0 1 15,18 0-15,-18 17 16,17-35 0,1 35-1,-18-17 1,0 0-1,0-1 1</inkml:trace>
  <inkml:trace contextRef="#ctx0" brushRef="#br0" timeOffset="20317.29">10354 8749 0,'35'0'94,"-17"18"-78,52 70 15,1 18 0,-18-36-15,-18 1-1,-17-18 1,0-1 0,-18-16-1,17-1 1,-17 0 0,0-17-1,0 0 1,0-1-16,0 1 15,0 0 1</inkml:trace>
  <inkml:trace contextRef="#ctx0" brushRef="#br0" timeOffset="21216.98">10901 9243 0,'53'0'78,"-18"-18"-63,36 18 1,-19 0-16,-16-18 16,87 18 46,-105 0-31</inkml:trace>
  <inkml:trace contextRef="#ctx0" brushRef="#br0" timeOffset="21883.38">10777 9049 0,'36'-18'94,"105"0"-79,-106 18 1,36-17 15,-54 17-15,1 0 0,-1 0-16</inkml:trace>
  <inkml:trace contextRef="#ctx0" brushRef="#br0" timeOffset="22978.58">11518 8996 0,'18'-18'94,"-1"-17"-94,1 0 31,17-36 0,-35 53-15,0 1-1,0-1 1,0 36 109,0-1-125,0 36 16,0-17-1,0-1 1,0 71 0,18-36-1,-18-34 1,0-19-16,0 18 15,18 1-15,-18-19 32,0 1-17,17-18 1,-17 18 0</inkml:trace>
  <inkml:trace contextRef="#ctx0" brushRef="#br0" timeOffset="24048.99">11906 8855 0,'0'35'94,"-17"18"-79,-1 0 1,0 106 31,18-142-31,0 1-1,18 35 1,-18-36-1,18 1 1,-1 0 0,1-18-1,0 0 17,-1 0-32,1 0 15,-1 0 1,1 0-16,0-18 15,-1 18 1,1-18 0,-18-17-1,0 17 1,0-17 0,0 18-1,0-1 1,-35 18-1,17 18 1,0-1 0,1 18-1,17-17 1,0 17-16,0-17 16,0 0-1,0-1 1,0 1-1</inkml:trace>
  <inkml:trace contextRef="#ctx0" brushRef="#br0" timeOffset="34469.26">12047 11236 0,'18'0'110,"0"0"-95,-1 18-15,1-18 16,0 17 0,-1 1-16,1-18 15,-1 18 1,72 87 46,-54-105-62,18 89 47,-53-72-47,17-17 16,-17 35-16,18-17 15,17 17 1,-35-17 0,0 0-1,18 17 1,-18-17 0,0 17 15,0-18-31,0 19 15,0-1 1,0-17-16,0 52 31,-18-17-15,18 0 0,-17-35-1,17 17 1,0 106-1,-18-53 1,0-70 0,1 70-1,17-35 1,-18-35 0,18 17-1,0 0-15,-17-17 16,17 0-1,0 17-15,0 0 32,0 18-17,0-18 1,0 1 0,0-1-1,0 18 1,0-36-1,17 19 1,1-1 0,-18-17 15,0-1-15,0 1 15,17-18-16,-17-35 17,0 17-17,0 0 1,-17 18 0,-1-17-1,18-1 1,-17 18-1,-1 0 1,18-18-16,-18 18 16,1 0 15,-1 0 0,0 18 0,18 0-15,0-1 15,0 1-15,0 0 15,0-1-15,0 1-1,18 17 1,0-35 0,-18 18-16,0 17 15,17 0 1,-17-17 0,18-18-16,-18 35 15,18 1 1,-18-19 15,0 1-31,0-1 16,0 19-16,0-19 0,0 1 15,17 0 17,1 35-17,-18-1 1,17-16-1,-17-1 1,0 0 0,0 1-1,0-19 1,0 1 0,0-1-16,0 1 15,0 0-15,0-1 31,0 1-15,0 35 0,0-35-1,0-1 1,0 1 0,0 0-1,0 17 1,0-18-1,0 1 1,0 0 0,0 17-1,-17-35 1,17 18 0,0-1-1,0 19 16,0-19-15,-18-17 0,18 18-1,-17-1 1,-1-17 15,18 18-15,0 0-1,0-1 17,-18-17-32,1 18 31,17 0-15,-18-18-16,18 17 15,-18-17 16,1 18-15,17 0 0,-18-18-1,0 0 1,18 17 0,0 1 15,-17-18 16</inkml:trace>
  <inkml:trace contextRef="#ctx0" brushRef="#br0" timeOffset="37736.12">12771 12629 0,'0'18'94,"0"17"-79,0 54 1,-18-89-1,18 17 1,0 1-16,0-1 31,0 1 16,18-18-31,-1 0-1,1 0 17,-1 0-17,-17 18-15,18-18 16,0 0-16,-1 0 31,1 0-15,0 0 15,-18-18 0,0-17-15,0 17 0,0-17-1,0 17 1,0 1-1,0-19 1,0 19 31,0 34 15,17 1-46,-17 17 0,0 1-16,0-1 15,0 0-15,0-17 16,0-1 0,18 19-16,-18-19 15,0 36 1,18-53-1,-18 35-15,0-17 16,0 0-16,17 17 16,-17-17-1,0-1 1</inkml:trace>
  <inkml:trace contextRef="#ctx0" brushRef="#br0" timeOffset="40995.59">7532 14640 0,'0'18'125,"17"0"-125,19-1 31,-1 1-31,-17 17 16,-1-35-16,19 18 16,-1-18-1,18 35 1,-18-17-1,-17-18-15,17 17 16,0 1-16,18-18 16,18 18-1,-18-18 1,35 17 0,0 1-1,-35-18 16,0 0-31,-18 0 16,18 17-16,0-17 16,17 0-1,-17 0 1,36 0 0,-19 0-1,-17 0 1,0 0-16,-35 0 15,35 0-15,-1 0 16,-34 0 0,17 0-16,18 0 15,-35 0 1,35 0-16,0-17 16,-18 17-1,0 0 16,-17 0-31,0 0 16,-1 0 0,1 0-16,0 0 15,-1 0 1,1 0-16,-1 0 16,1 0-16,0 0 15,-1 0-15,1 0 16,0 0-1,35 17 1,-18-17 0,0 18-1,0 0 1,1-18 0,-19 17-1,1 1 1,0-18-1,-1 18-15,1-18 0,17 17 32,-35 1-17,35 0 1,-17-1 0,0 1-1,-1-18 1,-17 18-1,18-1 1,-18 1 31,-18-18-16,1 0-15,-1 0-1,0 0 1,18-18 0,-17-17-1,-1 17 1,18 1-16,0-1 16,0 0-16,0 1 15,0-1 1,18 0-16,-1 18 31,1-17-31,17-1 31,18 18-15,-17-18-16,69 1 16,-69 17-1,69 0 1,-16-18 15,-54 18-15,18 0-16,-18 0 15,18 0-15,0 0 16,-18 0 0,18 0-16,0 0 15,-18 0 1,18 0-16,0 0 15,-18 0-15,18 0 16,-17 0-16,-1 0 16,35 18-1,-52-18 1,35 0 0,-18 17-1,-17-17 1,0 0-1,17 0 1,-17 0-16,17 0 16,18 0-1,-18 0 1,18 0 0,17 0-1,-34 0 1,-19 0-1,19-17 1,-19 17-16,1-18 0,0 18 16,-1 0-16,-17-17 15,35 17 1,-17 0 0,0 0 30,-18-18-30,17 18 0,-17-18-1,0 1 1,0-1 0,18 0-16,-18 1 31,18-1-16,-18 0 1,0 1 15</inkml:trace>
  <inkml:trace contextRef="#ctx0" brushRef="#br0" timeOffset="43051.73">9560 15505 0,'0'35'94,"0"-18"-79,0 89 17,0-53-1,0-35-15,0 0-1,0-1 1,0 1-1,18-1 17,0-17-17,-1 0 1,1 0-16,-1 0 16,19 0-1,-19 0 1,1 0 15,0 18-15,17-18-1,-17 0 17,-1 0-17,-17-35 1,0 17-1,0 1-15,0-19 16,0 1 0,0 17-1,0 1 1,0-1 0,0 0-1,0 1 16,0 34 32,0 36-47,0 0-1,18 18-15,-18-18 16,0 35-1,17-70 1,-17 34-16,0-34 16,0 0-1,18 17-15,-18 0 16,18-17 0,-18 17-16,0 0 15,0-17 1,17 0-1,-17-1 1</inkml:trace>
  <inkml:trace contextRef="#ctx0" brushRef="#br0" timeOffset="52420.15">16122 9207 0,'35'0'125,"0"0"-125,1 0 15,-1 0 1,18 0-16,-18 0 16,89 0 15,-36 0 0,-53 0-15,0 0-1,-17 0 1,17 0-16,1 0 16,-1 0-1,-17 0-15,-1 0 16,18 0 15,-17 0-15,0 0-1,-1 0-15,1 0 16,0 0 0,-1 0 15</inkml:trace>
  <inkml:trace contextRef="#ctx0" brushRef="#br0" timeOffset="66386.31">20761 8572 0,'-18'0'125,"-17"0"-125,35 18 16,0 0 0,-18-1-1,1 36 16,17-17-15,0-19 0,0 1-16,0 0 31,17-1-31,-17 1 31,18-1-15,0 1-1,-1-18 1,1 0 0,0 0-1,17 18 1,-17-18 0,-1 0-1</inkml:trace>
  <inkml:trace contextRef="#ctx0" brushRef="#br0" timeOffset="67128.52">21008 8572 0,'18'18'141,"-18"0"-125,17 17 15,1 0 0,-18-17-15,0 0-1,0-1 1</inkml:trace>
  <inkml:trace contextRef="#ctx0" brushRef="#br0" timeOffset="68272.26">20955 8555 0,'35'0'110,"18"0"-79,-35 0-16,17 0 1,0 0 0,-17 0-1,0 0 1,-1 0 0,1 17-1,-18 1 1,0 0-1,18-1 1,-1 1 15,-17 0-15,0-1-16,0 1 31,0 0-15,0-1-1,0 1 1,0 0 15,0-1-31,-17-17 16,17 18 0,-53-1-1,0 1 1,17-18-1,1 0 1,18 0 0,-19 0-1,19 0 17,-1 0-32,0 0 31</inkml:trace>
  <inkml:trace contextRef="#ctx0" brushRef="#br0" timeOffset="69079.98">21449 8819 0,'35'0'109,"0"0"-93,54 0-1,-36 0 17,-18 0-17,-18 0 16,1 0 1</inkml:trace>
  <inkml:trace contextRef="#ctx0" brushRef="#br0" timeOffset="69885.12">21467 8696 0,'17'0'125,"18"0"-109,1 0-1,-19 0 1,1 0 0,0 0-1,-1 0 1,1 18 0</inkml:trace>
  <inkml:trace contextRef="#ctx0" brushRef="#br0" timeOffset="70953.14">21978 8378 0,'-18'0'62,"-17"71"-46,35 52 46,0-70-46,0-17 0,0 17-1,18-36 1,-1 1-16,-17 0 16,0-1-16,18 1 15,0-18 1,-1 17-1,-17 1 1,36-18 0</inkml:trace>
  <inkml:trace contextRef="#ctx0" brushRef="#br0" timeOffset="72304.34">22119 8502 0,'35'0'109,"-17"0"-78,0 0-31,17 0 47,-17 0-16,-18 18 1,0-1-1,0 1-16,-18-1 1,0-17 0,1 18-1,17 0 1,-18-18 0,0 0 15,36 0 31,0 0-46,17 0 0,-17 0-1,-1 0 1,1 0-1,0 0 1,-18 17 0,17 1-16,1-18 15,-18 18-15,0-1 32,0 1-17,0 0 1,0-1-1,0 1 1,0 17 0,-18-35-1,-17 18 17,0-1-32,17-17 0,0 0 15,1 0 1,-1 0-1,0 0 1</inkml:trace>
  <inkml:trace contextRef="#ctx0" brushRef="#br0" timeOffset="73640.12">22313 8414 0,'18'0'156,"-1"0"-140,1 17 0,0-17-16,52 89 46,-52-72-46,0 18 16,17 18 15,-18-53-15,-17 36-16,18-19 16,0 1-16,-18 17 31,17 1-16,-17-1 1,0-18-16,0 1 16,0 17-16,0-17 15,0 0 1,0-1 0,0 1-1</inkml:trace>
  <inkml:trace contextRef="#ctx0" brushRef="#br0" timeOffset="74822.2">22737 8326 0,'0'52'109,"0"-34"-109,0 17 16,0 1-1,0 17 1,17 17 15,1-52-15,-18 17-1,17-35 1,1 35 0,0-35-1,-18 18 1,17 0 0,1-18 15,-18 17-16,18-17 17</inkml:trace>
  <inkml:trace contextRef="#ctx0" brushRef="#br0" timeOffset="75770.82">23001 8431 0,'35'-17'94,"18"-1"-94,18 0 47,-18 18-1,-36 0-14,-17 18-32,0 0 15,0-1-15,0 19 16,0-1 0,-17-35-16,-1 70 15,0-34 16,1-1-15,-1-35-16,1 18 16,17-1-16,0 1 31,0 0-15,0-1 15,17-17 0,1 0-31,-1 0 16,1 0-1,17 0 1,-17 0 0,0 0 15</inkml:trace>
  <inkml:trace contextRef="#ctx0" brushRef="#br0" timeOffset="76638.88">23319 8308 0,'17'0'141,"1"18"-125,17 52-1,0 18 16,-35-52-15,18-1 15,-18-18-31,0 19 16,0-1-16,0-17 16,0-1-16,0 19 15,0-19 1,0 1-1,0 17 1,0-17 0,0-1-1,0 19 1,0-19 0,0 1 15</inkml:trace>
  <inkml:trace contextRef="#ctx0" brushRef="#br0" timeOffset="77939.44">23618 8431 0,'0'53'93,"0"-17"-77,0-19 0,0 18-1,18 71 32,35-35 0,-53-53-31,18-1-1,17-17 1,-35 18-1,18-18 1</inkml:trace>
  <inkml:trace contextRef="#ctx0" brushRef="#br0" timeOffset="79036.25">23795 8414 0,'17'0'94,"19"0"-79,-1 0-15,-17 0 16,17 0 15,-17 17-15,-1-17-1,-17 36 1,0-1 0,-17-17-1,17-1 1,-18 18 0,0-35-1,18 18 1,-17 0 15,34-18 47,1 0-62,0 0 15,-1 0 0,-17 17-15,0 1 0,18 0-1,-18-1 1,0 1-1,0 0 1,0 17 0,0-17-1,-53 17 1,18-35 0,17 0 15,0 0-31,1 0 0,-1 0 15</inkml:trace>
  <inkml:trace contextRef="#ctx0" brushRef="#br0" timeOffset="79855.32">24095 8290 0,'0'18'125,"35"17"-109,0 36-16,-17-18 15,0 0 1,-18-1 0,17-16-16,-17 17 0,0-18 15,0-17 1,0-1-1,0 19 1,-17-1 0,17-18-1,0 1 1</inkml:trace>
  <inkml:trace contextRef="#ctx0" brushRef="#br0" timeOffset="80622.26">24342 8696 0,'35'0'94,"0"0"-78,0 0-16,-17 0 15,17 0 1,-17 0-1,17-18 1,-17 18 0,0 0-1,-1 0-15,1 0 16</inkml:trace>
  <inkml:trace contextRef="#ctx0" brushRef="#br0" timeOffset="81302.88">24395 8520 0,'35'0'94,"0"0"-78,36 0 31,-1 0-16</inkml:trace>
  <inkml:trace contextRef="#ctx0" brushRef="#br0" timeOffset="82452.77">24871 8520 0,'17'-18'94,"-17"0"-79,0 1 1,18 17 0,-18-18-1,0 0 1,0 1 31,0-1-32,0 0 17,18 36 61,-18 17-77,0 1 0,0 34-1,0 71 1,17-70 0,-17-53-1,0-1-15,18 18 16,-18-17-1,0 0 1,0-1 0</inkml:trace>
  <inkml:trace contextRef="#ctx0" brushRef="#br0" timeOffset="83728.63">25171 8378 0,'-36'0'63,"19"18"-32,-1 0-15,18 17-1,0-17 16,0-1-31,35 1 16,-17 0 0,0-18-1,-1 17-15,1-17 16,0 0-16,-1 0 16,1 18-1,0-18 1,17 17-1,-18 1 1,1 0 0,0-1-1,-1 19 1,-17-19-16,18-17 16,-18 18-1,0 17-15,0-17 16,0 0-1,0-1 1,-35 18 0,17-35-1,0 0 1,1 0-16,-1 0 16,1 0-1,-1 0-15,0 0 16,18-52-1,0 16 1,0-17-16,0 0 16,0 18-1,18-53 1,17 53 0,-17-1-1,-18 19 1,0-1-1,0 0 1,0 1-16,0-1 16,0 1-1</inkml:trace>
  <inkml:trace contextRef="#ctx0" brushRef="#br0" timeOffset="87520.98">25400 10319 0,'18'0'93,"17"17"-77,-35 1-16,35 0 16,-17-18-1,70 105 32,-53 1 16,-35-88-48,18 0-15,-18-1 16,0 19-16,18-1 15,-1 0 1,-17 18 0,0-35-1,18 17 1,-18-17-16,0 17 16,17-18-16,-17 19 15,0-1 1,18-17-1,-18 70 1,18 18 0,-1-18-1,-17-53 1,18 53 0,-18-52 15,0-1-31,0 18 15,0-36-15,0 36 16,18 0 0,-18 0-1,0-35-15,0 35 16,17-18-16,-17-17 16,0 17-1,0 36 1,0-19-1,0-16 1,0 17-16,0-36 16,0 19-1,0-19-15,0 36 32,0-35-32,0 52 15,0-17 16,0-35-15,0 35-16,0-18 0,0-17 16,0 17-1,18 0 1,-18-17-16,0 17 16,0-17-16,18 17 15,-18 0 1,17-17-16,-17 17 15,18 1-15,-18-1 32,0-18-32,18-17 15,-1 36 17,1-19-17,-18 1 1,17-18-1,1 0 17,-18-18-17,0-17 1,0-53 0,0 53-1,-18-1 1,18 19-16,-17 17 15,-1 0 1,1 0 15,-1 0-15,18 17 15,0 1-15,0 0-1,0 17 1,0 0 0,0 36-1,0-36 1,0 88 0,0-17-1,0-53 1,0 0-1,0-18-15,0 18 16,0 0-16,18 0 16,-18 0-16,0 0 15,0 18 1,0-36-16,0 71 31,0-71-15,0 71-1,0-36 1,0-34 0,0 34-1,0 1 1,0-36 0,0 36-1,0-36 1,0 18-1,0-36-15,0 19 16,0-19 0,0 1-16,0 0 15,0-1-15,0 19 16,0-19 0,0 1 30,0 35-30,0 35 0,0-35-1,0-36 1,-18 1 0,18 17-1,-18-17 1,18 0-1,-17 17 1,-1-17 31,18-1-47,-18 1 16,1-1 15,-1 1-16,0-18 1,1 18 0,-1-1-1,0 1 1,1-18 0,-1 0-1,1 0 1,17 18-1,-18-18-15,0 0 16,1 0 15,-1 0-15,0 0 0,1 0-1</inkml:trace>
  <inkml:trace contextRef="#ctx0" brushRef="#br0" timeOffset="88338.13">25030 14623 0</inkml:trace>
  <inkml:trace contextRef="#ctx0" brushRef="#br0" timeOffset="89282.26">25047 13723 0,'0'0'32</inkml:trace>
  <inkml:trace contextRef="#ctx0" brushRef="#br0" timeOffset="89890.07">25030 13176 0</inkml:trace>
  <inkml:trace contextRef="#ctx0" brushRef="#br0" timeOffset="90487.61">25030 12418 0</inkml:trace>
  <inkml:trace contextRef="#ctx0" brushRef="#br0" timeOffset="91097.01">25047 11501 0</inkml:trace>
  <inkml:trace contextRef="#ctx0" brushRef="#br0" timeOffset="91693.04">25012 10848 0</inkml:trace>
  <inkml:trace contextRef="#ctx0" brushRef="#br0" timeOffset="93518.75">26547 12100 0,'-36'0'78,"19"53"-63,-1 0 1,-17 0-16,17-18 16,0 18-1,1 0-15,17-18 16,0 89 15,0-36 0,0-53-15,0 1 15,17-19-31,-17 1 16,0 0-16,0-1 15,18 1 1,-18-1-16,18-17 16,-1 18-16,-17 0 15,0-1-15,18-17 16,0 0 0,-1 0-1,19 0 1,-19 0-1,1-17-15,-18-1 16,17 18 0,1-18-16,0-17 15,-18 18 17,0-19-17,0 19 1,0-1-16,0 0 15,0 1-15,-36-1 16,1 0 0,0 18-1,0 0 1,17 0 0,0 18-16,18 0 15,-17 17-15,-1-17 16,18 35-1,0-36 1,0 1 0,0 17-1,0-17 1,0-1 0,0 1-1</inkml:trace>
  <inkml:trace contextRef="#ctx0" brushRef="#br0" timeOffset="96595.66">20832 15311 0,'0'17'93,"35"-17"-77,0 18 0,159 52 30,-159-70-46,142 53 47,-142-35-31,18 0 0,-18-18-1,36 35 1,-36-35-1,0 0-15,18 17 16,-17-17 0,-1 0-16,18 0 0,0 0 15,-18 0 1,53 0 0,-70 0-1,35 0-15,-36 0 16,19 0-1,-1 0-15,18 0 16,-36 0 0,54 0-1,-36 0 17,18 0-17,-18 0 1,36 0-1,-36 0 1,-17 0-16,35-17 16,-18 17-16,0-18 15,36 1 1,-36 17 0,36-18-1,-36 0 1,-17 18-1,-1 0 1,1 0-16,0 0 16,-1 0-16,19 0 15,-19 0 17,18 0-17,-17 0 1,0 0-1,17 18 1,-17 0 0,-1-18-16,19 0 15,-36 17 1,17 1 0,1-18-1,-18 17 1,0 1-1,17 0-15,1-18 16,-18 17 15,18 1-15,-18-53 78,0 17-79,0 0 1,0 1 0,0-1-1,35 1 1,-35-1-1,35 0 1,-17 1 0,17-1-16,1 18 31,-19-18-31,18 18 0,1-17 16,-19 17-1,36-18 1,0 18-1,-18 0 1,-17 0-16,17 0 16,18 0-16,-35 0 0,17 0 15,0 0 1,36 0 0,-53 0-1,70 0 1,-18 0-1,-34 0 1,34 0 0,-34 0 15,52 0-15,-53 0-1,71-18 1,-89 18-1,36 0-15,-17 0 16,-19 0-16,19-17 16,-1 17-1,-17-18-15,34 18 16,-16-17-16,17-1 16,17 0-1,-17 1 1,0-1-1,-18 18 1,-17 0 0,0-18-1,17 18 1,-18-17 0,1 17 15,0-18-16,-1 0 1</inkml:trace>
  <inkml:trace contextRef="#ctx0" brushRef="#br0" timeOffset="98507.56">23142 15981 0,'53'-35'47,"0"-1"-32,18 19 16,-36 17-31,18-18 32,-36 18-32,1 0 31,0 0-15,-18 18 15,0-1-16,0 1 1,0 0-16,0-1 31,0 1-31,0-1 32,-18 1-17,0 17 1,-17 1-1,18-36 1,-1 17 0,0 1-1,1-18 1,-1 0 15,36-18 16,-1 18-47,1 0 16,0-17-1,-1 17-15,18 0 16,-35-18 0,36 18-16,-19 0 0,1 0 31,0 0-16,-1 18 1,1-18 0,0 35-1,-1 35 17,-17-52-17,0 0 1,0-1-1,0 19-15,-17-1 0,-1-17 16,18-1 0,-35 19-16,-1-19 15,1 1-15,0-18 16,0 0 0,17 0-1,0 0 1</inkml:trace>
  <inkml:trace contextRef="#ctx0" brushRef="#br0" timeOffset="100972.98">25647 8396 0,'0'18'94,"0"-1"-78,0 1-16,0 0 31,0-1-31,0 1 47,18-18-31,-1 0 15,36-88-16,35-53 1,-52 88 0,34-18-1,-52 1 1,-1 52 0,1 0-1,0 1 1,-1 17 15,-17-18-15,0 0 15</inkml:trace>
  <inkml:trace contextRef="#ctx0" brushRef="#br0" timeOffset="103338.96">24924 14922 0,'0'-17'93,"53"-18"-61,-53 17-17,35-17 1,-17 17-1,-18 0 17,0 1-32,17 17 31,-52 0 47,17 17-78,1 1 16,-1 0-1,-35 17 1,53-17 0,-18-18-16,18 17 15,-17 1 16,17-1-15,-18-17 0,18 18-16,0-36 78,18 1-78,-1-18 15,1 17 1,0-17 0,-1 17-1,1 0 1,-18 1 0,18 17 15,-18 35 63,0-17-94,-18-1 15,0 19 1,1-1-1,-1-35 1,18 17-16,0 1 16,-18 0-1</inkml:trace>
  <inkml:trace contextRef="#ctx0" brushRef="#br1" timeOffset="115951.11">17321 9243 0,'53'-18'109,"-17"0"-93,-1 1 0,18-1-16,17 1 31,-52 17-31,0 0 16,-1 0-1,1 0 16,0 0-15</inkml:trace>
  <inkml:trace contextRef="#ctx0" brushRef="#br1" timeOffset="116938.69">18344 9155 0,'18'0'125,"17"0"-109,1-18-16,-19 18 15,19 0 1,-19 0 15,1 0-31,-1 0 16</inkml:trace>
  <inkml:trace contextRef="#ctx0" brushRef="#br1" timeOffset="117825.61">19191 9137 0,'18'0'78,"17"0"-62,-17 0-16,17 0 31,-17 0-15,-1 0-16,1 0 0,-1 0 16,54 0 30,-53 0-30</inkml:trace>
  <inkml:trace contextRef="#ctx0" brushRef="#br1" timeOffset="124380.15">21713 9648 0,'0'18'203,"18"-18"-203,-18 18 16,0-1 31,0 1-16,18-18 0,-1 0-15,19-53 0,-19 18 15,1-18-31,0 53 16,-1-35-16,-17-1 15,35 19 1,-17-19-1,0 19 1,-1-1 0,-17 1-16,18 17 15,0-18 17</inkml:trace>
  <inkml:trace contextRef="#ctx0" brushRef="#br1" timeOffset="125924.32">23283 9684 0,'0'17'157,"0"1"-142,0 0 1,0-1-1,0 1 1,0 0 15,0-1 1,18-34 14,35-72-14,0 19-17,-18 35 1,-17 17-16,-1-17 16,1 35-1,0-18-15,-1 0 31,1 1-15</inkml:trace>
  <inkml:trace contextRef="#ctx0" brushRef="#br1" timeOffset="127166.06">24941 9684 0,'0'17'109,"0"1"-109,0 0 16,0 17 15,0-17 16,18-18-16,0 0-31,-18-36 16,17-17-1,1 36 1,0-36-16,17 0 16,0 0-16,-17 35 15,17-17 1,0-35 0,18 52-1,-53 0 1,18 1-1</inkml:trace>
  <inkml:trace contextRef="#ctx0" brushRef="#br1" timeOffset="136348.43">18221 8661 0,'0'-36'78,"18"1"-62,17-18 30,-17 18-14,-1 17-17,1 18 1,-1-17 15,1 17-15,-18-18 15,18 18-15,-1 0-1,1 0 1,0 0 31,-1 0-32,-17 18 1,18-18 0,0 17 15,-18 1-15,17 0-1,1-18 1,-1 17-1,-17 1 1,18-18 0,0 35-1,-18-17 17,17-1-17,-17 1 1,18-18-16,-18 18 15,0-1-15,18 1 16,-18 0 0,0-1-1,0 1 1,17 17 0,-17-17-1,0-1 1,0 1-1,0 0 1,0-1 0,18-17-1,-18 18-15,0 0 16,0-1 0,0 1-1,0 0 1,0-1-1,0 1 1,0-1 0,-18 1-1,18 0 1,-17-1 0,-1 1-1,0-18 1,18 18-1,-35-18 1,17 17 15,1-17-15,-18 0 0,17 0-16,0 0 15,1 0-15,-1 0 16,0 0-1,-17 0 1,17 0 0,1 0-1,-1 0 1,1-17 0,-1 17-1,0 0 1,1-18-1,17 0 1,-18 1 0,0-19 15,18 1-15,-17-18-1,-1-35 1,18 70-1,0-17-15,0 18 16,0-19 0,0 19-1,0-1 1</inkml:trace>
  <inkml:trace contextRef="#ctx0" brushRef="#br1" timeOffset="140576.03">20249 11465 0,'18'0'218,"0"0"-186,-1 0-1,-17-17 109,0-1-124,0 0 0,-17 18-1,17-17 17,0-1-17,-18 0 16,18 1-31,0-1 16,-18 18 0,18-17 15,0-1 0,-17 0 0,17 1-15,-18-1 0,1 18 31,17-18-32,-18 1 16,0 17-15,18-18 0,-17 18-1,-1-18 1,0 18-16,18-17 16,-17 17-1,-1 0 1,0 0 15,1 0-15,-1 0-1,0 0 17,1 0-32,-1 0 15,1 0 1,-1 0-1,0 17 1,1-17 0,17 18-1,-18-18 1,0 18 0,18-1-16,-17-17 15,17 18-15,-18 0 16,0-1-1,1 19 1,-1-1 15,18-18-15,0 1 0,0 17-1,-17-17 1,17 0-1,0-1 1,0 1-16,0 0 16,0-1-1,0 1 1,0-1 0,0 1-16,0 0 15,0 17 1,0-17-1,17-1 1,1 19 0,-18-19-1,17 1 17,1-1-17,0-17-15,-18 18 16,17-18 15,1 0-15,-18 18-16,18-18 15,-1 0 1,1 17 0,0 1-1,-1-18-15,18 0 31,-17 0-15,0 0 15,-1 0-15,1 0 0,0 0-1,-1 0 1,-17-35-1,18 35-15,0-18 16,-1 0-16,-17 1 16,18-1-16,0-17 15,-1 17 1,-17-17 0,0 17-1,18 1-15,-18-1 16,17 0-1,-17 1-15,0-1 32,0 1-17,18-1 1,-18 0 0,0-17-1,0 17 1,0 1 31,0-1-47,-18 18 15</inkml:trace>
  <inkml:trace contextRef="#ctx0" brushRef="#br1" timeOffset="149794.72">20602 11112 0,'18'0'187,"17"0"-171,-17 0 0,-1 0-1,1 0 1,17 0 15,-17 0-15,17 0-1,1 0 17,16 0-17,-34 0 1,17 0 15,-17 0-31,35 0 16,-35 0 15,-1 0-31,1 0 16,-1 0-16,1 0 15,0 0-15,-1 0 16,1 0-1,0 0-15,17 0 32,0 0-17,-17 0 1,-1 0 0,1 0-1,17 0-15,-17 0 16,0 0 15,-1 0-31,1 0 0,0 0 16,17 0-1,-17 0 1,-1 0 0,18 0-1,-17 0-15,0 0 16,-1 0-16,1 0 15,17 0-15,-17 0 16,0 0 0,17 0-16,0 0 31,-17 0-31,17 0 16,0 0-16,-17 0 15,17 18-15,0-18 16,-17 0-1,17 0 1,-17 18-16,0-18 16,17 0-16,-17 0 15,17 0 1,-17 0 0,52 0-16,-52 0 15,-1 0 1,1 0-1,35 0 1,-18 17 0,-17-17-1,17 0 1,-17 0 0,-1 0 15,-17-17 16,18 17 250,17 0-266,-17 0-31,0 0 15,-1 0 1,36 0 0,-18 0-1,1 0 1,-1 0 0,18 0-1,-18 0 1,-17 0-1,17 0-15,-17 0 16,-1 0-16,19 0 16,-1 0 15,-17 0-31,-1 0 16,1 0-16,-1 0 15,1 0 1,0 0-1,17 0 1,-17 0 0,-1 0-1,36 0 1,0 0 0,-35 0-1,35 0 1,-18 0-1,0 0 1,-17 0-16,0 0 16,-1 0-1,36 0 1,-35 0 0,17 0-1,18 0 1,-35 0-1,34 0 1,19 0 0,-53 0-1,17-18-15,0 18 16,-17 0 0,17 0-16,-17 0 15,17 0-15,0 0 16,-17 0-1,17 0-15,1-18 16,-19 18 0,18 0-16,18-17 31,-17 17-15,-1 0-1,18-18 1,0 18-1,-18 0 1,0 0-16,-17 0 16,35-17-16,-18 17 15,-17 0 1,17 0 0,-17 0-16,17 0 15,0 0-15,36 0 16,-54 0-1,54 0 1,-18 0 0,-35 0-1,34 0 17,-16 0-17,-19 0 1,1 0-16,0 17 15,-1-17-15,1 0 16,17 0 0,-17 0-1,17 0 1,-35 18-16,18-18 16,-1 0-16,1 17 31,0-17-31,-1 0 15,1 0 17,0 0-17,-18 18 32,17-18-31,1 0 15,-36 0 172,1 0-187,-19 0-1,36-18-15,-17 18 16,-1-17 0,-17-1-1,17 18 1,0 0 0,-17 0-1,18-17 1,-1 17 15,0 0-15,1 0-16,-1 0 31,0 0-15,1 0-1,-1 0 32,0 0-31,1 0 31,17-18-47,-18 18 15,1 0 1,-19 0-1,-17 0 1,18 0 0,17 0 15,-34 0-15,16 0-16,19 0 15,-1 0-15,-17 0 16,17 0-1,0 0 1,1 0 0,-1 0-1,-17 0 1,0 0 0,17 0-1,-35 0 1,0 0-1,35 0 1,-17 0 0,0 0 15,0 0-15,17 0-1,0 0 1,-17 0-1,17 0 1,1 0 15,-1 0-31,1 0 32,-1 0-17,-17 0 1,17 0-1,0 0-15,-35 0 16,36 0 0,-1 0-1,0 0 1,1 0 0,-1 0-1,1 0 1,-19 0-1,1 0 1,17 0 0,-17 0-1,-18 0 1,0 0 0,36 0-1,-36 0 1,17 0 15,19 0-31,-36 0 16,18 0-1,17 0 17,0 0-32,-17 0 15,0 0 1,-1 0-1,19 0-15,-18 0 16,-1 0-16,1 0 16,0 0-1,17 0-15,-17 0 16,0 0 0,-1 0-16,-17 0 15,18 0 1,0 0-1,-18 0 1,18 0 15,17 0-31,-17 0 16,-1 0-16,19 0 16,-19 0-1,19 0-15,-18 0 16,-1 0-16,19 0 15,-1 0-15,0 0 16,1 0 0,-1 0-16,0 0 15,1 0 17,-1 0-32,1 0 31,-1 0 203,0 18-218,-17-1-1,-106 1 17,35-1 15,71-17-32,-1 0 1,1 0-1,18 0 1,-19 0 0,19 0-1,-1 0 1,0 0 0,-17 0-1,17 0 1,-17 0 15,0 0-15,0 0-1,-1 0 1,1 0 0,-18 0-1,36 0 1,-1 0-16,-17 0 15,17 0-15,0 0 16,-17 0 0,0 0-1,-1 0 1,1 0 0,18 0-1,-1 0 1,0 0-16,1 0 15,-1 0 17,-17 0-32,-18 0 31,18 18-15,-18-18-1,17 0 1,19 0-1,-36 0 1,18 0 0,-1 0-1,-17 0 1,18 0 0,0 0-1,17 0 1,0 0-1,1 0 1,-1 18 15,1-18-15,-1 0 0,0 0 15,1 0 16,52 0 15,0 0-46,-17 0-1,17 0 1,0 0-16,54 17 31,16-17-15,-52 18 0,0-18-1,18 0 1,88 18-1,-89-1 1,18-17 0,1 18-1,-37-18 1,37 0 0,-1 0-1,-71 0 1,19 0-16,-1 0 15,0 18 1,18-18-16,-35 0 31,35 0-31,-18 0 16,-17 0-16,35 0 0,-18 0 16,-17 0-1,17 0 1,18 0-1,0 0 1,0 0 0,17 0-1,36 0 1,-71 0 0,0 0-1,18 0-15,-17-18 16,-1 18-1,18 0-15,-18 0 16,18-18-16,53 18 31,-36-17-15,-17 17-16,18 0 16,-18 0-16,17 0 0,-17-18 15,18 18 1,-36 0-1,106-18 1,-17 18 0,17 0-1,-71 0 1,-34 0 0,-1 0-16,18-17 15,-35 17-15,34 0 16,1 0-1,-35 0 1,17 0 0,1 0 15,16 0-15,-16-18-1,-19 18 1,1 0-1</inkml:trace>
  <inkml:trace contextRef="#ctx0" brushRef="#br2" timeOffset="167496.14">20673 11836 0,'35'0'187,"-17"0"-171,17 0-16,0 17 15,-17-17-15,17 0 16,-17 0 0,70 18 15,0-18 16,-53 0-32,-17 0 1,0 0 15,-1 0-31,-52 18 125,0-18-109,0 17 0,17-17-16,0 0 15,1 0 1,-54 18-1,36-18 1,0 0 0,-1 0-1,1 0 17,0 0-1,-1 0-31,19 0 15,-1 0 1,0 0-16,1 0 47,-1 0 0,36 0 0,17 0-16,-17 0-31,-1 0 16,1 0-1,0 0-15,17 0 16,-17 0-16,-1 0 15,19 0 1,34 0 15,-52 0-15,35 0 0,35 0-1,-71 0 1,19 0-16,-1 0 15,0 0-15,1 0 16,-1 0 0,0 0-1,-17 0 1,-1 0 0,1 0-1,0 0 1,-1 0-1,1 0 17,0 0-17,-1 0 1,1 0 0,0 0-1,-1 0-15,18 0 16,-17 0-16,0 0 15,17 0 1,-17-18-16,17 18 16,-17 0-16,-1 0 15,1 0 1,-1 0 0,1 0-1,0 0 16,-1 0-15,-17-17 0,-17 17 46,-1 0-62,0 0 16,1 0-1,-36 0 1,0 0 0,0 17-1,-17 1 1,17-18 0,-18 0-1,-17 0 1,70 0-1,-17 0-15,17 0 16,-17 0 0,0 0-1,-18 0 1,35 0 0,1 0-16,-1 0 15,0 0 1,1 0-16,-1 0 15,0 0 48,71 0 31,0 0-94,0 0 15,-35 0 1,17 0-16,-17 0 16,35 0-1,35 0 1,-35 0-1,0 0-15,-18 0 16,18 0 0,0 0-16,-18 0 15,18 0-15,-18 0 16,0 0 0,18 0-16,-17 0 15,-1 0-15,18 0 16,-18 0-1,0 0-15,1 0 16,-1 0 0,0 0-1,1-18 1,-19 18 0,1 0-1,-1 0 16,-17-35-15,0 17 187,0 1-187,18 17-16,0 0 15,-1 0 1,1 0 0,17 0-1,-17 0 1,35 0 0,-36 0-1,19 0 1,-1 0-16,-17 0 15,35 0-15,-18 0 32,-18 17-32,36-17 15,-17 0-15,-1 18 0,0-18 16,1 18 0,-1-18-1,35 0 1,-17 17-1,-35-17 1,35 0 0,-18 0-1,0 18 1,1-18 0,-19 0-1,19 0 1,-19 0-1,18 0 17,1 18-17,-19-18 1,1 0 0,0 0-1,-1 0 32,-34 0 16,-19 0-63,1-18 31,17 18-31,-34 0 31,34 0-31,-35 0 31,35 0-31,1 0 16,-1 0-16,0 0 16,1 0-1,-36 0 1,35 0-1,1 0-15,-19 0 16,19 0 0,-19 0-16,1 0 15,18 0-15,-19 0 16,19 0 0,-19 0-16,1 0 15,17 0-15,-17 0 16,17 0-1,-17 0-15,-18 0 32,18 0-17,-18 0 1,-17 0 0,34 0-1,19 0-15,-1 0 16,-17 18-16,17-18 15,0 0 1,1 0-16,-1 0 16,1 0-1,-1 0 1,0 0 15,1 0-15,34 0 46,36 0-46,-18 0 15,-17 0-31,0 0 16,17 0-1,36 0 1,-1 0 0,-17 0-1,35 0 1,18 0 0,-71 0-1,18 0 1,0 0-1,-35 0-15,35 0 0,0 0 32,-36 0-32,36 0 15,0 0-15,-35 0 16,35 0 0,-36 0-16,19 0 15,-1 0-15,0 0 47,0 0-47,18 0 16,-17-18-1,-1 18 1,-17 0-16,17-18 16,-18 18-16,36 0 15,0-17 1,0 17 15,0 0-31,0-18 16,-18 18-16,36-18 0,-18 18 15,-18-17 1,18 17 0,53-18-1,-36 18 1,-52 0-1,70-18 1,-35 18 0,-18 0-1,-17-17-15,17 17 16,1 0 0,-1 0-1,-18 0-15,1-18 16,35 18-1,0 0 17,-18 0-17,1-18-15,-19 18 16,18 0-16,1 0 16,-1-17-1,18 17 1,17 0-1,1-18 1,-36 18 0,53 0-1,-17 0 1,-18 0 0,18 0-1,-54 0 1,18 0-16,-17 0 15,0 0 1,-1 0-16,19 0 31,-19 0-15,1 0 0,0 0-1,-1 0 32,1 0-47,-1 0 78,-17 18-62,0-1 15,0 1-15,0 0-1,-17-18 1,-18 0 0,-18 17-1,17-17 1,19 0-1,-36 0 1,35 0 0,1 0-16,-1 0 15,0 0 1,1 0 0,-1 0 15,0-17-31,-17 17 15,17 0 17,-17-18-32,0 18 15,17 0-15,-35 0 16,18 0 0,17 0-16,-17 0 15,0 0-15,0 0 31,17 0-31,-17 0 16,-18 18 0,-18-18-1,54 0 1,-36 17 0,35-17-1,-17 0 16,17 18-31,-88-18 32,36 0-17,17 0 1,-35 0 0,-1 0-1,19 0 1,17 0-16,35 0 15,-35 0-15,18 0 16,0 18 0,-1-18-16,1 0 15,18 17 1,-19-17-16,-17 18 16,18 0 15,0-18-16,0 17-15,-1 1 16,1-18 0,0 18-16,-1-18 15,1 0 1,18 0 0,-19 0-1,1 0 1,17 0-1,1 0 1,-1 0 15,18-18 1,18 18-17,-1 0 1,19-18-1,-19 18-15,19 0 32,-19 0-32,54-17 15,-1 17-15,18 0 16,124 0 0,-124 0-1,-17 0-15,-1 0 16,-34 17-16,17-17 15,35 18 1,-71-18 0,36 0-1,-17 0 1,-1 0-16,-17 0 16,17 0-1,18 0 1,-36 0-1,1 0-15,17 0 16,-17 0-16,0 0 31,17 0-31,-17 0 16,17 0-16,18 0 16,-36 0-1,19 0-15,-1 0 16,0 0-16,0 0 15,18 0 1,-17 0 0,-19 0-16,19-18 15,-1 18 1,-18-17-16,36 17 16,-17-18-1,17 18 1,0-18-1,-18 18 17,-35-17-17,70 17 1,-70-18 0,36 18-16,-1-18 15,-17 18 1,-1 0-16,1 0 31,-1 0-31,1 0 16,0 0 15,-1 0 0,-17-17-15,36 17-1,-19-18 1,1 18 0,0 0-1,-1 0 1,1 0 0,-1-18-1</inkml:trace>
  <inkml:trace contextRef="#ctx0" brushRef="#br2" timeOffset="183010.12">21149 12594 0,'18'-17'125,"17"17"-110,18-18 1,35-17 15,-35 17-15,0 18 0,-18 0-1,-17-18 1,17 18 15,-17 0-15,-1 0-1,1 0 1</inkml:trace>
  <inkml:trace contextRef="#ctx0" brushRef="#br2" timeOffset="185745.14">21343 13353 0,'18'0'110,"17"-18"-95,53 0 17,18 1 15,-88 17-32,-1 0 16,1 0-15,0 0 0,-1 0-1,1 0 17</inkml:trace>
  <inkml:trace contextRef="#ctx0" brushRef="#br2" timeOffset="187318.3">22948 12524 0,'18'0'125,"-1"0"-110,1-18-15,0 18 16,17-18 0,-17 18-1,70-17 17,-18-19 14,-52 36-30</inkml:trace>
  <inkml:trace contextRef="#ctx0" brushRef="#br2" timeOffset="188480.81">23160 13370 0,'17'0'141,"1"-17"-126,0-1-15,-1 18 16,1-18 0,35 1 15,-53-1 0,18 18-15,-1 0-16,-17-18 15,18 1 1</inkml:trace>
  <inkml:trace contextRef="#ctx0" brushRef="#br2" timeOffset="189837.31">24624 12594 0,'35'0'125,"-17"-17"-125,-1-1 15,19-17-15,-19 35 16,19-18 0,-19 0-1,1 1-15,0-1 16,-1 18-16,1-18 31,-18 1-31,17 17 31</inkml:trace>
  <inkml:trace contextRef="#ctx0" brushRef="#br2" timeOffset="191194.06">24765 13317 0,'18'-35'156,"-1"17"-140,1 1 15,0-18-15,-1 17-1,-17 0 1,18 1 15,-1-1-15,-17 0 15,0 1-15,18-1 30,0 18-30</inkml:trace>
  <inkml:trace contextRef="#ctx0" brushRef="#br2" timeOffset="204995.06">20620 13406 0,'35'0'156,"18"0"-140,-18 0 0,248 0 31,-160 0-1,-88 0-30,-17 0 0,17 0-1,-17 0 17,-1 0-17,1 0 16,-36 0 32,1 0-47,-1 0-1,-52 0 1,52 0-1,-53 0 1,54 0 0,-36 0-1,0 0 1,0 0 15,18 0-31,0 0 16,17 0 15,-53 0-15,36 17-1,17-17 1,-35 0 0,36 0-1,-1 0 1,1 0-1,-1 0-15,0 0 16,54 0 78,-1 0-79,-18 0 1,19 0 0,-1 0-1,0 0 1,36 0 0,-36 0-1,36 0 1,17 18-1,-35-18 1,0 0-16,-18 0 16,0 0-1,18 0 1,-18 0-16,54 17 16,-19-17 15,-34 0-16,-19 0-15,1 0 16,-1 0-16,19 0 16,-19 0-1,36 0 1,-17 0 0,-1 0-1,18 0 1,0 0-1,-18 0 1,-17 0-16,17 0 16,-18 0-1,19 0-15,-1 0 16,-17 0-16,17 0 16,-17 0-1,-1 0-15,19 0 16,-19 0 15,1 0-31,-1 0 16,1 0-1,0 0 1,-1 0 0,1 0 15,-36-17 31,-17-1-46,17 18 0,1 0-16,-18-17 15,-18 17 16,-18 0-15,18 0 0,18 0-16,0 0 15,-18 0-15,0 0 16,17 0 0,-16 0-16,16 0 15,1 0-15,-18 0 16,35 0-1,-34 0-15,-1 0 16,35 0 0,-17 0-16,-18 0 15,35 0 1,-17 0 0,0 0-1,17 0 16,0 0-15,1 0 15,-1 0-15,18 17 15,18 1 16,-1-1-16,19-17-31,16 0 16,-16 0 15,-1 0-31,18 0 31,-35 0-15,17 0-16,18 0 16,-36 0-16,36 0 15,36 0 1,34 0 0,-88 0-1,89 0 1,-107 0-1,89 0 1,-35 0 0,-36 0-1,0 0-15,1 0 16,-19 0 0,19 0-16,16 0 31,-16 0-31,-1 0 31,0 0-15,-17 0-1,0 0 1,-1-17 15,-17-1-15,0 1-16,0-1 15,35 18 220,1 0-220,-1 0-15,-17 0 16,17 0-16,18 18 16,-18-18-1,0 17-15,18-17 16,-35 0 0,53 18-1,-54-18 32,71 0-31,-52 0-1,17 0 1,-18 0 0,0 0-1,0 0 1,-17 0-1,0 0 1,-1 0-16,1 0 16,0 0-1,-1 0-15,19 0 16,-19 0 0,18-18-1,1 1 1,-19 17 15,1 0-15,0 0-1,-54 0 79,19 0-78,-1 0-16,-17 0 15,-36-18 1,1 18 0,17 0-1,-53 0 16,0 0-15,36 0 0,-19 0-1,1 0 1,35 0 0,-17 0-1,-1 0 1,18 18-1,18-18-15,-18 0 16,18 0 0,-18 0-16,-35 0 15,52 0 1,-34 0 0,35 17-1,17-17 16,0 0-31,18 18 16,-17-18-16,-19 0 31,36 17-15,-17-17 0,-1 0-1,36 0 79,-1 0-78,1 0-1,0 0-15,35 0 16,-18 0 15,0 0-31,0 0 16,18 0-16,18 0 15,52 0 1,-70 0 0,0 0-16,-18 0 15,18 0 1,-17 0-16,-1 0 15,71 0 1,-36 0 0,-34 0-1,-19 0-15,36 0 16,-35 0 0,35 0-16,-18 0 31,-17 0-31,17 0 15,0 0-15,0 0 16,-17 0 0,17 0-1,1 0 1,-1 0 0,0 0-16,0 0 15,1 0 1,-1 0-16,53 0 15,-70 0 1,88 0 0,-18 0-1,-35 0 1,-36 0-16,36-17 16,0 17-1,-35 0-15,88 0 16,-89-18 15,19 18-31,17 0 16,-36 0-16,18 0 15,-17 0 1,35 0 0,-18 0-1,-17 0 1,0 0-1,-1 0 1,1 0 0,-1 0 15,1 0 16,-18-17-16,0-1-15,-18 18-1,1-18-15,-1 18 16,-17-17 0,17 17-16,-17 0 15,-18 0-15,18 0 16,-71 0-1,53 0 1,-106 17 0,36-17-1,70 18 1,0-18 0,18 18-1,17-18 16,0 0-31,1 0 16,-1 0 0,1 0-1,-1 0 17,0 0-17,18 17 95,18-17-110,0 0 15,52 18 1,-35-18 15,1 0-15,17 17-1,-36-17-15,18 0 16,1 0-16,-1 0 16,36 0-1,17 0 1,-35 0-1,0 0-15,-18 0 16,18 0 0,0 0-16,0 0 15,0 0-15,-1 0 16,1 0 0,-35 0-16,35 0 15,18 0 1,-36 0 15,35 0-15,-70-17-1,53 17 1,18-18 0,-54 18-1,19 0-15,-1 0 16,0 0-1,1-17-15,-1 17 16,-18-18-16,36 18 16,-17-18-16,-19 18 15,19-17 1,-1 17-16,-17-18 16,17 18-1,0-18-15,-17 18 16,-1 0 15,1 0-15,17-17-1,-17 17 17,-36 0 93,-17 0-125,17 0 15,1 0 1,-19 0-1,1 0 1,18 0 0,-19 0-16,-17 0 15,36 0-15,-54 0 16,-52 17 0,87-17-1,-69 0 1,34 18-1,18-18 1,0 0 0,-17 0-1,17 18 1,0-18 0,0 17-1,35-17 16,1 0-31,-1 0 16,0 0 0,1 0-1,17 18 1,-18-18 15,0 0-15,18 18-16,-17-18 15,-1 0 1,0 0-16,1 17 16,-1-17 15,18 18-31,0-1 16,18-17 15,-1 18-31,54 0 31,-53-18-15,17 0-16,-17 0 15,34 0-15,-16 0 16,-19 0-16,19 0 16,-1 0-1,36 0 1,-36 0-1,35 0 1,-34 0 0,17 0-1,-18 0 1,0 0 15,18 0-15,-35 0-16,-1 0 15,1 0-15,0 0 16,-1-18 0,1 18-1,-1 0-15,1 0 32,0 0-32,-18-18 31,17 18-31,1 0 31,0-17-31,-1 17 31,1 0-31,0 0 16,-1 0 15,1 0-31,-18-18 0,18 18 16,-1 0-1,1 0 1,-1-17 0,1 17-1,-18-18 1</inkml:trace>
  <inkml:trace contextRef="#ctx0" brushRef="#br2" timeOffset="-209281.3">20285 10742 0,'17'0'125,"1"0"-125,17 0 15,1 0 16,16 0 16,-34 0-31,0 0 0,-1 0-1,1 0 16,-18-18-15,18 18 15,-18-17-31,0-1 47,0 36 47,0-1-78,0 1-1,0 0 1,0-1-1,0 1 1,0 0 0,0-1 15,0 1 0,0-36 16,0 1-31,0-1-1,0-17 1,0 17 0,0 0-16,0 1 15,0-1-15,0 1 31,-18-1-15,18 0 15,18 18 79,-1 0-79,-17 18-15,18 0-1,0-18 48,-18 17-48,0 1 1,0-1 15,-18 1-15,0 0-1,1-18 17,-1 17-17,0-17-15</inkml:trace>
  <inkml:trace contextRef="#ctx0" brushRef="#br2" timeOffset="-207143.44">20285 11483 0,'17'0'109,"1"0"-93,0 0-16,17 0 31,-17 0-31,17 0 31,-18 0 0,1 0-15,0 0 0,-18-18 31,17 18-16,-17-17-31,0-1 62,18 18 63,-18 18-125,0-1 32,0 19-32,18-19 15,-1 1 1,-17-1 15,18 1-15,-18 0-1,0-36 63,0-17-62,-18 35-16,18-18 16,-17-17-1,17 0 17,-18 35-32,0-18 15,18 0 16,0 1-15,0-1 0,-17 18-1,17-18 17,17 18 30,1 0-46,-18 18 15,18-18-31,-1 0 16,1 0 15,0 18-31,-1-18 15,-17 17-15,18-17 16,-1 0 0,-17 18-16,18-18 31,0 0-15,-18 18-1,0-1-15,17-17 16,-17 36-1,0-19-15,0 1 16,-35 35 0,17-36-1,1 1 1</inkml:trace>
  <inkml:trace contextRef="#ctx0" brushRef="#br3" timeOffset="-172279.6">27834 5503 0,'0'-17'78,"0"-1"-78,18 0 32,-18-70-1,17 53 0,-17 17-15,0 1-16,0-1 15,0 0 1,0 1-16,0 34 94,0 1-79,18 0 1,-18 35-16,0-36 16,18 71-1,-18-17 17,0-36-17,17 36 1,-17-18-1,0-36 1,0 1-16,0 0 16,0-1-1</inkml:trace>
  <inkml:trace contextRef="#ctx0" brushRef="#br3" timeOffset="-170974.62">28081 5397 0,'0'-17'141,"0"-1"-141,18-17 31,17 0 0,-35 17-15,18 18-1,-18-18 1,17 18 0,1 0-16,0 0 31,-1 0-15,-17 18 15,18-18 0,-18 18-15,0 17-1,0 0 1,0-17 0,0 35-16,-18-18 15,1-17 1,-1 35-16,0-18 15,1 0 1,-1 18 0,0-53-1,18 18 17,0-1-32,0 1 31,0 0-16,0-1 1,18-17 0,0 0-1,-1 0 1,19 0 0,-19 0-1,18 0 1</inkml:trace>
  <inkml:trace contextRef="#ctx0" brushRef="#br3" timeOffset="-170332.37">28593 5627 0,'53'0'110,"-18"0"-95,53 0 1,-35 0 0,-35 0 15,-1 0-31,1 0 16,-1 0-1</inkml:trace>
  <inkml:trace contextRef="#ctx0" brushRef="#br3" timeOffset="-169614.66">28504 5362 0,'18'0'78,"17"0"-78,71 18 31,-88-18-15,35 17 0,-36-17 15,-17 18-15,18-18-1</inkml:trace>
  <inkml:trace contextRef="#ctx0" brushRef="#br3" timeOffset="-168179.7">29175 5274 0,'0'-18'141,"0"1"-126,35 17 1,-35-18-1,18 0 1,17 18 0,-17 0-1,-1 0 1,-17-17-16,35 17 31,-17 0-15,0 0-1,-1 0 1,1 17 15,-18 1 1,0 0-1,0 17-31,0 0 0,0 1 15,-18-1 1,1-18-16,17 19 16,-18-1-1,0-17-15,1-1 16,17 1-16,-18 17 31,18 1-15,-17-19-1,17 1 1,0-1 0,0 1-1,0 0 1,0-1 0,17 1-1,1-18 1,-1 0-1,1 0 1,0 0-16,-1 0 16</inkml:trace>
  <inkml:trace contextRef="#ctx0" brushRef="#br3" timeOffset="-166735.75">29475 4868 0,'17'0'250,"-17"18"-219,18-18-15,-1 0 15,1 35 0,-18-17 16,0 0-31,0-1 15,-18 1-15,1-1-1,17 1 1,0 0-1,-18-18 1,1 35 15,17-17-15,0-1 31,17-17-16,1 0 0,-1 0-15,1 0 0,-18 18-16</inkml:trace>
  <inkml:trace contextRef="#ctx0" brushRef="#br3" timeOffset="-165801.44">29722 5627 0</inkml:trace>
  <inkml:trace contextRef="#ctx0" brushRef="#br3" timeOffset="-164366">29898 5221 0,'0'-18'109,"18"18"-109,17-17 16,0 17 0,-17-18-1,17 18 1,-17 0-1,-1 0 1,1 0 0,-18 18 15,0-1-31,0 1 31,0 17-15,0-17-1,-18 0-15,1-1 16,17 1 15,-18-18-15,18 18 0,18-18 77,-1 0-77,1 0-16,0 0 31,-1 0-15,1 0-1,17 17 1,-17 1 0,-18-1-1,17 1 1,-17 17 15,18-17-31,-18 35 16,0-35-1,-18 17 1,-17 0 0,17-17-1,1-1 1,-1 1 15</inkml:trace>
  <inkml:trace contextRef="#ctx0" brushRef="#br3" timeOffset="-162923.75">30145 4974 0,'0'-17'203,"0"-1"-187,17 18 15,-17-18 0,18 18 126,-18 18-142,18 0 1,-1-18 31,-17 17-32,0 18 1,0-17 0,18 17-1,-18 1 1,18-36-16,-18 17 16,0 1-1,0 0 1,0-1-1,0 1 1</inkml:trace>
  <inkml:trace contextRef="#ctx0" brushRef="#br3" timeOffset="-158214.78">30868 5486 0,'35'0'94,"-17"0"-78,53 0-1,-19 0 32,-34 0-47,0 0 16,-1 0 15,-17-18 16,0 0-16,0 1-15,0-1 31,0 36 62,0-1-109,0 1 16,0 0-1,0-1 17,0 1-17,0 0 1,0-1 0,0-34 77,0-1-77,0 0-16,0 1 16,0-1-1,0 0 1,-17 18-1,17-17 1,0-1 15,0 0 1,17 18 14,1 0-14,0 0-17,-18 18 1,17-18 0,1 0-1,0 0 1,-18 18-1,0-1 1,0 1 0,0 0-1,0-1 1,-36 1 0,1 17-16,17-17 15,-17 0-15,17-1 16,1-17-1</inkml:trace>
  <inkml:trace contextRef="#ctx0" brushRef="#br3" timeOffset="-157167.57">31732 5239 0,'-17'0'62,"-19"0"-46,-16 0-16,-72 106 78,124-54-47,0-16-15,18-19 0,-1 1-16,1 17 15,17-17 1,-17-18-16,0 35 16,17-17-1,18-18 1,-36 0-1,1 0 1</inkml:trace>
  <inkml:trace contextRef="#ctx0" brushRef="#br3" timeOffset="-156515.66">32015 5239 0,'17'17'47,"-17"36"-47,0 0 15,18 0 1,-18 18 31,0-36-47,0-17 31,0-1-31,0 1 63</inkml:trace>
  <inkml:trace contextRef="#ctx0" brushRef="#br3" timeOffset="-155479.6">31873 5239 0,'0'-18'78,"36"18"-63,-19 0 1,54 0 15,-53 0-15,-1 0-1,18 0 1,-17 0 0,0 18 15,-1-1-15,-17 1-1,18-18 1,-18 18-1,18-1 1,-18 1-16,17 17 16,-17-17-1,0-1 1,0 1 0,0 0-16,0-1 15,0 1 1,0 0-1,0-1 1,0 1 0,0 17-1,-17-35 1,-1 18 15,-17 17-15,-1-17-1,1-1 1,-18 1 0,18-18-1,17 0 1,1 0 0,-1 0-1,0 0 1</inkml:trace>
  <inkml:trace contextRef="#ctx0" brushRef="#br3" timeOffset="-154585.37">32314 5503 0,'18'0'78,"17"0"-62,18 18 15,-17-18-15,-19 0-1,1 0 1,17 0 0,-17 0 15,-1 0-31,1 0 47</inkml:trace>
  <inkml:trace contextRef="#ctx0" brushRef="#br3" timeOffset="-153848.51">32297 5397 0,'35'0'94,"-17"-17"-94,35 17 31,-18 0-15,-17 0 15,-1 0-31,1 0 16,-1 0 0</inkml:trace>
  <inkml:trace contextRef="#ctx0" brushRef="#br3" timeOffset="-151296.63">32685 5168 0,'17'0'94,"19"-17"-78,-1-1-1,-17 18 1,35 0 31,-36 18-16,1-1-31,-18 1 16,0-1-1,0 1 1,0 0-16,-18-1 16,1 1-1,-1 17 1,0-35-1,18 18 1,-17-18 0,17-18 31,0 1-32,17 17 1,19 0-1,-1 0 17,-17 0-32,-1 0 15,1 0 1,-1 35 0,1-35-1,0 53 1,-1-18 15,-17-17-31,0-1 31,0 19-15,0-19 0,0 1-16,-17-18 15,-1 18-15,0-1 16,1 1-1,-36 0 1,0-18 0</inkml:trace>
  <inkml:trace contextRef="#ctx0" brushRef="#br3" timeOffset="-150265.27">33108 5080 0,'-17'18'79,"-1"52"-64,18-52-15,-18 88 16,18-89-1,0 54 1,0-36 15,18 0-15,0-17 0,-18 0-1,0-1 1,17 19-1,1-19 1,-18 1 0,17 0 15</inkml:trace>
  <inkml:trace contextRef="#ctx0" brushRef="#br3" timeOffset="-149270.3">33179 5292 0,'17'-18'141,"1"18"-141,0 0 16,-1 0-1,1 0 32,-18 18-47,18-18 16,-18 17-1,0 1 1,0 0 0,0-1-16,0 18 15,0 1 1,-18-36 0,18 17-16,0 19 15,-18-19 1,1 19-1,17-19 17,0 1-17,17-18 48,1 0-48,0 0 1,-1 0 0,1 0-1,-1 0 1</inkml:trace>
  <inkml:trace contextRef="#ctx0" brushRef="#br3" timeOffset="-148430.68">33285 5115 0,'35'0'109,"-18"18"-93,36 52 0,-17-52-1,-1 88 1,-35-53-16,0-36 15,0 36-15,18-17 16,-18-19 0,0 36-1,0-17 1,0-19 31,0 18-47,0-17 15,0 0 1</inkml:trace>
  <inkml:trace contextRef="#ctx0" brushRef="#br3" timeOffset="-146946.69">31944 5944 0,'-18'0'63,"-35"18"-63,18 0 15,-18 34 1,-17 19 15,52-53-15,18 17-1,0-17 1,0-1 0,0 19-1,0-19 1,0 1-1,35-1 1,-17 1 0,0-18-1,17 18 1,-17-18 0,-1 0-1,18 0 1,-17 0-1</inkml:trace>
  <inkml:trace contextRef="#ctx0" brushRef="#br3" timeOffset="-146340.62">32156 6032 0,'0'18'63,"17"17"-48,1 36 1,0-18-1,-18-18 1,17 0 0,-17 1 15,0-19-15,0 1 15</inkml:trace>
  <inkml:trace contextRef="#ctx0" brushRef="#br3" timeOffset="-145429.7">32050 6068 0,'35'0'110,"-17"0"-95,35 0 1,17 0 15,-34 0-15,-1 17-1,-18-17 1,1 36 0,0-19-1,-1 19 1,-17-19-1,0 19 1,0-19 0,0 18 15,0-17-15,0 0-1,-17-18 1,-1 35-1,18-17 1,-18-18 0,1 35-1,-18-35 1,17 0 0,-17 18-1,17-1 1,0-17-1,1 0 1,-1 0 0</inkml:trace>
  <inkml:trace contextRef="#ctx0" brushRef="#br3" timeOffset="-144662.01">32544 6297 0,'17'0'94,"36"0"-78,-17 0-1,34 0 17,-52 0-1,-1 0-31,1 0 15,0 0 1,-1 0 0</inkml:trace>
  <inkml:trace contextRef="#ctx0" brushRef="#br3" timeOffset="-143980.59">32561 6191 0,'36'0'109,"-19"0"-93,1 0-1,70 0 17,-70 18-17,-1-18 1,1 0 15</inkml:trace>
  <inkml:trace contextRef="#ctx0" brushRef="#br3" timeOffset="-142696.98">33232 5927 0,'-36'35'62,"19"0"-46,-36 36 0,35 17 15,18-17-15,0-36-1,0-18 16,0 1-31,0 0 16,0-1 15,0 1-31,18 0 16,-18-1 0,0 1-1,17-18-15,1 0 16,0 18-1,-1-1 1,1-17 0,0 0-1,-1 0 1,19 0 0,-36-17-1,17-1 1,1 18-1,-1-18 1,-17 1 15,-17 17 47,-1 0-62,18 17-16,-17 1 16,-1-18-1,18 18-15,0-1 16,-18-17 0,1 18-1,17-1 1,-18-17-16,18 18 15</inkml:trace>
  <inkml:trace contextRef="#ctx0" brushRef="#br4" timeOffset="-136672.53">29210 5944 0,'18'-17'78,"17"17"-78,0-18 16,-17 18-1,17 0 17,0 0-17,-17 0 16,0 0-31,-1 0 32,-17-18-1,18 18-15,-36 0 30,-17 0-30,17 0 0,1 0-16,-19 18 15,1-18 1,0 0 0,17 18-1,1-1 1,-1-17-1,0 0 1,1 0 15,-1 0-15,53 0 62,-17-17-78,0 17 16,17 0-1,18-18 1,-18 18 0,0 0-1,-17-18 1,0 18-1,-1 0 17</inkml:trace>
  <inkml:trace contextRef="#ctx0" brushRef="#br4" timeOffset="-134720.63">29580 8255 0,'0'-18'110,"18"-17"-95,0-18 1,35 36 15,-18-1 0,0 18-15,-17 0 0,-18 18-1,17 17 1,1-18-1,-18 1-15,0 0 16,0-1-16,0 19 16,-18-1-1,1-17 1,17 34 0,-18-34-1,1 0 1,-1-1-16,18 1 15,0 0-15,-18-1 16,18 1 0,0 0 15,-17-1-15,17 1-1,0-1 1,17 1-1,19-18 1,-19 18 0,1-18-1,17 0 1,-17 0 15,-1 0-31</inkml:trace>
  <inkml:trace contextRef="#ctx0" brushRef="#br4" timeOffset="-133612.74">29863 7885 0,'-18'17'94,"18"18"-78,0 18 15,0-17-16,0-19 1,18 1 15,-1 0-15,1-18 0,0 0-1,-1 0 16,1 0-15,-1 0 0,-17-18 15,0 0 0,0-17-31,0 17 31,0 1-31,-35-1 16,35 0 0,-35 1 15,17 17-15,1 0-1</inkml:trace>
  <inkml:trace contextRef="#ctx0" brushRef="#br4" timeOffset="-131362.27">30921 8202 0,'18'-18'187,"-1"1"-187,19 17 32,-19-18-32,1 18 15,-1 0 17,1 0-1,17 0 16,-35 35-32,0-17 1,0 17 0,0 18-1,0-17 1,-17-36-16,-1 35 15,18 0 1,-18-17-16,1 17 16,17-17-1,-18-1 1,18 1 0,0 0-1,-17-1 1,17 1-16,0-1 15,0 1 17,0 0-32,0-1 31,17-17-15,1 0-1,17 0-15,0 0 31,1 0-15,-1 0 0,-17 0-1,-1 0 1,1 0 0,-1 0-1</inkml:trace>
  <inkml:trace contextRef="#ctx0" brushRef="#br4" timeOffset="-130063.18">31168 7920 0,'0'-18'172,"18"1"-141,-18-1-16,0 0 1,0 1 15,0-1-15,0 0 62,17 18 16,-17 18-79,18 0-15,-18-1 16,0 1 0,17 35-1,-17-18 1,0-17 0,18 17-1,0-17 1,-18-1-1,0 1 1</inkml:trace>
  <inkml:trace contextRef="#ctx0" brushRef="#br4" timeOffset="-128152.22">32209 8202 0,'0'-18'171,"0"1"-155,0-36 0,0 18-1,17 17 1,1 0 0,0 1-1,-1 17 1,18-18-1,-17 18 17,0 0-17,-1 0 17,1 18-1,-18-1-31,18 1 31,-18 0-31,0-1 16,0 54-1,-18-54 1,0 19 0,1-1-16,-1-35 15,18 35-15,-18 1 16,1-36-1,17 17-15,-18 18 16,18-17 15,0 0-15,0-1 0,0 1-1,0 0 1,0-1-1,0 1 17,18-18-17,17 0 1,0 0 0,-17 0-1,17 0 1,1 0 15,-19 0-31,1 0 16,-1 0 15</inkml:trace>
  <inkml:trace contextRef="#ctx0" brushRef="#br4" timeOffset="-126266.63">32473 7620 0,'18'0'141,"-1"0"-125,1 0-1,17 0 17,-17 0 30,0 0-62,-18 18 31,0-1-15,0 1 15,0 0-15,0-1-1,-18 1 1,18-1 0,0 1 15,-18 0-31,1-18 31,17 17-31,-18 1 31,18 0-15,0-1 15,0 1-15,18-18 0,-1 0-1,1 18 16,0-18-31,-1 0 16,1 0 0,0 0 15</inkml:trace>
  <inkml:trace contextRef="#ctx0" brushRef="#br1" timeOffset="-119098.32">29069 8996 0,'18'-18'78,"17"18"-78,18 0 16,17-17 15,71-1 1,-52 0-17,-1 18 1,-53 0-1,36-17 1,-1 17 0,1-18-1,-36 18 1,36-18 0,-1 18-1,-35-17 1,18 17-1,0 0 1,-35 0 15,17 0-31,0-18 16,-17 18-16,35 0 16,0 0-1,-18 0-15,18 0 16,0 0-16,-18 0 15,18 0 1,0-18 0,71 18-1,-1-17 1,-70 17-16,0 0 16,17 0-1,-34 0-15,70-18 16,-71 18-1,71 0 1,-18 0 15,-53 0-15,36 0 0,-1-17-1,-34 17 1,-1 0-16,-18 0 15,19 0-15,-1-18 16,-17 18 0,-1 0-16,1 0 15,35 0 1,-36 0 0,72 0-1,-19-18 1,-17 18-1,-18 0 1,1 0 15,-19 0-15,19 0 0,-19 0-1,36 0 1,-18 0-1,1 0 1,-1 0 0,0 0-1,1 0 17,-19 0-32,1 0 15,-1 0 1,1 0-1,17 0 1,-17 0 15,0 0-15,-1 0 0</inkml:trace>
  <inkml:trace contextRef="#ctx0" brushRef="#br1" timeOffset="-116463.11">29281 9719 0,'17'0'141,"1"0"-110,17 0-31,0 0 32,1 0-17,17 0 1,35 0-1,-71 0 1,72 18 0,-36-18 15,17 17-15,-35-17-1,36 0 1,-1 0-1,-34 0 1,17 0-16,-36 0 16,36 0-16,-35 0 15,35 0 1,0 0-16,-18 0 16,18 0-1,0 0-15,-18 0 16,0 0-16,18 0 31,-17 0-31,-1 0 0,0 0 16,0 0-16,1 0 31,34 0-15,1 0-1,-36 0 1,0 0-16,1 0 15,-1 0-15,0 0 16,0 0 0,18 0-16,-17 0 15,69 0 1,-69 0 0,70 0-1,-18 0 1,18 0-1,-71-17 1,53 17 15,-17-18-15,-18 18 0,-1 0-1,-34 0 1,17-18-1,36 18 1,-18 0-16,-18 0 16,0 0-16,1-17 15,34 17 1,-34 0 0,-1-18-1,35 18 1,-70-18-1,36 18 17,-1 0-32,0-17 31,18 17-15,-18 0-1,1 0 1,-1-18-1,0 18 1,-17 0 0,-1 0-1,1 0 1,0 0 0,-18-17 30</inkml:trace>
  <inkml:trace contextRef="#ctx0" brushRef="#br1" timeOffset="-114370.43">29228 10724 0,'17'0'78,"19"0"-62,-19 0 0,18 0-16,124 0 31,106 0 0,-177 0 0,-17 0-15,140 0 0,-34 0-1,-36 0 1,-35 0-1,-71 0 1,53-17 0,-17 17-1,-19 0 1,54-18 0,-35 18-1,-18 0 1,17 0 15,19 0-31,-54 0 31,53-17-15,0-1 0,-53 18-1,18-18-15,-17 18 16,-1 0-16,0 0 15,18-17 1,-18 17-16,18 0 16,0 0-16,-17-18 15,87 18 1,-52-18 0,34 18-1,-34-17 1,-53 17-16,35 0 15,-18 0 1,0-18 0,53 18-1,-70 0 1,88 0 0,-53-18-1,-18 18 1,-17 0-1,-1 0 1,1 0 0,-1 0-1,1 0 1,0 0 0,-1 0 15,1 0 0,0 0 0,-1 0 1</inkml:trace>
  <inkml:trace contextRef="#ctx0" brushRef="#br1" timeOffset="-111394.88">30480 8855 0,'0'35'78,"0"0"-78,0 1 31,0 52 0,0-71-15,0 54 0,0-1-1,0-17 16,0 18-31,0 0 16,0-36-16,0 35 0,0 1 16,0-36-1,0 18 1,0 18 0,0 34-1,0-69 1,0 52-1,0-17 1,0-19 0,0 1-1,0 18 1,0-18 0,0 0-1,0 0 1,0 17 15,0-35-31,0 36 16,0-18 15,0-18-15,0 1-1,0 16 1,0-34-1,0 17 1,0-17 0,0 0-1,0-1 1,0 1-16,0 0 16,18-1 15,-18 1-31,0-1 31,0 1-31,0 0 31</inkml:trace>
  <inkml:trace contextRef="#ctx0" brushRef="#br1" timeOffset="-109249.97">29122 8978 0,'0'18'141,"0"-1"-141,0 1 15,17 88 16,-17 0 1,18-36-17,0 1 1,-18-36 0,0 36-1,17 17 1,-17-70-1,0 17-15,18 0 16,-18 0 0,0 1-16,0-1 15,0 0-15,0 0 16,0 1 0,0-1-16,0-17 15,0 17-15,0 0 16,0-17-1,0 0-15,0-1 16,0 54 15,0-18-15,0-36 0,0 19-16,0-1 15,0-18-15,0 19 16,0 17-1,0-18 1,0 0 0,0-17-1,0-1 1,0 1 0,0 0-1,0-1-15,0 1 16,0 0 15,0-1-15,0 1 15,0 0-15,0-1-1,0 1 16,0 0-31,0-1 16,0 1 0,0-1-16,0 1 47</inkml:trace>
  <inkml:trace contextRef="#ctx0" brushRef="#br1" timeOffset="-106576.37">31750 8784 0,'0'35'141,"0"1"-141,0-19 16,0 1-1,0 0-15,0 52 32,0-17-1,0 18-16,0-18 1,0-18 0,0 18-1,18 35 1,-18-35 0,17 17-1,-17-17 1,0 0-16,18-17 15,-18-1 1,0 0 0,18 36-1,-18-1 1,0-17 0,0 0-1,0 18 1,17-36-1,-17 18 1,0 0 0,0-36-1,0 1 1,0 0-16,0 17 16,0 0-16,0 0 31,0-17-31,18 53 15,-18-54 17,0 19-17,0-19 1,0 1 0,0-1-1,0 19 1,0-19-1,0 1 1,0 0 0,0-1-1,0 1 1,0 0 15,0-1 0</inkml:trace>
  <inkml:trace contextRef="#ctx0" brushRef="#br1" timeOffset="-104113.03">33002 8608 0,'0'35'78,"0"0"-46,36 106-1,-36-70-15,17-36-1,-17-17-15,0 17 16,0-17-16,18 17 15,-18 36-15,18-18 16,-18-1 0,17 1-1,-17 18-15,0-36 16,18 18-16,-18 0 16,17 0-1,-17 18 1,0-36-1,0 0 1,0-17 0,0 35-16,0-18 0,0-17 15,0 17 1,0 0 0,18 36-1,-18-18 1,0 0-1,0-18 1,0 18 0,0-36-1,0 1 1,0 17-16,0-17 16,0 0-16,0 17 15,0-18 1,0 1-1,0 17 17,0-17-17,0 0 1,0-1 0,0 1 30,0 0-14,-18-18-17,18 17 1,-17-17 0,-1 0 15,1 0 0,-1 0-15,0 18-1,1-18 1,-1 17 15,0-17-31,1 18 31,-1-18-15,-17 18 0,17-18-1,1 17 1,-1-17 0,0 0-1,1 18 1,-1-18-1,0 0 1,1 0 15,-1 0 1</inkml:trace>
  <inkml:trace contextRef="#ctx0" brushRef="#br1" timeOffset="-102628.17">32720 9560 0,'35'0'125,"1"0"-109,17 0 0,0 0 15,-36-17-16,1 17 1,-1 0 0,1 0-1,0 0 1,-1 0 31,1 0-32,0 0 32</inkml:trace>
  <inkml:trace contextRef="#ctx0" brushRef="#br1" timeOffset="-101033.59">32508 8661 0,'18'0'110,"17"0"-95,1-18 1,52 18 31,-18-18 0,-52 18-32,0 0 1,-1 0-1,19 0 1,-19 0 15,1 0-31,0 0 16,-1 0 15,1 0-15,-1 0 15,1 0 0,0 0 16,-1 0-16</inkml:trace>
  <inkml:trace contextRef="#ctx0" brushRef="#br3" timeOffset="-91161.7">28575 9366 0,'18'-35'235,"-18"0"-235,17 35 15,-17-18 1,0-17-16,18 35 31,-18-18-31,18 0 31,-18 1 1,0-1-32,0 1 47,0-1-32,0 0 16,0 36 157,0 0-172,0-1-1,0 1-15,0-1 16,0 19-1,0 17 1,0-36 0,17 36-1,-17-35 1,0 0 0,18-1-1,-18 1 1,0-1-1</inkml:trace>
  <inkml:trace contextRef="#ctx0" brushRef="#br3" timeOffset="-87628.24">28540 10125 0,'17'0'125,"1"0"-109,0 0 15,17 0-15,-17 0 15,-1 0-15,-17 17-1,0 1 1,0 17 15,0-17-15,0 17-1,-17-17 1,17-1 15,-18 1-31,0-18 63,18-18-1,18 18-31,0 0-31,-1 0 16,-17-17 15,18 17-31,-1 0 16,1 0 0,0 0-1,-1 0-15,1 0 31,0 17-15,-18 19 0,17-19-1,-17 19 1,18-1 0,-18-17-1,0 17-15,0 0 31,0-17-15,0-1-16,0 1 16,-18 17-1,18-17 1,-17-18-16,-1 0 16,0 18-1,1-1 1,-19-17-1,19 0 1,-1 0 0,1 0-1,-1 0 1,0 0 0,18-17-1</inkml:trace>
  <inkml:trace contextRef="#ctx0" brushRef="#br3" timeOffset="-86395.74">28804 10037 0,'0'-18'172,"18"0"-156,-18 1-16,0-1 15,18 0 1,-18 1-16,17-1 16,-17 0-1,0 1 16,18-1-15,-18 0 15,17 18-15,1 18 78,-18 0-79,0-1 1,0 19-16,18-1 31,-18-17-31,0 17 31,17-17-15,-17-1-16,0 1 16,0-1-16</inkml:trace>
  <inkml:trace contextRef="#ctx0" brushRef="#br2" timeOffset="-78853.54">29792 9437 0,'0'-18'109,"35"-17"-109,-17 17 16,0-17-1,-18 0-15,17 17 16,-17 0-16,18-17 16,0 0 15,-1 17 0,-17-17-15,0 17 31,0 1-16,0-1 0,0 36 63,0-1-79,18 1 1,-18 17-16,17 18 16,1 18-1,-18-54 1,0 36 0,18-17-16,-18-19 15,0 1-15,0 17 16,0-17 15,0-1-31,0 1 16,17-18-16,-17 18 15,0-1 1,0 1 0,0 17-1</inkml:trace>
  <inkml:trace contextRef="#ctx0" brushRef="#br2" timeOffset="-76383.85">31027 9243 0,'17'0'156,"-17"-18"-140,36-17 15,-36 17-31,0 1 16,17-1-1,1 18 1,17-18 15,18 1 16,-35 17-31,-1 0-1,1 0 1,0 0 31,-18 17-47,17-17 31,-17 18 0,0 0-15,0-1-16,0 1 16,-17-1-1,17 19 1,-18-19-1,-17 19 1,35-19 0,-18 1-1,1 17 1,-1-17 0,18 0-1,0-1 1,-18 18 15,1-35-15,17 18-1,0 0 1,0-1 31,0 1 0,17-18-32,1 0 1,17 18 0,-17-18-1,-1 0-15,19 0 31,-1 0-15,0 0 0,-17 0-1,0 0 1,-1 0-16</inkml:trace>
  <inkml:trace contextRef="#ctx0" brushRef="#br2" timeOffset="-74071.52">32262 8978 0,'0'35'125,"0"1"-125,0-19 16,17 72 15,-17-72 0,0 1-15,18-18-16,-18 17 15,0 1 17,17-18 14,1 0-30,0 0 0,-1 18-1,1-18 17,0 0-17,-1 0 1,1 0-1,0 0 17,-1 0-17,1 0 32,-18-18-31,0-17-1,0 0 1,0-1 0,0 19-1,0-1 1,0 0-16,0 1 47,0-1-47,0 0 47,0 36 15,0 17-46,17-17-1,-17 17-15,0 18 16,18 0 0,0 0-1,-18-18 1,0-17 0,0 17-16,0-17 15,0 0-15,17-1 16,-17 1-1,18-1 1,-18 1-16,0 0 16,0-1-1,18 1 1,-18 0 0,0-1-1,0 1 1,0 0-1</inkml:trace>
  <inkml:trace contextRef="#ctx0" brushRef="#br2" timeOffset="-68316.96">28593 10813 0,'17'0'172,"1"0"-156,0 0-1,-1-18 1,1 0 0,-1 18 15,1 0-31,0-17 16,-1 17 15,1-18-16,0 0 1,-1 18 0,-17-17-1,36-1 1,-19 18 0,-17-17-1,18 17 1,-1-18-1,1 18 17,0-18-17,-1 1 1,-17-1 0,18 0 15,0 1-16,-18-1 1,17-17 0,1 17-1,0 0 1,-18-17 0,17 18-1,1-1 16,-18 0-15,0 1-16,0-1 0,18 0 16,-18 1-1,17 17 1,-17-18-16,0 0 16,18 1 15,-18-1-16,0 1 1,0-1 0,0 0-1,0 1 1,0-1 0,0 0-1,0 1 1,0-1-1,0-17 1,0 17 0,0 1-1,-18-1 1,18-17 0,-17 17 15,17-17-16,0 17 1,-18 0 0,18 1-1,-18 17 1,18-18 0,-17-17-1,-1 35 1,0-18-1,18 1 1,-17 17 0,-1-18-1,18 0 1,-18 1 0,1 17-1,-1-18 16,18 0-15,-18 18 0,1 0-1,17-17 1,-18 17 0,1 0-1,-1-18 1,0 18 15,1 0-15,-1 0-1,0 0-15,1 18 16,-1-18 0,-17 17 15,17 19-31,-17-19 31,17 19-15,-17-1-1,35-18 1,-35 19 0,17-1-1,18-17 1,-18-1-16,1 1 15,-1 0 1,18-1-16,0 1 16,-17 0-16,-1-18 15,18 105 17,-18-87-1,1 35-16,17-35 1,0-1-16,-18 18 16,18-17-16,0 0 15,0-1 1,0 36 0,0-17-1,0-19 1,0 1-1,0 17-15,0-17 32,0 17-32,18 0 15,-18-17 17,0 0-32,17-1 31,1 19-31,0-1 31,-18-18-15,0 1-1,17 17 1,-17-17 0,0 0-1,18-1 1,-18 1-1,0 0 1</inkml:trace>
  <inkml:trace contextRef="#ctx0" brushRef="#br2" timeOffset="-65491.49">29722 10160 0,'35'-35'109,"-18"35"-109,36-36 31,0 19 1,-35 17-17,0 0 1,-1 0-1,1 0 1,-1 17 0,-17 1 15,0 0-31,0-1 16,0 1-1,0 0 16,-35-1-15,35 1 0,0 0-1,-17-18 1,-1 17 0,18 1-1,0-36 63,18 18-62,-18-17 0,17 17-1,1 0-15,-1-18 31,1 18-15,0 0 0,17 0-1,-17 18 1,-1-18 0,1 35-1,0-18 1,-18 1-1,17 0 1,-17-1 0,0 1-16,0 0 31,0-1-15,0 1 15,0 0-16,0-1 1,0 1 0,-17-1-1,17 1 1,-18 17 0,0-35-1,1 18 1,-1-18-1,0 18-15,1-18 32,-1 0-32,0 0 15,1 0 1,-1 0 0,1 0-1</inkml:trace>
  <inkml:trace contextRef="#ctx0" brushRef="#br2" timeOffset="-62143.63">31221 9948 0,'-35'36'125,"17"-19"-109,0 1 0,-35 52-1,36-52 1,17 0-16,-18 17 16,0-17-16,1 17 15,-1 35 1,18-52-1,0 17 1,0-17 0,0 17-1,0-17 17,0 0-32,18-18 31,-18 17-16,35 18 1,-17-35 0,-1 0-1,1 18 1,0-18 0,17 0-1,0 0 1,-17 0-1,-1 0 1,1 0 0,0 0-1,-1 0-15,-17-18 16,18 1 0,-18-1-16,18-52 31,-18 52-16,0-35 1,0 0 0,-18 53-1,0-17 1,1 17 0,-1 0 15,0 0-16,-17 0-15,35 35 16,-17-18 0,17 19-1,-18-19 1,18 36 0,0-35 15,0 0-31,0-1 31,0 1-15,0-1-1</inkml:trace>
  <inkml:trace contextRef="#ctx0" brushRef="#br2" timeOffset="-59092.49">32226 10125 0,'18'-18'125,"0"18"-109,-18-35-1,17 0 1,1-18 15,-1 53-31,-17-18 16,0 0-16,0 1 31,0-1-15,0 0-1,0 1 16,0-1-15,0 53 125,0 1-126,0-19 1,0 36-16,0 18 16,0-36 15,0 18-31,0-35 15,0-1-15,0 19 16,0-1 0,0-18-1,0 1 1,0 0 0,0-1 15,0 1-31</inkml:trace>
  <inkml:trace contextRef="#ctx0" brushRef="#br2" timeOffset="-57635.39">32508 10019 0,'0'-18'110,"18"-17"-95,-18 0 1,18 35-16,-1-36 16,-17 19-1,18-1 1,-18 0-16,18 18 16,-1 0 15,1 0-16,0-17 1,-1 17 15,1 0-15,-1 0 15,1 0 16,-18 17-31,0 1-1,0 17 1,-18 1 0,-17 17-1,-18 17 16,18-35-15,35 1 0,0-19-1,-18 1 1,1 0 0,-1-1-1,18 1 16,0 0-15,0-1 0,18-17 31,-1 0-47,19 0 31,-19 0-16,19 0 1,-36-17 0,17 17-1,18 0-15,-17-18 16,0 18 0</inkml:trace>
  <inkml:trace contextRef="#ctx0" brushRef="#br2" timeOffset="-55810.49">32755 10425 0,'36'0'94,"34"-18"-78,-17-17 15,-18 35-15,-17 0 30,0 0-30,-36 0 78,-17 0-79,0 0 1,17 0 0,0 17-16,1 1 31,-1-18-31,0 0 16,1 0-1,17 18 16,-18-18-15,0 17 0,18-34 62,18 17-78,0-18 15,-18 0 1,17 18 0,1-17-1,-18-1-15,18 18 16,-1 0 0,1 0 15,0 0 16,-18 18 0,0-1-16,0 1-16,-18-18 1,0 0 0</inkml:trace>
  <inkml:trace contextRef="#ctx0" brushRef="#br2" timeOffset="-53874.77">27658 5838 0,'0'18'125,"17"-18"-125,1 18 47,0-1-47,52-17 47,1 0 0,-36 0-32,18 0 1,-35 0 15,17 0-31,0 18 16,-17 0-1,-1-1 1,1-17-16,-18 18 16,18 0-16,-1-1 15,1 1-15,-18-1 16,0 1 0,0 0 15,18-18-31,-18 17 15,0 1 17,0 0-17,0-1 1,0-34 62,0-1-62,0 0-1,0 1-15,0-1 16,0 0 0,35-17-1,-35 0 1,18 17-1,-1 18 1,1 0 0,35-17-1,-36 17 17,1 0-32,0 0 15,-1 0 16,1 0-15,0-18 0,-1 18-1,-17-18-15,18-17 16,-18 17 0,0 1-1</inkml:trace>
  <inkml:trace contextRef="#ctx0" brushRef="#br0" timeOffset="-47526.72">33161 8661 0,'0'17'156,"35"1"-156,-17 0 31,0-1-15,-18 1 0,0 17-1,0 36 17,0 17-1,0-35-16,0 17 1,0-34 0,-18-1-16,18 0 31,-18-17-31,18-1 16,0 19 15,0 17-16,0-36 1,0 19-16,0-1 16,0-17-1,18-1 1,-18 1-16,0-1 16,18 1-16,-18 0 15,35-1 1,-17-17 31,-1 0-47,-17-17 93,0-1-61,-17 18 30,17 35-31,0-17-15,0 17-16,0 36 16,0-36-1,17 53 1,1 0 0,-1-70-1,-17 35 1,18-18-1,-18-17-15,0 17 0,0-17 16,0 0 0,18 17-1,-18 0 1,0 0 0,0-17-1,0 0 1,0-1-1,0 1-15,0 0 16,0-1 15</inkml:trace>
  <inkml:trace contextRef="#ctx0" brushRef="#br0" timeOffset="-45832.15">33584 9349 0,'0'-18'140,"18"0"-124,-18 1 0,35 17-1,-17 0 1,0 0 15,-1 0-15,1 0-1,-18 17 32,0 1-47,0 0 16,0-1 0,0 1-1,-35 17 1,17 0-1,18-17 1,-18 0 0,18-1-1,0 1 1,-17-18 0,17 18 15,0-1-16,17 1 1,19-18 0,-1 0-1,-17 0 1,-1 0-16,1 0 16,-1 0-1,1 0 1,0 0-16</inkml:trace>
  <inkml:trace contextRef="#ctx0" brushRef="#br0" timeOffset="-43308.62">29492 11024 0,'18'18'79,"17"-18"-64,89 18 1,34 17 15,-87-35-15,-36 0-16,0 0 15,18 0-15,-17 0 16,52 0 0,0 0 15,-35 0-16,-18 0-15,18-18 16,-18 18 0,1-17-16,17 17 15,0-18-15,-18 0 16,-18 18-16,36-17 16,-17-1-1,-19 18-15,19-18 16,16 1-1,-34 17-15,17-18 16,18 18-16,-35-18 16,35 18-16,-18-17 31,18 17-31,-18 0 16,-17-18-1,17 18 1,1 0-16,-1 0 15,0 0 1,18 0 0,18 0-1,-36 0 1,-18 0-16,1 0 16,17 18-16,-17-18 15,0 17 1,-1-17-16,1 0 15,-18 36 1,18-36 0,-1 17-1,-17 1 17,0 0-32,0-1 15,0 1 16,0 0-15,-17-1 0,-1-17 31,18-17-16,0-1 16,0 0-47,0 1 0,35-19 15,1 1 1,16 17-16,1-17 16,-17 35-1,17-17 1,-1 17-16,-34 0 15,35-18 1,35 18 0,-17 0-1,-18 0-15,-36 0 16,36 0-16,-17 0 16,-19 0-1,18 0 1,18 0-1,0 0 1,-35 0 0,17 0-1,0 0-15,-17 0 16,17 0-16,1 0 16,34 0 15,-17 0-16,-18 0 1,18 0 0,-35 0-1,17 0 1,1-18 0,-19 18-1,1 0 1,-1 0-16,1-17 15,0 17 1</inkml:trace>
  <inkml:trace contextRef="#ctx0" brushRef="#br0" timeOffset="-41925.93">31503 11342 0,'18'-18'47,"17"18"-31,18-17 0,0 17 30,-36 0-46,1 0 16,-18 17 0,0 1 15,0-1-15,0 1-16,0 0 15,-18 17 1,1-35-1,-18 35 1,35-17 15,-18-18-31,0 0 16,36-18 46,17 1-46,-17 17 0,17 0-1,-17 0 1,17 0 0,-17 0-1,-1 17 1,1 1-1,-18 0-15,18-1 0,-1 18 32,-17-17-32,0 17 31,0-17-31,-35 17 31,0-35-15,-1 18-16,19-18 15,-19 0-15,19 0 16</inkml:trace>
  <inkml:trace contextRef="#ctx0" brushRef="#br0" timeOffset="-39791.45">33584 6121 0,'0'35'78,"0"-17"-78,0 35 16,0-36-1,0 36 1,0 0 15,0-35-15,0-1 0,18-17 30,-18-17-30,53-89 0,0 0-1,53-70 1,-71 52 0,-35 89-1,0 0-15,0 17 31,0 0-31,0 1 47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7:45:00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 12682 0,'0'-17'172,"0"-1"-141,18 18-31,-1 0 16,-17-18-1,18 18-15,-1 0 16,1 0-16,-18-17 0,18 17 16,-1-18-16,1 18 15,-18 18 110,0-1-125,18-17 16,-18 18-16,0 0 0,17-18 0,-17 17 15,0 1-15,0 0 16,0-1 0,0 1-1,0 0 1,0-1 0,0 1-1,0-1 16,-17-17-15,17 18-16,0 0 16,-18-18-1,18 17-15,0 1 16,-18-18-16,18 18 16,-17-18-16,17 17 15,0 1 1,0 0-16,0-1 15,0 1 1,0 0-16,0-1 16,0 1-1,17-18 1,1 0 0,0 0-16,-1 0 15,1 0-15,0 0 0,-1 0 16,1 0-1,0 0 1,-1 0 0,1 0-16,-1 0 15,-17-18 1,18 18-16,-18-17 47,0-1-32</inkml:trace>
  <inkml:trace contextRef="#ctx0" brushRef="#br0" timeOffset="473.49">1729 12347 0,'0'18'47,"0"-1"-31,0 1-16,0 0 15,0-1-15,0 1 16,0 0 0,0-1-16,0 1 15,0 0 1</inkml:trace>
  <inkml:trace contextRef="#ctx0" brushRef="#br0" timeOffset="1219.8">2081 12718 0,'0'17'46,"0"1"-46,0 0 16,0-1-16,0 1 0,0-1 16,18 1-16,0 0 15,-18-1-15,17-17 0,1 18 0,-18 0 16,18-1-16,-1 1 16,-17 0-1,18-18 1,-18 17-16,0 1 15,0 0-15,0-1 0,0 1 16,17-18-16,-17 17 16,18-17-16,-18 18 0,0 0 15,0-1-15,0 1 16,18-18 31</inkml:trace>
  <inkml:trace contextRef="#ctx0" brushRef="#br0" timeOffset="1645">2293 12841 0,'-18'0'46,"18"18"-46,0-1 16,-17-17-16,17 18 0,-18-18 0,0 18 16,-17-1-16,18 19 15,-19-19-15,1 19 0,-18 16 16,0-16-16,18-19 16,-18 1-16,18-18 15,-1 18-15,19-18 31</inkml:trace>
  <inkml:trace contextRef="#ctx0" brushRef="#br0" timeOffset="2883.81">2611 12735 0,'0'-17'110,"0"-1"-95,-18 18-15,0 0 16,1 0-1,-1 0 1,0 0 15,18 18-31,0-1 32,0 19-17,0-19 1,0 1-1,0-1 1,0 1 0,-17-18-16,17 18 15,0-1 1,-18-17-16,18 18 16,0 0-1,0-1-15,18-17 141,-1 0-126,1 0-15,0 0 0,-1 0 16,1 0-16,0 0 16,-1 0 15,-17 18-31,18-18 16,-18 18-16,0-1 0,17-17 15,1 36-15,-18-19 16,0 1-16,0-1 0,0 1 15,0 0-15,0-1 16,0 1 0,0 0-1,-18-18-15,1 17 32,-1-17-32,1 0 15,17 18 1,-18-18-16,0 0 0,-17 0 15,17 0-15,1 0 16,-1 0 0,0 0-1,18-18 79</inkml:trace>
  <inkml:trace contextRef="#ctx0" brushRef="#br0" timeOffset="3510.9">2787 12400 0,'0'18'16,"0"-1"-1,0 1 1,0 0-16,0-1 16,0 1-16,0 0 15,0-1-15,0 1 16,0 0-16,0-1 0,0 1 16,0-1-16,0 1 0,0 0 15,0-1-15,0 1 16,0 0-16</inkml:trace>
  <inkml:trace contextRef="#ctx0" brushRef="#br0" timeOffset="4066">2893 12876 0,'17'0'31,"-17"18"-31,36 0 0,-1-1 16,-17 19-16,17-19 16,-35 1-16,35 0 0,-17 17 15,17 0-15,0-17 16,-35-1-16,18 1 0,0-18 15,-18 18-15,17-18 16,-17 17 15</inkml:trace>
  <inkml:trace contextRef="#ctx0" brushRef="#br0" timeOffset="4462.6">3210 12841 0,'-17'0'0,"-1"18"16,18-1-1,-18 1-15,1 17 16,-19 18-16,19 0 0,-18-18 15,-1 36-15,-17-36 16,18 18-16,0-18 16,0 1-16,17-19 15,0 1-15,1-18 0,-1 35 0,0-35 16</inkml:trace>
  <inkml:trace contextRef="#ctx0" brushRef="#br0" timeOffset="4978.13">3634 12753 0,'-18'0'16,"18"18"-16,0-1 0,0 1 15,0 17-15,0 0 16,0 1-16,-18 17 16,1-18-16,17 18 15,0-18-15,-18 0 0,18 1 16,-18-1-16,18-17 16,0-1-16</inkml:trace>
  <inkml:trace contextRef="#ctx0" brushRef="#br0" timeOffset="5520.91">3775 12753 0,'17'0'31,"1"0"-15,0 0-16,-1 0 0,1 0 15,0 0-15,17 18 0,0-18 16,0 0-16,-17 17 16,0-17-16,-1 0 15,1 0-15,0 0 16,-18 18 15,0-1 0,0 1-31,0 0 0,-18-1 16,18 19-16,-35-1 16,17 0-16,0 18 15,-17-18-15,17 18 0,1-17 16,-18-1-16,17 0 16,0 0-16,1 1 15,17-19-15,0 1 0,0 0 16,0-1-16,17-34 47,1-1-32</inkml:trace>
  <inkml:trace contextRef="#ctx0" brushRef="#br0" timeOffset="5841.09">3863 13035 0,'0'18'31,"18"-18"-31,-1 0 0,-17 17 16,18-17-16,-1 0 0,1 0 16,0 0-16,-1 0 15,1 0-15,0 0 16,-1 0-16</inkml:trace>
  <inkml:trace contextRef="#ctx0" brushRef="#br0" timeOffset="6296.47">4357 12400 0,'-18'0'15,"18"18"1,-17-1-16,17 1 16,0 0-16,0-1 15,0 1-15,0 0 0,0-1 16,0 1-16,0 17 0,0 0 15,0 1-15,0-1 16,0-17-16,0 17 16,0 0-16,0-17 15,0-1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7:46:06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564 7197 0,'-17'0'79,"-1"0"-64,18-18-15,-17 18 16,-1 0-16,0 0 15,18-18-15,-17 18 0,-1 0 16,0 0-16,1 0 16,-1 0-16,0 0 15,1 0-15,-18 0 16,17 0-16,0 0 0,1 0 16,-1 0-1,18 18-15,-18-18 16,18 18-1,0-1 1,-17-17-16,17 18 0,-18-18 16,18 35-16,0-17 15,0-1 1,0 1-16,0 0 31,0-1-31,0 1 16,18-18-16,-18 18 15,0-1-15,17-17 16,1 18-16,-18 0 0,18-1 16,-1-17-1,1 0 1,-18 18-16,18-18 0,-1 0 16,1 0-16,-1 0 15,1 0-15,0 0 16,-1 0-16,1-18 0,0 1 15,-1-1-15,1 0 16,0-17-16,-1 17 16,-17-17-16,18 0 15,-1 0-15,-17-1 16,0 19-16,0-1 0,-17 18 78,17 18-47,-18-18-15,18 17-16,0 1 16,0 0-16,0-1 15,0 1-15,0-1 16,0 1-16,0 0 15,0-1-15,0 1 16,0 0-16,0-1 0,18 19 16,-1-19-16,1 19 15,0-19-15,-1 1 0,-17-1 16,18-17-16,0 0 16,-1 0-1,1 0-15,0 0 31,-18-17 16,17 17-47</inkml:trace>
  <inkml:trace contextRef="#ctx0" brushRef="#br0" timeOffset="618.28">864 7020 0,'-17'0'31,"17"18"-31,0 0 16,0-1-16,0 1 0,0-1 16,0 1-16,17 0 15,-17-1-15,0 1 0,18 35 0,-18-18 16,18 18-16,-1-18 16,-17 18-16,0-17 15,18-19-15,-18 1 16,0 0-16,0 17 15,0-18-15,0 1 0,0 0 16,-18 17-16,1-17 16,17-1-16,-18 19 15,0-19-15,1 1 16,17-1-16,-36 1 0,36 0 16,0-1-16,-17-17 15</inkml:trace>
  <inkml:trace contextRef="#ctx0" brushRef="#br0" timeOffset="1387.78">1376 7743 0,'0'18'15,"0"0"1,0-1-16,0 1 15,0 17-15,0 1 0,0-19 16,0 19-16,0-1 16,0 0-16,0-17 0,0 17 15,0-17-15,0 17 16,0 0-16,0 0 0,0-17 16,0 17-16,0-17 15,0 0-15,0-1 16,0 1-16,0 0 15,0-1-15,0 1 16</inkml:trace>
  <inkml:trace contextRef="#ctx0" brushRef="#br0" timeOffset="1977.94">1588 7743 0,'17'0'31,"1"0"-15,-1 0-16,19 0 0,-1 0 15,18 18-15,-18-18 16,18 0-16,-18 0 15,-17 0-15,0 0 0,-1 0 16,-17 18 0,0-1 15,0 1-15,0 0-16,0-1 15,0 1-15,0 0 0,-17-1 16,-1 19-16,18-1 15,-18 0-15,-17 18 0,17-18 16,1 18-16,-1-35 16,18 17-16,-17-35 15,17 18-15</inkml:trace>
  <inkml:trace contextRef="#ctx0" brushRef="#br0" timeOffset="2372.25">1693 8008 0,'18'0'31,"0"0"-31,-1 18 0,1-18 16,0 0-16,34 0 0,1 0 16,0 0-16,-17 17 15,16-17-15,-16 0 16,-19 0-16,1 0 15</inkml:trace>
  <inkml:trace contextRef="#ctx0" brushRef="#br0" timeOffset="3439.11">2434 7902 0,'-17'-70'15,"17"52"1,-18 18-16,18-18 16,-18 18 15,1 0-15,-1 0-1,18 18-15,-18-18 16,18 18-16,-17-1 0,-1 1 15,-17 0-15,17 17 0,0-17 16,1 17-16,-18-18 16,35 1-16,-18 0 0,18-1 15,-18 1-15,1 0 16,17-1-16,0 1 16,0 0-1,0-1 1,0 1 15,17-18-31,1 0 0,0 0 16,-1 0-16,1 0 0,-1 0 15,1 0-15,0 0 16,-1 0-16,1 0 0,0 0 16,17 0-16,-17 0 15,17-18-15,-17 1 16,17 17-16,-18 0 15,1 0-15,-18-18 0,18 18 16,-18-18-16,0 1 31,0-1-31,0 0 16,0 1-16,0-1 0,0 0 16,0 1-16,0-1 0,0-17 15,0 17 1,-18 18-16,0-35 15,1 17-15,-1 1 0,1 17 16,17-18-16,-18 18 16,0 0-16,1 0 15,-1 0-15,0 0 16,1 0 0,-1 0-1,18 18 1,0-1-16,0 1 15</inkml:trace>
  <inkml:trace contextRef="#ctx0" brushRef="#br0" timeOffset="4266.08">2734 7761 0,'0'18'47,"0"-1"-47,-18-17 0,18 18 0,0 35 15,-17 0-15,17 17 16,0-17-16,0-35 0,0 35 0,0 35 16,-18-35-16,18 18 15,0-54-15,0 54 0,0-1 16,-18 18-16,18 1 15,-17-1-15,17 0 0,-18 36 16,1-19-16,17 1 16,-18 0-16,18 18 15,0-1-15,-18-17 16,18-18-16,-17 0 0,17-17 16,0 17-16,0-35 15,-18-18-15,18 18 16,0-18-16,-18-17 15,18 0-15,0-1 0,0 1 16,0 0 0,0-1 15,0 1-31,0-1 16,0 1-1,0 0-15,0-1 0,0 1 16,-17 0-16,17-1 15,0 1-15,-18-18 16,18 18-16,0-1 0</inkml:trace>
  <inkml:trace contextRef="#ctx0" brushRef="#br0" timeOffset="5319.66">2999 8008 0,'0'-18'16,"17"18"15,1 0-15,-18-17-16,18 17 0,17 0 15,-18 0-15,19 0 0,-19 0 16,19 0-16,-36 17 63,0 1-48,0 0 1,0-1-16,0 1 15,0 0-15,0-1 0,-18-17 0,18 18 16,-18 0-16,1 17 16,-1-18-16,18 1 15,-18 0-15,1-18 16,17 35-16,0-17 16,0-1-16,0 1 15,0 0 1,0-1-16,17-17 15,-17 18-15,18-18 0,17 17 16,1 1-16,17 17 16,-18-17-16,0-18 15,0 18-15,-17-1 16,0-17-16,-18-17 31,0-1 0,-18 18-31,0 0 0</inkml:trace>
  <inkml:trace contextRef="#ctx0" brushRef="#br0" timeOffset="6563.2">1782 8608 0,'17'0'15,"1"0"1,-36 0 62,18-18-78,-17 0 0,-1 18 16,0 0-16,1 0 15,-1 0 1,0 0-16,18 18 16,-17-18-16,17 18 0,-18-1 15,18 1-15,-18-18 16,18 18-16,0-1 0,0 19 15,0-19 1,0 1-16,18 0 16,0-18-16,-1 17 15,1 1-15,0-18 16,17 17-16,-17-17 0,-18 18 16,17-18-16,-17 18 0,18-18 15,-18 17 1,0 1-1,0 0-15,0-1 16,-18 1 0,1-18-16,-1 18 15,0-1-15,-17-17 16,17 0-16,1 18 0,-1-18 16,-17 0-16,17 0 15,1 17-15,-1-17 16,0 0-16,1 0 15,17-17 1,0-1 0,0 1-16,17 17 0,-17-36 15,18 19-15,0-1 16,-18 0-16,17-17 0,1 35 16,-1-18-16,1 18 15,0 0-15,-1 0 16,-17-17-16,18 17 15,0 0-15,-1 0 0,1 0 16,0 0-16,17 0 16,-18 0-16,19 0 15,-1-18-15,-17 18 16,-1 0-16,1-17 0,-18-1 16,0 0-16,0 1 15,0-1-15,0 0 16,0 1-16,0-1 0,0 0 15,-35-17-15,17 17 0,0 18 16,1-17-16,-1 17 16,0 0-1,1 0-15,-1 0 16,1 0-16,-1 0 16,0 0-16,18 17 0,0 1 15,-17-18-15,17 18 16</inkml:trace>
  <inkml:trace contextRef="#ctx0" brushRef="#br0" timeOffset="7573.06">2205 8678 0,'17'0'0,"-17"-17"78,-17 17-31,-1 0-31,18 17-1,-17-17-15,-1 0 0,0 18 16,18 0 0,-17-18-16,17 17 0,-18 1 31,18 0-31,0-1 15,0 1 1,0-1 0,18-17 109,-1 0-110,1 0-15,0 0 16,-1 0-16,1 0 0,-1 0 16,-17 18-16,18-18 0,0 18 15,17-18-15,-17 0 16,-18 17-16,17 1 15,1-18-15,-18 18 16,0-1 0,0 1-16,0 0 15,-18-18 1,18 17-16,-17 1 0,-1-18 16,0 17-16,1 1 15,-1-18-15,0 18 16,1-18-16,-1 0 0,18 17 15,-35-17-15,35 18 16,-18-18-16,1 0 16,-1 0-16,0 0 15,1 0 17</inkml:trace>
  <inkml:trace contextRef="#ctx0" brushRef="#br0" timeOffset="9225.41">3316 8872 0,'-18'-17'31,"1"17"-16,17-18-15,-18 18 0,1 0 16,-1 0-16,0 0 16,1 0-16,-1 0 15,0 0-15,1 0 0,-1 0 16,0 0-16,18 18 16,-17-18-16,-1 0 0,18 17 15,-17 1-15,-1 0 16,0-18-16,18 17 15,0 1-15,-17-18 0,-1 18 16,18-1-16,0 1 78,18-18-47,-1 0-15,1 0 0,0 0-16,-1 0 15,1 0-15,-1 0 16,1 0-16,0 0 0,-1 0 16,1 0-16,-18 17 15,18-17-15,-18 18 16,17-18-16,-17 18 0,0-1 15,18-17-15,-18 18 16,0 0 0,0-1-16,0 1 47,0 0-47,-18-18 15,1 0-15,-1 0 16,18 17-16,-18-17 0,1 0 15,-1 0-15,0 18 0,18 0 16,-17-18-16,-1 0 16,1 0-16,-1 0 15,0 0 1,1 0-16,-1 0 16,0 0-16,1 0 15,-1 0-15,0 0 16,1 0-16</inkml:trace>
  <inkml:trace contextRef="#ctx0" brushRef="#br0" timeOffset="9852.81">1605 9684 0,'-17'17'0,"34"-34"0,-34 52 0,17-17 0,0-1 16,-18 36-16,0 0 15,18 0-15,-17 0 16,-1 18-16,18-19 0,-18 1 16,18 0-16,-17 0 15,17-18-15,0-17 16,0-36 31,0 1-47,0-1 0</inkml:trace>
  <inkml:trace contextRef="#ctx0" brushRef="#br0" timeOffset="10408.62">1782 9807 0,'70'0'32,"-35"18"-32,18-18 0,18 0 15,-36 17-15,18-17 16,-18 0-16,1 0 15,-19 0-15,1 0 0,-18 18 47,0 0-31,0 17-16,0-17 16,-18-1-16,1 19 15,-19-19-15,19 19 16,-19-1-16,1 0 15,17 0-15,-17 18 16,18-17-16,-19-1 0,19 0 16,-1-17-16,18-1 0,-18 1 15,1 0-15,17-1 16,0-34 15,0-1-31,0 0 0</inkml:trace>
  <inkml:trace contextRef="#ctx0" brushRef="#br0" timeOffset="10716.87">1887 10072 0,'18'17'31,"0"-17"-31,-1 0 0,19 0 16,-1 0-16,35 0 0,1 18 16,-1-18-16,1 18 15,0-1-15,-1-17 16,-17 0-16,0 0 15,-18 0-15,1 0 0,-19 0 16,1 0-16</inkml:trace>
  <inkml:trace contextRef="#ctx0" brushRef="#br0" timeOffset="11221.45">2910 9878 0,'0'35'31,"0"-17"-31,0 17 0,0 36 16,0-1-16,18-17 15,-18 18-15,0-19 16,0-16-16,0-1 15,0 0-15,18-35 32</inkml:trace>
  <inkml:trace contextRef="#ctx0" brushRef="#br0" timeOffset="11739.75">3122 9860 0,'18'0'31,"-1"0"-15,1 0-16,0 0 0,-1 0 15,19 0-15,16 18 0,1-18 16,-17 17-16,17 1 16,-18-18-16,18 0 15,-18 0-15,-17 18 16,-1-18-16,-17 17 47,0 1-47,0 0 15,0-1-15,0 1 16,-17-18-16,17 18 0,0-1 16,-18 18-16,0-17 15,1 17-15,-1 18 16,0-17-16,1-36 0,17 35 0,-35 0 16,-1-17-16,36 17 15,-17-17-15,-1-1 16,0 1-16,18 0 15</inkml:trace>
  <inkml:trace contextRef="#ctx0" brushRef="#br0" timeOffset="12039.74">3263 10125 0,'88'-36'31,"-52"36"-31,-1 0 15,18 0-15,17-17 0,-34 17 16,-1 0-16,0 0 16,-17 0-16,0 0 15,-1 0 1,-17-18 31</inkml:trace>
  <inkml:trace contextRef="#ctx0" brushRef="#br0" timeOffset="12578.86">2028 10760 0,'0'88'15,"0"-70"1,0-1-16,-17 18 0,-1 1 16,18 34-16,-17-17 15,17 0-15,-36 18 16,19-1-16,-1 1 16,0-1-16,18-17 0,-17-35 15,17 17-15,-18-17 16,18-36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24161" units="1/cm"/>
          <inkml:channelProperty channel="T" name="resolution" value="1" units="1/dev"/>
        </inkml:channelProperties>
      </inkml:inkSource>
      <inkml:timestamp xml:id="ts0" timeString="2021-08-05T17:51:17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 14217 0,'-18'0'63,"18"-18"-47,-18 18-16,1-17 15,-1 17 32,1 0-31,-1 0-16,18 17 15,-18-17-15,1 18 16,-1-18 0,18 18-16,-18-1 15,1-17-15,17 18 16,-18-18-16,18 18 0,-18-18 0,18 17 15,-17-17 1,17 18-16,0-1 16,-18-17-16,18 18 0,0 0 15,-17-1 1,17 1 0,0 0-16,0-1 15,0 1-15,0 0 16,17-18-1,-17 17-15,0 1 0,0-1 16,18 1-16,-18 0 16,17-18-16,1 0 0,-18 17 15,18 1-15,-1-18 16,1 0-16,-18 18 16,18-18-16,-1 0 0,1 0 15,0 0 1,-1 0 15,1 0 16,-18-18 0</inkml:trace>
  <inkml:trace contextRef="#ctx0" brushRef="#br0" timeOffset="2020.95">794 14270 0,'0'18'46,"0"-1"-30,0 1 0,0-1-16,0 1 15,0 0-15,0-1 16,0 1-16,0 0 16,0-1-16,0 1 0,0 0 15,0-1-15,0 1 16,0-1-16,0 1 0,0 0 15,0-1-15,0 1 16,0 0-16,0-1 0,0 1 16,0 0-1,0-36 142,0 0-142,0 1-15,0-1 16,0 0-16,0 1 15,0-1-15,0 0 16,0 1-16,0-1 0,0 1 16,0-1-16,0 0 15,0 1-15,0-1 16,0 0-16,0 1 16,0-1-16,0 0 15,0 1-15,0-1 16,0 1-1,0-1-15,0 0 16,0 1 0,17 17-16,-17-18 15,0 0 17,18 18-32,-18-17 15,18 17 48,-1 0-48,1 0-15,0 17 16,-1-17-16,-17 18 16,18-18-16,-1 0 15,-17 18-15,18-18 16,0 17-16,-18 1 15,17-18-15,-17 18 16,18-18-16,-18 17 0,18-17 16,-18 18-16,0-1 15,0 1 1,0 0 0,0-1-1,0 1 1,0 0-16,0-1 15,0 1 1,0 0-16,0-1 16,0 1-16,0-1 0,0 1 15,-18-18-15,18 18 16,-18-18 0,18 17-16,0 1 15,-17-18-15,-1 0 16,18 18-1,0-1 1,-18-17 0,1 0-1,17 18 1,-18-18-16,1 0 16,-1 0-1,18 18 1,-18-18-16,1 0 15,-1 0 1,18 17 0,-18-17-1,1 0 1,34 0 171,1 0-155,-18-17-17,18 17-15,-1 0 16,1 0 15,0 0-15,-18-18 109</inkml:trace>
  <inkml:trace contextRef="#ctx0" brushRef="#br0" timeOffset="3586.93">1270 14182 0,'-18'0'94,"18"17"-94,-17-17 0,17 18 0,0 0 15,0-1-15,-18 1 16,0 0-16,18-1 15,0 1-15,-17-18 16,17 17-16,0 1 16,0 0-16,0-1 31,0 1-15,-18-18-16,18 18 0,0-1 31,0 1-31,0 0 0,0-1 15,18 1-15,-18 17 16,17-17-16,1 17 0,-18 0 16,0-17-16,18-18 0,-18 18 15,0-1-15,17-17 0,-17 18 16,0-1 0,0 1-1</inkml:trace>
  <inkml:trace contextRef="#ctx0" brushRef="#br0" timeOffset="4284.38">1358 14305 0,'0'18'46,"0"-1"-46,0 1 0,0 0 16,0-1-16,0 19 16,0-19-16,0 19 0,0-19 15,18 1-15,-18-1 0,0 1 16,0 0-16,0-1 16,0 1-16,0 0 0,0-1 15,0 1 16,17-18-31,-17 18 16,0-1-16,0 1 16,0-1-16,18-17 15,-18 18 1</inkml:trace>
  <inkml:trace contextRef="#ctx0" brushRef="#br0" timeOffset="4996.67">1499 14393 0,'18'0'47,"0"0"-32,-1 0-15,1 0 16,0 0-16,-1-17 0,1 17 16,-1 0-16,1-18 0,0 18 15,-1 0 1,-17 18 46,0-1-46,18-17-16,-18 18 16,0 0-16,0-1 0,0 1 15,0 0-15,0-1 16,0 1-16,0-1 0,0 19 16,-18-1-16,1 0 0,17-17 15,-18 17-15,0 0 16,18-17-1,0 0-15,0-1 16,-17-17 0</inkml:trace>
  <inkml:trace contextRef="#ctx0" brushRef="#br0" timeOffset="5515.27">1535 14570 0,'17'0'47,"1"0"-31,0 0-16,-1 0 0,1 0 15,17 0-15,0 0 0,-17 0 16,0 0-16,-1 0 15,1 0-15,0 0 16</inkml:trace>
  <inkml:trace contextRef="#ctx0" brushRef="#br0" timeOffset="6768.83">2240 14358 0,'-18'0'32,"-17"-18"-17,18 18 1,-1 0-1,0 0-15,1 0 0,-1 0 16,0 18-16,18 0 16,-17-18-16,-19 17 0,19 1 15,-1-18-15,18 18 16,-17-1-16,17 1 16,-18-18-16,0 0 0,18 18 15,0-1 1,0 1-16,0-1 31,0 1-31,0 0 16,0-1-1,0 1 1,0 0 0,0-1-1,18-17 1,-18 18-16,18-18 15,-1 35 17,1-35-32,-1 0 15,1 0 1,0 0 0,-1 0-16,1 0 0,-18-17 15,18 17-15,-1 0 0,-17-18 16,18 18-16,-18-18 15,18 1-15,-1-1 16,1 0-16,-1 1 16,1-1-16,-18 0 0,35-17 15,-35 18-15,18 17 16,-18-18-16,0 0 16,0 1-16,0-1 15,0 0-15,0 1 16,0-1-16,0 0 31,-18 18-15,1 0-16,-1 0 15,0 0 1,1 0-16,-1 0 16,1 0-1,-1 0 1,18 18 15</inkml:trace>
  <inkml:trace contextRef="#ctx0" brushRef="#br0" timeOffset="8320.64">2487 14199 0,'0'18'63,"0"0"-63,0-1 15,0 1-15,0 0 16,0-1-16,0 1 15,0-1-15,0 1 16,0 0-16,0-1 0,18-17 16,-18 36-16,0-19 0,0 1 15,0 0-15,0-1 16,0 1-16,0 17 16,0-17-16,0-1 15,0 1-15,0 0 16,0-1-16,0 1 15,-18-18-15,0 18 16,18-1-16,-17-17 16,-1 18-16,18-1 0,-17-17 15,-1 18-15,0-18 16,18 18-16,-17-1 16,-1-17-16,18 18 15,-18-18-15,36 0 188,0 0-173,-18-18-15,0 1 16,17 17-16,1 0 16,-18-18-16,18 18 15,-18-18-15,0 1 0,17 17 16,1 0-16,-18-18 0,0 1 15,17 17-15,-17-18 16,0 0-16,0 1 0,18-1 16,-18 0-16,0 1 15,0-1 1,0 0-16,0 1 16,0-1-16,0 1 15,0-1 1,0 0-1,0 1 1,0-1-16,0 0 16,0 1-16,0-1 15,0 0-15,0 1 16,0-1-16,-18 18 0,18-17 16,0-1-16,0 0 15,0 1 1,0-1 46,-17 18-46,-1 0 0,1 0 15,-1 0 31,0 0 16</inkml:trace>
  <inkml:trace contextRef="#ctx0" brushRef="#br0" timeOffset="9313.16">2805 14534 0,'17'0'62,"1"0"-62,-18-17 16,35 17-16,0 0 0,18 0 15,-17 0-15,17 0 16,-36 0-16,18 0 16,1 0-16,-19 0 15</inkml:trace>
  <inkml:trace contextRef="#ctx0" brushRef="#br0" timeOffset="9822.58">2910 14746 0,'18'0'31,"0"0"-16,-1 0-15,19 0 0,17 0 16,-1 0-16,1 0 16,0 0-16,-35 0 0,0 0 0,17 0 15,0 0-15</inkml:trace>
  <inkml:trace contextRef="#ctx0" brushRef="#br0" timeOffset="45109.63">3986 14464 0,'0'18'47,"-17"-1"-31,17 1-16,0-1 15,0 1-15,0 0 16,0-1-16,0 1 0,0 0 15,-18-18-15,18 17 0,0 1 16,0 0 0,0-1-16,0-34 109,0-1-109,0 0 16,0 1-16,0-1 15,0 0-15,0 1 0,0-1 16,-18 0-16,18-17 0,0 0 16,-17 17-16,17-17 15,0 17-15,0 1 16,0 34 62,0 1-78,0 0 16,0-1-16,0 1 15,0 0-15,17-1 0,-17 1 16,0-1-16,0 1 15,0 17-15,0 1 0,0-19 16,0 19-16,0-19 16,0 1-16,0-1 15,0 1-15,0-36 250,0 1-234,0-1 0,0 1-16,0-1 0,0 0 15,0 1-15,0-1 0,0-17 16,0-1-16,0 1 15,0 0-15,0 17 0,0-17 16,18 35 62,-18 18-31,35 52-31,-35-52-16,0-1 15,0 19-15,0-1 16,0-17-16,0 17 0,0 0 0,0-17 16,0-1-16,0 1 15,18-18 32,-18-18-31,0 1-1,0-1-15,0 1 16,0-19-16,0 19 0,0-19 16,0 1-16,0 17 15,0-17-15,0 18 16,0-1-16,0 36 78,0-1-78,0 1 0,0-1 16,0 1-16,0 17 0,-18 1 15,18-19-15,0 1 16,0 17-16,0-17 15,0-1-15,-17-17 16,17 18-16,17-18 94</inkml:trace>
  <inkml:trace contextRef="#ctx0" brushRef="#br0" timeOffset="45550.1">4322 14446 0,'0'36'32,"0"-1"-32,0-18 0,0 36 15,0-17-15,0-19 0,0 36 16,0-18-16,0 18 16,0-17-16,0-19 0,0 19 15,0-19-15</inkml:trace>
  <inkml:trace contextRef="#ctx0" brushRef="#br0" timeOffset="45877.52">4180 14676 0,'0'17'31,"0"1"-15,0-1-16,18-17 0,-18 18 16,18-18-16,17 18 0,0-1 15,-17-17-15,35 18 16,-18-18-16,0 0 0,1 0 16,-19 0-16,1 0 15,0 0-15,-18-18 16,0 1-16,0-1 15,0 0-15</inkml:trace>
  <inkml:trace contextRef="#ctx0" brushRef="#br0" timeOffset="46273.54">4798 14552 0,'0'18'31,"0"-1"-15,0 1-16,0 0 0,0 35 16,0-18-16,0 18 15,0-18-15,-18 0 16,18-17-16,0 17 0,-18 0 16,18-17-16,0 0 0,0-1 15,0 1-15,0 0 16,0-36 15</inkml:trace>
  <inkml:trace contextRef="#ctx0" brushRef="#br0" timeOffset="47111.84">5045 14446 0,'0'18'31,"17"-18"-31,-17 18 0,18-18 0,-18 35 16,35 0-16,-17 18 15,17-35-15,-17 35 0,-18-18 16,17 0-16,-17-17 16,18-1-16,-18 1 15,0 17-15,0-17 16,0 0-16,0-1 0,-18 18 16,18-17-16,-17 0 15,-1-1-15,1-17 16,-1 18-16,0 0 15,1-1-15,-1-17 79,18 18-79,-18-18 31,18 18-16,-17-18 32</inkml:trace>
  <inkml:trace contextRef="#ctx0" brushRef="#br0" timeOffset="48007.32">3775 14270 0,'-36'0'32,"19"0"-32,-1 0 15,18 18 1,0-1-16,-17-17 0,-1 0 16,18 18-16,0 17 0,0-17 15,-18-1-15,18 19 16,0-1-16,0-17 0,-17 17 15,17 0-15,-18 18 0,18 0 16,0-18-16,0 18 16,0-18-16,0-17 15,0 17-15,18 1 16,-1-19-16,-17 18 16,18-17-16,0 0 0,-18-1 15,17-17-15,1 0 16,-18 18-1,17-18 1,-17 18-16,18-18 78</inkml:trace>
  <inkml:trace contextRef="#ctx0" brushRef="#br0" timeOffset="48860.99">5768 14605 0,'-18'0'0,"1"0"16,17 18-1,-18-18-15,18 17 0,0 1 16,0 0-16,0-1 16,-18 1-16,1-1 0,17 1 15,0 17-15,0 1 16,0-1-16,0 0 0,0 18 16,0-18-16,0 18 15,0-35-15,0 0 0,0-1 16,17 1-16,-17 0 15,18-1-15,0 1 16,-1-18-16,1 17 16,0-17-16,-1 0 78</inkml:trace>
  <inkml:trace contextRef="#ctx0" brushRef="#br0" timeOffset="49228.37">5980 14534 0,'0'18'16,"0"0"-16,0-1 0,0 1 0,17 35 15,-17 0-15,18 17 16,-18 1-16,0-18 0,0 17 16,0-34-16,0-1 15,0 0-15,0-17 16,0 0-16,0-1 16</inkml:trace>
  <inkml:trace contextRef="#ctx0" brushRef="#br0" timeOffset="49651.72">6297 14517 0,'18'106'15,"-1"-89"-15,-17 54 16,0-1-16,0-17 16,0 0-16,0 0 0,-17 0 15,-1-18-15,18 1 16,0-19-16,-18-17 0,18 18 15</inkml:trace>
  <inkml:trace contextRef="#ctx0" brushRef="#br0" timeOffset="49950.71">6209 14870 0,'0'17'47,"18"-17"-47,-1 0 15,18 0-15,1 18 16,-1-18-16,0 0 0,1 0 16,-1 0-16,-18 0 15,1 0-15,0 0 16,-1 0-16,1 0 16</inkml:trace>
  <inkml:trace contextRef="#ctx0" brushRef="#br0" timeOffset="50297.27">6773 14623 0,'0'17'31,"0"1"-31,0 0 0,0-1 16,0 18-16,0 18 16,0-17-16,0-1 0,0 0 15,0 0-15,0 1 16,0-19-16,0 1 15,0 0-15,0-1 16</inkml:trace>
  <inkml:trace contextRef="#ctx0" brushRef="#br0" timeOffset="50990.18">6967 14482 0,'18'0'16,"-18"17"-16,0 1 16,0-1-16,18 1 0,-1 17 15,-17 1-15,18-1 16,-18-17-16,18-1 0,-18 18 16,17 1-16,-17-19 0,0 1 15,0 0-15,0 17 16,0-17-16,0-1 15,0 1-15,0-1 16,0 1-16,-17 0 0,-1-1 16,18 1-16,-35 0 15,17-1-15,18 19 16,-35-19-16,35 1 16,-18 0-16,0-18 0</inkml:trace>
  <inkml:trace contextRef="#ctx0" brushRef="#br0" timeOffset="51575.5">7320 14482 0,'0'17'31,"0"1"-31,-18-1 0,18 1 16,0 0-16,0-1 0,-17 1 15,-1 17-15,18 36 16,-17-36-16,-1 18 16,0-18-16,18 18 0,0-35 15,0 17-15,0 0 16,0 1-16,0-19 15,0 19-15,18-1 16,-18-17-16,18 17 0,-1-18 16,1 1-16,-18 0 15,17-18 17</inkml:trace>
  <inkml:trace contextRef="#ctx0" brushRef="#br0" timeOffset="51977.96">7479 14605 0,'0'71'16,"0"-54"-16,0 1 0,0-1 15,0 36-15,-18 0 16,18 0-16,-17-53 0,17 53 0,-18 18 16,18-36-16,0 0 15,-18-17-15,18 0 16,0-1 0,18-17-1</inkml:trace>
  <inkml:trace contextRef="#ctx0" brushRef="#br0" timeOffset="52277.31">7761 14676 0,'0'17'16,"0"1"-16,0-1 15,0 1-15,0 0 0,0 17 16,-18 0-16,1 18 16,-1-35-16,1 52 0,-1-34 15,0-19-15,18 19 16,-17-1-16,17-17 15</inkml:trace>
  <inkml:trace contextRef="#ctx0" brushRef="#br0" timeOffset="52559.08">7585 14922 0,'35'0'32,"-35"18"-32,18-18 0,-1 0 15,1 0-15,0 0 16,-1 0-16,1 0 15,-1 0-15,1 0 16,0 0-16,-1 0 0,1 0 16,0 0-16,-1 0 15,-17-18-15,18 18 16</inkml:trace>
  <inkml:trace contextRef="#ctx0" brushRef="#br0" timeOffset="53134.87">8008 14728 0,'18'0'16,"-18"18"-1,17 35 1,-17-35-16,0 17 0,0 0 16,0 18-16,0-18 15,0 1-15,0-1 16,-17 0-16,17-17 16,-18 0-16,18 17 0</inkml:trace>
  <inkml:trace contextRef="#ctx0" brushRef="#br0" timeOffset="53839.39">8220 14570 0,'17'0'31,"-17"17"-31,18-17 15,-18 18-15,18-18 16,-1 18-16,-17-1 0,18 19 16,0-1-16,-1-18 15,1 19-15,-18-19 16,0 1-16,17 0 0,-17-1 16,0 19-16,0-1 0,0-18 15,0 19-15,0-1 16,-17 0-16,17 1 15,-18-1-15,1 0 16,17 18-16,-18-35 0,18 17 16,-18-17-16,18-1 15,-17 1-15,17 0 16,0-1 0,-18-17-16,0 0 46,18 18-30</inkml:trace>
  <inkml:trace contextRef="#ctx0" brushRef="#br0" timeOffset="59636.18">4110 15946 0,'0'-18'16,"-18"18"15,18-18-31,-17 18 0,-1 0 16,0 0-16,18-17 15,-17 17-15,-1 0 16,0 0-16,1 0 0,-1 0 15,0 0-15,1 0 16,-1 17-16,1-17 0,-1 18 16,0 0-16,1-1 15,-1 1-15,18-1 16,-18-17-16,18 18 16,0 0-16,-17-18 0,17 17 15,0 1-15,0 0 16,17-18-16,-17 17 15,18 1-15,0-18 16,-1 0-16,1 18 0,17-1 0,-17-17 16,-1 18-16,1-18 15,0 17-15,-18 1 16,0 0 0,17-1-16,-17 1 0,0 0 15,18-1-15,-18 1 16,0 0-16,0-1 15,0 1-15,0 0 16,0-1-16,0 1 16,0-1-1,-18-17 1,1 0 0,-1 0-1,0 0-15,1 0 16,-1 0-16,1 0 0,-1 0 15,0 0-15,1 0 16,-1 0-16,0 0 0,1 0 16,-1 0-1,18-17 1,0-1-16,0 1 16,0-1-16,0 0 15,0 1-15,0-1 16,0 0-1,18 18-15,-18-17 0,17 17 0,19-18 16,-19 0-16,19 1 0,-1-1 16,0 0-16,-17 1 15,17 17-15,-17-35 16,-1 35-16,-17-18 16,18 0-16,-18 1 15,18 17-15,-18-18 16,17 0-16,-17 1 0,18-1 15,-18 0-15,18 1 16,-18-1-16,17-17 0,-17 17 16,0 1-1,0-1-15,-17 18 16,17-18-16,0 1 0,-18 17 16,0 0-16,1-18 0,-1 18 15,0 0 1,1 0-16,-1 0 15,0 0-15,18 18 16,-17-18-16</inkml:trace>
  <inkml:trace contextRef="#ctx0" brushRef="#br0" timeOffset="60106.5">2699 16175 0,'0'0'0,"17"0"0,1 17 15,35-17-15,-18 0 16,18 0-16,0 0 0,0 0 16,-35 0-16,52 0 0,-35 0 15,18 0-15,0 0 16,-17 0-16,-36-17 16,17 17-16,-17-18 15,0 1-15</inkml:trace>
  <inkml:trace contextRef="#ctx0" brushRef="#br0" timeOffset="60498.21">2681 16528 0,'35'17'31,"-17"-17"-31,35 0 0,-18 0 16,18 0-16,0 0 15,18 0-15,-18 0 16,-1-17-16,-16 17 16,-1 0-16,-17-18 0,-18 0 15,17 18-15,-17-17 31,-17 17-31</inkml:trace>
  <inkml:trace contextRef="#ctx0" brushRef="#br0" timeOffset="61314.54">900 16192 0,'-18'0'47,"0"0"-47,-17-17 0,17 17 15,-17 0-15,17 0 0,-17 0 16,0 0-16,0 0 16,17 0-16,-17 0 15,-1 17-15,36 1 0,-17-18 16,17 18-1,0-1-15,0 1 16,0 0 0,17-1-16,-17 1 15,18-18-15,-18 18 0,0-1 0,18 1 16,-18 0-16,17-1 16,1 1-16,-18-1 0,35 1 15,-17 0-15,17-18 16,-17 0-16,-1 0 15,1 0-15,0 0 16,-1 0 15</inkml:trace>
  <inkml:trace contextRef="#ctx0" brushRef="#br0" timeOffset="62312.35">1111 16140 0,'0'17'15,"0"1"-15,0 17 16,0 0-16,0 18 15,0 0-15,0-17 16,0-1-16,-17 0 16,17-17-16,0-1 0,0 1 0,0 0 15,0-1 1,0-34 78,0-1-94,0 0 0,0 1 15,0-1-15,0 0 0,0 1 16,0-18-16,0-1 16,0 1-16,0 0 0,0-1 15,0 1-15,17 0 16,-17 0-16,0 17 15,18 0-15,0 1 16,-18-1-16,17 18 16,1-18-16,-1 18 15,1 0 1,0 0-16,-1 0 16,1 0-16,0 0 15,-18 18 1,17-18-16,-17 18 15,18 17-15,-18 0 16,0 18-16,18-18 0,-18 1 16,0-1-16,0-17 15,0-1-15,0 19 16,0-19-16,0 1 16,0-1-16,-18-17 15,0 0 1,18 18-16,0 0 0,-17-18 15,-1 0-15,18 17 16,-18 1-16,1-18 16,-1 0-16,18 18 0,-18-18 15,1 0-15,17 17 16,-18 1-16,1-18 16,-1 0-16,0 18 0,1-1 15,-1-17-15,0 0 16,1 0-1</inkml:trace>
  <inkml:trace contextRef="#ctx0" brushRef="#br0" timeOffset="63224.39">1570 16069 0,'0'18'31,"-18"-18"-31,1 0 15,17 17-15,0 1 0,-18 0 16,18-1-16,-18 18 16,1-35-16,17 36 0,-18-1 0,0 18 15,18 0-15,0 0 16,0-18-16,0 18 16,0-18-16,0-17 15,0 17-15,0-17 0,0-1 16,0 1-16,0 0 15,18-1 1,-18 1 0,18-18 31</inkml:trace>
  <inkml:trace contextRef="#ctx0" brushRef="#br0" timeOffset="63633.86">1746 16175 0,'0'17'31,"0"1"-31,0 0 0,0 17 16,0 18-16,0-18 16,0 18-16,-17-18 0,-1 18 15,18-17-15,0-19 16,0 19-16,-18-19 16,18 1-16</inkml:trace>
  <inkml:trace contextRef="#ctx0" brushRef="#br0" timeOffset="64163.07">1852 16175 0,'18'0'32,"-1"0"-17,1 0-15,0 0 16,-1 0-16,1 0 15,0 0-15,-1 0 0,1 0 16,-1 0-16,1 0 16,0 0-16,-1 0 0,1 0 15,-18 17-15,18-17 16,-18 18 0,0 0-1,0-1-15,0 1 16,0 0-1,0-1-15,0 1 0,0 0 16,0-1-16,-18-17 16,0 36-16,1-19 0,17 1 15,-18 17-15,0-17 16,1 17-16,17-17 16,-18 17-16,1-17 15,17-1-15,0 1 0</inkml:trace>
  <inkml:trace contextRef="#ctx0" brushRef="#br0" timeOffset="64536.22">1958 16351 0,'18'0'47,"-1"0"-47,-17 18 15,18-18-15,-1 18 0,1-18 16,17 0-16,-17 0 16,0 0-1,-18 17 16</inkml:trace>
  <inkml:trace contextRef="#ctx0" brushRef="#br0" timeOffset="65449.17">2611 16263 0,'0'-18'16,"0"1"-1,-18 17-15,0 0 0,1 0 16,-1 0 0,0 0-16,18 17 15,-17 1-15,-1 0 0,18-1 0,0 1 16,0 0-16,-35-1 0,35 19 15,-18 16-15,18-16 16,0-1-16,0-17 16,0-1-16,0 1 0,0 0 15,0-1 1,0 1 0,18-18-16,-1 0 0,1 0 15,0 0-15,-1 0 16,19 0-16,-19 0 15,1 0-15,0-18 16,-18 1-16,17-1 0,1 0 16,-18 1-16,0-19 0,0 1 15,0 0-15,0 0 16,0-1-16,-18 1 16,1 0-16,-1-1 15,0 19-15,18-1 0,-17 18 16,-1 0-1,18 18-15,0-1 16,-18-17-16,18 18 16,-17 17-16,-1-17 0,18 0 15,-18-1-15,18 1 16</inkml:trace>
  <inkml:trace contextRef="#ctx0" brushRef="#br0" timeOffset="66528.49">2699 16051 0,'0'18'78,"0"0"-78,0-1 16,0 1-16,0 0 0,17-1 16,-17 1-16,18 17 0,-18 0 15,0 1-15,0-19 16,18 19-16,-18-1 16,0-17-16,0 17 15,0-18-15,0 19 0,0-19 16,0 1-16,0 0 15,-18 17-15,0-17 16,18-1-16,-17 1 16,17 17-16,-18-35 0,0 35 15,18-17-15,0 0 16,-17-1-16,-1 1 16,18 0-16,0-1 15,-17-17-15,17 18 0,0 0 78,0-36-15,0 0-48,0 1 1,0-1-16,0 0 0,0 1 16,0-1-16,0 0 0,0-17 15,17 17-15,1-17 16,-18 0-16,17 0 16,1 17-16,-18-17 15,18 17-15,-18-17 0,0 17 16,0-17-16,0 17 15,0 1-15,0-1 0,0-17 16,0-1-16,0 1 16,0 0-16,0 17 0,0-17 15,0 0-15,0 17 16,0 0-16,0 1 16,0-1-16,0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05/08/2021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02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029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6337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952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1261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856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0958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8652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586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59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0490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883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907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328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13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6100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3969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573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271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81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638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521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027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530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55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141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18" y="5809129"/>
            <a:ext cx="583903" cy="9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5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image" Target="../media/image4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9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11" Type="http://schemas.openxmlformats.org/officeDocument/2006/relationships/customXml" Target="../ink/ink4.xml"/><Relationship Id="rId24" Type="http://schemas.openxmlformats.org/officeDocument/2006/relationships/image" Target="../media/image15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9" Type="http://schemas.openxmlformats.org/officeDocument/2006/relationships/customXml" Target="../ink/ink8.xml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36.emf"/><Relationship Id="rId21" Type="http://schemas.openxmlformats.org/officeDocument/2006/relationships/image" Target="../media/image27.emf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47" Type="http://schemas.openxmlformats.org/officeDocument/2006/relationships/image" Target="../media/image40.emf"/><Relationship Id="rId50" Type="http://schemas.openxmlformats.org/officeDocument/2006/relationships/customXml" Target="../ink/ink36.xml"/><Relationship Id="rId55" Type="http://schemas.openxmlformats.org/officeDocument/2006/relationships/image" Target="../media/image44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9.xml"/><Relationship Id="rId29" Type="http://schemas.openxmlformats.org/officeDocument/2006/relationships/image" Target="../media/image31.emf"/><Relationship Id="rId11" Type="http://schemas.openxmlformats.org/officeDocument/2006/relationships/image" Target="../media/image22.emf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35.emf"/><Relationship Id="rId40" Type="http://schemas.openxmlformats.org/officeDocument/2006/relationships/customXml" Target="../ink/ink31.xml"/><Relationship Id="rId45" Type="http://schemas.openxmlformats.org/officeDocument/2006/relationships/image" Target="../media/image39.emf"/><Relationship Id="rId53" Type="http://schemas.openxmlformats.org/officeDocument/2006/relationships/image" Target="../media/image43.emf"/><Relationship Id="rId5" Type="http://schemas.openxmlformats.org/officeDocument/2006/relationships/image" Target="../media/image19.emf"/><Relationship Id="rId10" Type="http://schemas.openxmlformats.org/officeDocument/2006/relationships/customXml" Target="../ink/ink16.xml"/><Relationship Id="rId19" Type="http://schemas.openxmlformats.org/officeDocument/2006/relationships/image" Target="../media/image26.emf"/><Relationship Id="rId31" Type="http://schemas.openxmlformats.org/officeDocument/2006/relationships/image" Target="../media/image32.emf"/><Relationship Id="rId44" Type="http://schemas.openxmlformats.org/officeDocument/2006/relationships/customXml" Target="../ink/ink33.xml"/><Relationship Id="rId52" Type="http://schemas.openxmlformats.org/officeDocument/2006/relationships/customXml" Target="../ink/ink37.xml"/><Relationship Id="rId4" Type="http://schemas.openxmlformats.org/officeDocument/2006/relationships/customXml" Target="../ink/ink13.xml"/><Relationship Id="rId9" Type="http://schemas.openxmlformats.org/officeDocument/2006/relationships/image" Target="../media/image21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30.emf"/><Relationship Id="rId30" Type="http://schemas.openxmlformats.org/officeDocument/2006/relationships/customXml" Target="../ink/ink26.xml"/><Relationship Id="rId35" Type="http://schemas.openxmlformats.org/officeDocument/2006/relationships/image" Target="../media/image34.emf"/><Relationship Id="rId43" Type="http://schemas.openxmlformats.org/officeDocument/2006/relationships/image" Target="../media/image38.emf"/><Relationship Id="rId48" Type="http://schemas.openxmlformats.org/officeDocument/2006/relationships/customXml" Target="../ink/ink35.xml"/><Relationship Id="rId8" Type="http://schemas.openxmlformats.org/officeDocument/2006/relationships/customXml" Target="../ink/ink15.xml"/><Relationship Id="rId51" Type="http://schemas.openxmlformats.org/officeDocument/2006/relationships/image" Target="../media/image42.emf"/><Relationship Id="rId3" Type="http://schemas.openxmlformats.org/officeDocument/2006/relationships/image" Target="../media/image6.png"/><Relationship Id="rId12" Type="http://schemas.openxmlformats.org/officeDocument/2006/relationships/customXml" Target="../ink/ink17.xml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33" Type="http://schemas.openxmlformats.org/officeDocument/2006/relationships/image" Target="../media/image33.emf"/><Relationship Id="rId38" Type="http://schemas.openxmlformats.org/officeDocument/2006/relationships/customXml" Target="../ink/ink30.xml"/><Relationship Id="rId46" Type="http://schemas.openxmlformats.org/officeDocument/2006/relationships/customXml" Target="../ink/ink34.xml"/><Relationship Id="rId20" Type="http://schemas.openxmlformats.org/officeDocument/2006/relationships/customXml" Target="../ink/ink21.xml"/><Relationship Id="rId41" Type="http://schemas.openxmlformats.org/officeDocument/2006/relationships/image" Target="../media/image37.emf"/><Relationship Id="rId54" Type="http://schemas.openxmlformats.org/officeDocument/2006/relationships/customXml" Target="../ink/ink3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.xml"/><Relationship Id="rId15" Type="http://schemas.openxmlformats.org/officeDocument/2006/relationships/image" Target="../media/image24.emf"/><Relationship Id="rId23" Type="http://schemas.openxmlformats.org/officeDocument/2006/relationships/image" Target="../media/image28.emf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49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emf"/><Relationship Id="rId18" Type="http://schemas.openxmlformats.org/officeDocument/2006/relationships/customXml" Target="../ink/ink46.xml"/><Relationship Id="rId26" Type="http://schemas.openxmlformats.org/officeDocument/2006/relationships/image" Target="../media/image56.emf"/><Relationship Id="rId3" Type="http://schemas.openxmlformats.org/officeDocument/2006/relationships/image" Target="../media/image7.png"/><Relationship Id="rId21" Type="http://schemas.openxmlformats.org/officeDocument/2006/relationships/image" Target="../media/image54.emf"/><Relationship Id="rId34" Type="http://schemas.openxmlformats.org/officeDocument/2006/relationships/image" Target="../media/image60.emf"/><Relationship Id="rId7" Type="http://schemas.openxmlformats.org/officeDocument/2006/relationships/image" Target="../media/image47.emf"/><Relationship Id="rId12" Type="http://schemas.openxmlformats.org/officeDocument/2006/relationships/customXml" Target="../ink/ink43.xml"/><Relationship Id="rId17" Type="http://schemas.openxmlformats.org/officeDocument/2006/relationships/image" Target="../media/image52.emf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0.xml"/><Relationship Id="rId11" Type="http://schemas.openxmlformats.org/officeDocument/2006/relationships/image" Target="../media/image49.emf"/><Relationship Id="rId24" Type="http://schemas.openxmlformats.org/officeDocument/2006/relationships/image" Target="../media/image55.emf"/><Relationship Id="rId32" Type="http://schemas.openxmlformats.org/officeDocument/2006/relationships/image" Target="../media/image5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customXml" Target="../ink/ink49.xml"/><Relationship Id="rId28" Type="http://schemas.openxmlformats.org/officeDocument/2006/relationships/image" Target="../media/image57.emf"/><Relationship Id="rId10" Type="http://schemas.openxmlformats.org/officeDocument/2006/relationships/customXml" Target="../ink/ink42.xml"/><Relationship Id="rId19" Type="http://schemas.openxmlformats.org/officeDocument/2006/relationships/image" Target="../media/image53.emf"/><Relationship Id="rId31" Type="http://schemas.openxmlformats.org/officeDocument/2006/relationships/customXml" Target="../ink/ink53.xml"/><Relationship Id="rId4" Type="http://schemas.openxmlformats.org/officeDocument/2006/relationships/customXml" Target="../ink/ink39.xml"/><Relationship Id="rId9" Type="http://schemas.openxmlformats.org/officeDocument/2006/relationships/image" Target="../media/image48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customXml" Target="../ink/ink51.xml"/><Relationship Id="rId30" Type="http://schemas.openxmlformats.org/officeDocument/2006/relationships/image" Target="../media/image58.emf"/><Relationship Id="rId8" Type="http://schemas.openxmlformats.org/officeDocument/2006/relationships/customXml" Target="../ink/ink4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.xml"/><Relationship Id="rId18" Type="http://schemas.openxmlformats.org/officeDocument/2006/relationships/image" Target="../media/image69.emf"/><Relationship Id="rId26" Type="http://schemas.openxmlformats.org/officeDocument/2006/relationships/image" Target="../media/image73.emf"/><Relationship Id="rId39" Type="http://schemas.openxmlformats.org/officeDocument/2006/relationships/customXml" Target="../ink/ink72.xml"/><Relationship Id="rId21" Type="http://schemas.openxmlformats.org/officeDocument/2006/relationships/customXml" Target="../ink/ink63.xml"/><Relationship Id="rId34" Type="http://schemas.openxmlformats.org/officeDocument/2006/relationships/image" Target="../media/image77.emf"/><Relationship Id="rId42" Type="http://schemas.openxmlformats.org/officeDocument/2006/relationships/image" Target="../media/image81.emf"/><Relationship Id="rId47" Type="http://schemas.openxmlformats.org/officeDocument/2006/relationships/customXml" Target="../ink/ink76.xml"/><Relationship Id="rId50" Type="http://schemas.openxmlformats.org/officeDocument/2006/relationships/image" Target="../media/image85.emf"/><Relationship Id="rId7" Type="http://schemas.openxmlformats.org/officeDocument/2006/relationships/customXml" Target="../ink/ink5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emf"/><Relationship Id="rId29" Type="http://schemas.openxmlformats.org/officeDocument/2006/relationships/customXml" Target="../ink/ink67.xml"/><Relationship Id="rId11" Type="http://schemas.openxmlformats.org/officeDocument/2006/relationships/customXml" Target="../ink/ink58.xml"/><Relationship Id="rId24" Type="http://schemas.openxmlformats.org/officeDocument/2006/relationships/image" Target="../media/image72.emf"/><Relationship Id="rId32" Type="http://schemas.openxmlformats.org/officeDocument/2006/relationships/image" Target="../media/image76.emf"/><Relationship Id="rId37" Type="http://schemas.openxmlformats.org/officeDocument/2006/relationships/customXml" Target="../ink/ink71.xml"/><Relationship Id="rId40" Type="http://schemas.openxmlformats.org/officeDocument/2006/relationships/image" Target="../media/image80.emf"/><Relationship Id="rId45" Type="http://schemas.openxmlformats.org/officeDocument/2006/relationships/customXml" Target="../ink/ink75.xml"/><Relationship Id="rId53" Type="http://schemas.openxmlformats.org/officeDocument/2006/relationships/customXml" Target="../ink/ink79.xml"/><Relationship Id="rId5" Type="http://schemas.openxmlformats.org/officeDocument/2006/relationships/customXml" Target="../ink/ink55.xml"/><Relationship Id="rId10" Type="http://schemas.openxmlformats.org/officeDocument/2006/relationships/image" Target="../media/image65.emf"/><Relationship Id="rId19" Type="http://schemas.openxmlformats.org/officeDocument/2006/relationships/customXml" Target="../ink/ink62.xml"/><Relationship Id="rId31" Type="http://schemas.openxmlformats.org/officeDocument/2006/relationships/customXml" Target="../ink/ink68.xml"/><Relationship Id="rId44" Type="http://schemas.openxmlformats.org/officeDocument/2006/relationships/image" Target="../media/image82.emf"/><Relationship Id="rId52" Type="http://schemas.openxmlformats.org/officeDocument/2006/relationships/image" Target="../media/image86.emf"/><Relationship Id="rId4" Type="http://schemas.openxmlformats.org/officeDocument/2006/relationships/image" Target="../media/image9.png"/><Relationship Id="rId9" Type="http://schemas.openxmlformats.org/officeDocument/2006/relationships/customXml" Target="../ink/ink57.xml"/><Relationship Id="rId14" Type="http://schemas.openxmlformats.org/officeDocument/2006/relationships/image" Target="../media/image67.emf"/><Relationship Id="rId22" Type="http://schemas.openxmlformats.org/officeDocument/2006/relationships/image" Target="../media/image71.emf"/><Relationship Id="rId27" Type="http://schemas.openxmlformats.org/officeDocument/2006/relationships/customXml" Target="../ink/ink66.xml"/><Relationship Id="rId30" Type="http://schemas.openxmlformats.org/officeDocument/2006/relationships/image" Target="../media/image75.emf"/><Relationship Id="rId35" Type="http://schemas.openxmlformats.org/officeDocument/2006/relationships/customXml" Target="../ink/ink70.xml"/><Relationship Id="rId43" Type="http://schemas.openxmlformats.org/officeDocument/2006/relationships/customXml" Target="../ink/ink74.xml"/><Relationship Id="rId48" Type="http://schemas.openxmlformats.org/officeDocument/2006/relationships/image" Target="../media/image84.emf"/><Relationship Id="rId8" Type="http://schemas.openxmlformats.org/officeDocument/2006/relationships/image" Target="../media/image64.emf"/><Relationship Id="rId51" Type="http://schemas.openxmlformats.org/officeDocument/2006/relationships/customXml" Target="../ink/ink78.xml"/><Relationship Id="rId3" Type="http://schemas.openxmlformats.org/officeDocument/2006/relationships/image" Target="../media/image8.png"/><Relationship Id="rId12" Type="http://schemas.openxmlformats.org/officeDocument/2006/relationships/image" Target="../media/image66.emf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33" Type="http://schemas.openxmlformats.org/officeDocument/2006/relationships/customXml" Target="../ink/ink69.xml"/><Relationship Id="rId38" Type="http://schemas.openxmlformats.org/officeDocument/2006/relationships/image" Target="../media/image79.emf"/><Relationship Id="rId46" Type="http://schemas.openxmlformats.org/officeDocument/2006/relationships/image" Target="../media/image83.emf"/><Relationship Id="rId20" Type="http://schemas.openxmlformats.org/officeDocument/2006/relationships/image" Target="../media/image70.emf"/><Relationship Id="rId41" Type="http://schemas.openxmlformats.org/officeDocument/2006/relationships/customXml" Target="../ink/ink73.xml"/><Relationship Id="rId54" Type="http://schemas.openxmlformats.org/officeDocument/2006/relationships/image" Target="../media/image8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emf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74.emf"/><Relationship Id="rId36" Type="http://schemas.openxmlformats.org/officeDocument/2006/relationships/image" Target="../media/image78.emf"/><Relationship Id="rId49" Type="http://schemas.openxmlformats.org/officeDocument/2006/relationships/customXml" Target="../ink/ink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1.xml"/><Relationship Id="rId5" Type="http://schemas.openxmlformats.org/officeDocument/2006/relationships/image" Target="../media/image89.emf"/><Relationship Id="rId4" Type="http://schemas.openxmlformats.org/officeDocument/2006/relationships/customXml" Target="../ink/ink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emf"/><Relationship Id="rId5" Type="http://schemas.openxmlformats.org/officeDocument/2006/relationships/customXml" Target="../ink/ink8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emf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" Type="http://schemas.openxmlformats.org/officeDocument/2006/relationships/image" Target="../media/image13.png"/><Relationship Id="rId21" Type="http://schemas.openxmlformats.org/officeDocument/2006/relationships/image" Target="../media/image104.emf"/><Relationship Id="rId7" Type="http://schemas.openxmlformats.org/officeDocument/2006/relationships/image" Target="../media/image97.emf"/><Relationship Id="rId12" Type="http://schemas.openxmlformats.org/officeDocument/2006/relationships/customXml" Target="../ink/ink86.xml"/><Relationship Id="rId17" Type="http://schemas.openxmlformats.org/officeDocument/2006/relationships/image" Target="../media/image102.emf"/><Relationship Id="rId25" Type="http://schemas.openxmlformats.org/officeDocument/2006/relationships/image" Target="../media/image106.emf"/><Relationship Id="rId33" Type="http://schemas.openxmlformats.org/officeDocument/2006/relationships/image" Target="../media/image110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29" Type="http://schemas.openxmlformats.org/officeDocument/2006/relationships/image" Target="../media/image108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3.xml"/><Relationship Id="rId11" Type="http://schemas.openxmlformats.org/officeDocument/2006/relationships/image" Target="../media/image99.emf"/><Relationship Id="rId24" Type="http://schemas.openxmlformats.org/officeDocument/2006/relationships/customXml" Target="../ink/ink92.xml"/><Relationship Id="rId32" Type="http://schemas.openxmlformats.org/officeDocument/2006/relationships/customXml" Target="../ink/ink96.xml"/><Relationship Id="rId5" Type="http://schemas.openxmlformats.org/officeDocument/2006/relationships/image" Target="../media/image15.png"/><Relationship Id="rId15" Type="http://schemas.openxmlformats.org/officeDocument/2006/relationships/image" Target="../media/image101.emf"/><Relationship Id="rId23" Type="http://schemas.openxmlformats.org/officeDocument/2006/relationships/image" Target="../media/image105.emf"/><Relationship Id="rId28" Type="http://schemas.openxmlformats.org/officeDocument/2006/relationships/customXml" Target="../ink/ink94.xml"/><Relationship Id="rId10" Type="http://schemas.openxmlformats.org/officeDocument/2006/relationships/customXml" Target="../ink/ink85.xml"/><Relationship Id="rId19" Type="http://schemas.openxmlformats.org/officeDocument/2006/relationships/image" Target="../media/image103.emf"/><Relationship Id="rId31" Type="http://schemas.openxmlformats.org/officeDocument/2006/relationships/image" Target="../media/image109.emf"/><Relationship Id="rId4" Type="http://schemas.openxmlformats.org/officeDocument/2006/relationships/image" Target="../media/image14.png"/><Relationship Id="rId9" Type="http://schemas.openxmlformats.org/officeDocument/2006/relationships/image" Target="../media/image98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107.emf"/><Relationship Id="rId30" Type="http://schemas.openxmlformats.org/officeDocument/2006/relationships/customXml" Target="../ink/ink95.xml"/><Relationship Id="rId8" Type="http://schemas.openxmlformats.org/officeDocument/2006/relationships/customXml" Target="../ink/ink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21.png"/><Relationship Id="rId18" Type="http://schemas.openxmlformats.org/officeDocument/2006/relationships/customXml" Target="../ink/ink104.xml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101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03.xml"/><Relationship Id="rId20" Type="http://schemas.openxmlformats.org/officeDocument/2006/relationships/customXml" Target="../ink/ink10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8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customXml" Target="../ink/ink100.xml"/><Relationship Id="rId19" Type="http://schemas.openxmlformats.org/officeDocument/2006/relationships/image" Target="../media/image24.png"/><Relationship Id="rId4" Type="http://schemas.openxmlformats.org/officeDocument/2006/relationships/customXml" Target="../ink/ink97.xml"/><Relationship Id="rId9" Type="http://schemas.openxmlformats.org/officeDocument/2006/relationships/image" Target="../media/image19.png"/><Relationship Id="rId14" Type="http://schemas.openxmlformats.org/officeDocument/2006/relationships/customXml" Target="../ink/ink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353235"/>
            <a:ext cx="5734050" cy="180892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b="1" dirty="0">
                <a:solidFill>
                  <a:schemeClr val="accent3"/>
                </a:solidFill>
              </a:rPr>
              <a:t>NÚMEROS PRIMOS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 b="1" dirty="0">
                <a:solidFill>
                  <a:schemeClr val="accent3"/>
                </a:solidFill>
              </a:rPr>
              <a:t>2° secundaria</a:t>
            </a:r>
          </a:p>
          <a:p>
            <a:pPr rtl="0"/>
            <a:endParaRPr lang="es-ES" b="1" dirty="0">
              <a:solidFill>
                <a:schemeClr val="accent3"/>
              </a:solidFill>
            </a:endParaRPr>
          </a:p>
          <a:p>
            <a:pPr rtl="0"/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0"/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Prof. Denis Edquén F.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93" y="1417276"/>
            <a:ext cx="2971513" cy="42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71" y="1408338"/>
            <a:ext cx="4342778" cy="16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1218111" y="13716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10" y="1382486"/>
            <a:ext cx="4425043" cy="14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39227"/>
            <a:ext cx="41338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15415"/>
            <a:ext cx="45815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43705"/>
            <a:ext cx="46577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70239"/>
            <a:ext cx="46958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76" y="1438410"/>
            <a:ext cx="4857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25348"/>
            <a:ext cx="40386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08611"/>
            <a:ext cx="4257675" cy="1219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08" y="1501231"/>
            <a:ext cx="45529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15960"/>
            <a:ext cx="45529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br>
              <a:rPr lang="es-PE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rgbClr val="FF0000"/>
                </a:solidFill>
              </a:rPr>
              <a:t>NÚMEROS PRIMOS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6" y="1320301"/>
            <a:ext cx="8548961" cy="4862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541" y="2421255"/>
            <a:ext cx="2316150" cy="25948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1911240" y="2705040"/>
              <a:ext cx="800640" cy="7668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5400" y="2641680"/>
                <a:ext cx="832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/>
              <p14:cNvContentPartPr/>
              <p14:nvPr/>
            </p14:nvContentPartPr>
            <p14:xfrm>
              <a:off x="5156280" y="2705040"/>
              <a:ext cx="1632240" cy="18468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0440" y="2641680"/>
                <a:ext cx="16639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/>
              <p14:cNvContentPartPr/>
              <p14:nvPr/>
            </p14:nvContentPartPr>
            <p14:xfrm>
              <a:off x="1892160" y="3327480"/>
              <a:ext cx="1168920" cy="12096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6320" y="3263760"/>
                <a:ext cx="12006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/>
              <p14:cNvContentPartPr/>
              <p14:nvPr/>
            </p14:nvContentPartPr>
            <p14:xfrm>
              <a:off x="1905120" y="3606840"/>
              <a:ext cx="997200" cy="9540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89280" y="3543120"/>
                <a:ext cx="1028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trada de lápiz 9"/>
              <p14:cNvContentPartPr/>
              <p14:nvPr/>
            </p14:nvContentPartPr>
            <p14:xfrm>
              <a:off x="2984400" y="3657600"/>
              <a:ext cx="1543680" cy="1296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8560" y="3594240"/>
                <a:ext cx="1575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Entrada de lápiz 10"/>
              <p14:cNvContentPartPr/>
              <p14:nvPr/>
            </p14:nvContentPartPr>
            <p14:xfrm>
              <a:off x="2158920" y="3898800"/>
              <a:ext cx="178200" cy="10188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43080" y="3835440"/>
                <a:ext cx="209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/>
              <p14:cNvContentPartPr/>
              <p14:nvPr/>
            </p14:nvContentPartPr>
            <p14:xfrm>
              <a:off x="2165400" y="4172040"/>
              <a:ext cx="101880" cy="14004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9560" y="4108320"/>
                <a:ext cx="133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Entrada de lápiz 12"/>
              <p14:cNvContentPartPr/>
              <p14:nvPr/>
            </p14:nvContentPartPr>
            <p14:xfrm>
              <a:off x="4000320" y="5054760"/>
              <a:ext cx="1600560" cy="7632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4480" y="4991040"/>
                <a:ext cx="16326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Entrada de lápiz 13"/>
              <p14:cNvContentPartPr/>
              <p14:nvPr/>
            </p14:nvContentPartPr>
            <p14:xfrm>
              <a:off x="654120" y="5226120"/>
              <a:ext cx="1041840" cy="324000"/>
            </p14:xfrm>
          </p:contentPart>
        </mc:Choice>
        <mc:Fallback xmlns="">
          <p:pic>
            <p:nvPicPr>
              <p:cNvPr id="14" name="Entrada de lápiz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8280" y="5162400"/>
                <a:ext cx="107352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Entrada de lápiz 14"/>
              <p14:cNvContentPartPr/>
              <p14:nvPr/>
            </p14:nvContentPartPr>
            <p14:xfrm>
              <a:off x="9588600" y="2952720"/>
              <a:ext cx="1816200" cy="7668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72760" y="2889360"/>
                <a:ext cx="1848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Entrada de lápiz 15"/>
              <p14:cNvContentPartPr/>
              <p14:nvPr/>
            </p14:nvContentPartPr>
            <p14:xfrm>
              <a:off x="9550440" y="3105000"/>
              <a:ext cx="343080" cy="11484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34600" y="3041640"/>
                <a:ext cx="374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Entrada de lápiz 16"/>
              <p14:cNvContentPartPr/>
              <p14:nvPr/>
            </p14:nvContentPartPr>
            <p14:xfrm>
              <a:off x="6680160" y="3898800"/>
              <a:ext cx="1518120" cy="279720"/>
            </p14:xfrm>
          </p:contentPart>
        </mc:Choice>
        <mc:Fallback xmlns="">
          <p:pic>
            <p:nvPicPr>
              <p:cNvPr id="17" name="Entrada de lápiz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70800" y="3889440"/>
                <a:ext cx="1536840" cy="2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27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79084"/>
            <a:ext cx="4724400" cy="1095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569" y="1379084"/>
            <a:ext cx="4667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67245"/>
            <a:ext cx="52292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18272"/>
            <a:ext cx="49911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63708"/>
            <a:ext cx="46196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94" y="1403713"/>
            <a:ext cx="51530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48" y="1360782"/>
            <a:ext cx="51911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11" y="1354998"/>
            <a:ext cx="5191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APLICAMOS LO APRENDIDO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50168"/>
            <a:ext cx="541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>
                <a:solidFill>
                  <a:srgbClr val="7F7F7F"/>
                </a:solidFill>
              </a:rPr>
              <a:t>www.algarrobos.edu.pe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34" y="1497959"/>
            <a:ext cx="1734993" cy="27109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2062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Prof.</a:t>
            </a:r>
            <a:r>
              <a:rPr lang="es-PE" b="1" baseline="0" dirty="0">
                <a:solidFill>
                  <a:schemeClr val="bg2">
                    <a:lumMod val="10000"/>
                  </a:schemeClr>
                </a:solidFill>
              </a:rPr>
              <a:t> Denis Edquén F</a:t>
            </a:r>
          </a:p>
          <a:p>
            <a:pPr algn="ctr"/>
            <a:r>
              <a:rPr lang="es-PE" b="1" baseline="0" dirty="0">
                <a:solidFill>
                  <a:schemeClr val="bg2">
                    <a:lumMod val="10000"/>
                  </a:schemeClr>
                </a:solidFill>
              </a:rPr>
              <a:t>Tutor 3° Año B</a:t>
            </a:r>
          </a:p>
          <a:p>
            <a:pPr algn="ctr"/>
            <a:r>
              <a:rPr lang="es-PE" b="1" baseline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P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2" descr="Resultado de imagen para logo facebook mini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7" y="5243168"/>
            <a:ext cx="5454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logo youtube mini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35" y="583767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371935" y="5376099"/>
            <a:ext cx="3437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https://www.facebook.com/ColegioAlgarrobos/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71935" y="5946792"/>
            <a:ext cx="3437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https://www.youtube.com/channel/UCZwtul8mBJ26uCda_3p_E0Q?view_as=subscriber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831287" y="5497533"/>
            <a:ext cx="1240971" cy="1220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Criba de </a:t>
            </a:r>
            <a:r>
              <a:rPr lang="es-PE" b="1" dirty="0" err="1">
                <a:solidFill>
                  <a:srgbClr val="FF0000"/>
                </a:solidFill>
              </a:rPr>
              <a:t>Erástótenes</a:t>
            </a:r>
            <a:endParaRPr lang="es-PE" b="1" dirty="0">
              <a:solidFill>
                <a:srgbClr val="FF000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157151" y="1332510"/>
            <a:ext cx="6509987" cy="4864492"/>
            <a:chOff x="2934458" y="1381485"/>
            <a:chExt cx="6509987" cy="486449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b="17287"/>
            <a:stretch/>
          </p:blipFill>
          <p:spPr>
            <a:xfrm>
              <a:off x="2934458" y="1381485"/>
              <a:ext cx="6509987" cy="4864492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3091213" y="15152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2063880" y="1562040"/>
              <a:ext cx="222480" cy="146520"/>
            </p14:xfrm>
          </p:contentPart>
        </mc:Choice>
        <mc:Fallback xmlns=""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8040" y="1498680"/>
                <a:ext cx="254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trada de lápiz 3"/>
              <p14:cNvContentPartPr/>
              <p14:nvPr/>
            </p14:nvContentPartPr>
            <p14:xfrm>
              <a:off x="2647800" y="1555920"/>
              <a:ext cx="292680" cy="17784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1960" y="1492200"/>
                <a:ext cx="3243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/>
              <p14:cNvContentPartPr/>
              <p14:nvPr/>
            </p14:nvContentPartPr>
            <p14:xfrm>
              <a:off x="3930480" y="1555920"/>
              <a:ext cx="311760" cy="14616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4640" y="1492200"/>
                <a:ext cx="3434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Entrada de lápiz 9"/>
              <p14:cNvContentPartPr/>
              <p14:nvPr/>
            </p14:nvContentPartPr>
            <p14:xfrm>
              <a:off x="5270400" y="1536840"/>
              <a:ext cx="203760" cy="16524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4560" y="1473120"/>
                <a:ext cx="2354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trada de lápiz 10"/>
              <p14:cNvContentPartPr/>
              <p14:nvPr/>
            </p14:nvContentPartPr>
            <p14:xfrm>
              <a:off x="6521400" y="2031840"/>
              <a:ext cx="317880" cy="16560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5560" y="1968480"/>
                <a:ext cx="3495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trada de lápiz 11"/>
              <p14:cNvContentPartPr/>
              <p14:nvPr/>
            </p14:nvContentPartPr>
            <p14:xfrm>
              <a:off x="5187960" y="2038320"/>
              <a:ext cx="356040" cy="18468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72120" y="1974960"/>
                <a:ext cx="3877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trada de lápiz 12"/>
              <p14:cNvContentPartPr/>
              <p14:nvPr/>
            </p14:nvContentPartPr>
            <p14:xfrm>
              <a:off x="2597040" y="2044800"/>
              <a:ext cx="400680" cy="15912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1200" y="1981080"/>
                <a:ext cx="4323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trada de lápiz 13"/>
              <p14:cNvContentPartPr/>
              <p14:nvPr/>
            </p14:nvContentPartPr>
            <p14:xfrm>
              <a:off x="1352520" y="2044800"/>
              <a:ext cx="336960" cy="184320"/>
            </p14:xfrm>
          </p:contentPart>
        </mc:Choice>
        <mc:Fallback xmlns="">
          <p:pic>
            <p:nvPicPr>
              <p:cNvPr id="14" name="Entrada de lápiz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36680" y="1981080"/>
                <a:ext cx="3686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Entrada de lápiz 14"/>
              <p14:cNvContentPartPr/>
              <p14:nvPr/>
            </p14:nvContentPartPr>
            <p14:xfrm>
              <a:off x="1320840" y="3022560"/>
              <a:ext cx="368640" cy="10836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5000" y="2959200"/>
                <a:ext cx="400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Entrada de lápiz 15"/>
              <p14:cNvContentPartPr/>
              <p14:nvPr/>
            </p14:nvContentPartPr>
            <p14:xfrm>
              <a:off x="1276200" y="3486240"/>
              <a:ext cx="381600" cy="22896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60360" y="3422520"/>
                <a:ext cx="4132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Entrada de lápiz 16"/>
              <p14:cNvContentPartPr/>
              <p14:nvPr/>
            </p14:nvContentPartPr>
            <p14:xfrm>
              <a:off x="1333440" y="4425840"/>
              <a:ext cx="356040" cy="127440"/>
            </p14:xfrm>
          </p:contentPart>
        </mc:Choice>
        <mc:Fallback xmlns="">
          <p:pic>
            <p:nvPicPr>
              <p:cNvPr id="17" name="Entrada de lápiz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17600" y="4362480"/>
                <a:ext cx="387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Entrada de lápiz 17"/>
              <p14:cNvContentPartPr/>
              <p14:nvPr/>
            </p14:nvContentPartPr>
            <p14:xfrm>
              <a:off x="1314360" y="4908600"/>
              <a:ext cx="419400" cy="15912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98520" y="4844880"/>
                <a:ext cx="4514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Entrada de lápiz 18"/>
              <p14:cNvContentPartPr/>
              <p14:nvPr/>
            </p14:nvContentPartPr>
            <p14:xfrm>
              <a:off x="2584440" y="2521080"/>
              <a:ext cx="387720" cy="20988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68600" y="2457360"/>
                <a:ext cx="4194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Entrada de lápiz 19"/>
              <p14:cNvContentPartPr/>
              <p14:nvPr/>
            </p14:nvContentPartPr>
            <p14:xfrm>
              <a:off x="2635200" y="3492360"/>
              <a:ext cx="375120" cy="184680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19360" y="3429000"/>
                <a:ext cx="4068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Entrada de lápiz 20"/>
              <p14:cNvContentPartPr/>
              <p14:nvPr/>
            </p14:nvContentPartPr>
            <p14:xfrm>
              <a:off x="2635200" y="3962520"/>
              <a:ext cx="368640" cy="178200"/>
            </p14:xfrm>
          </p:contentPart>
        </mc:Choice>
        <mc:Fallback xmlns="">
          <p:pic>
            <p:nvPicPr>
              <p:cNvPr id="21" name="Entrada de lápiz 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19360" y="3898800"/>
                <a:ext cx="400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Entrada de lápiz 21"/>
              <p14:cNvContentPartPr/>
              <p14:nvPr/>
            </p14:nvContentPartPr>
            <p14:xfrm>
              <a:off x="2616120" y="4896000"/>
              <a:ext cx="324360" cy="190800"/>
            </p14:xfrm>
          </p:contentPart>
        </mc:Choice>
        <mc:Fallback xmlns="">
          <p:pic>
            <p:nvPicPr>
              <p:cNvPr id="22" name="Entrada de lápiz 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00280" y="4832280"/>
                <a:ext cx="3560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Entrada de lápiz 22"/>
              <p14:cNvContentPartPr/>
              <p14:nvPr/>
            </p14:nvContentPartPr>
            <p14:xfrm>
              <a:off x="2597040" y="5435640"/>
              <a:ext cx="343440" cy="114480"/>
            </p14:xfrm>
          </p:contentPart>
        </mc:Choice>
        <mc:Fallback xmlns="">
          <p:pic>
            <p:nvPicPr>
              <p:cNvPr id="23" name="Entrada de lápiz 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81200" y="5371920"/>
                <a:ext cx="3751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Entrada de lápiz 23"/>
              <p14:cNvContentPartPr/>
              <p14:nvPr/>
            </p14:nvContentPartPr>
            <p14:xfrm>
              <a:off x="5181480" y="3003480"/>
              <a:ext cx="362520" cy="114840"/>
            </p14:xfrm>
          </p:contentPart>
        </mc:Choice>
        <mc:Fallback xmlns="">
          <p:pic>
            <p:nvPicPr>
              <p:cNvPr id="24" name="Entrada de lápiz 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65640" y="2940120"/>
                <a:ext cx="3942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Entrada de lápiz 24"/>
              <p14:cNvContentPartPr/>
              <p14:nvPr/>
            </p14:nvContentPartPr>
            <p14:xfrm>
              <a:off x="5194440" y="3486240"/>
              <a:ext cx="393840" cy="133560"/>
            </p14:xfrm>
          </p:contentPart>
        </mc:Choice>
        <mc:Fallback xmlns="">
          <p:pic>
            <p:nvPicPr>
              <p:cNvPr id="25" name="Entrada de lápiz 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78600" y="3422520"/>
                <a:ext cx="4255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Entrada de lápiz 25"/>
              <p14:cNvContentPartPr/>
              <p14:nvPr/>
            </p14:nvContentPartPr>
            <p14:xfrm>
              <a:off x="5187960" y="4457520"/>
              <a:ext cx="317880" cy="159120"/>
            </p14:xfrm>
          </p:contentPart>
        </mc:Choice>
        <mc:Fallback xmlns="">
          <p:pic>
            <p:nvPicPr>
              <p:cNvPr id="26" name="Entrada de lápiz 2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72120" y="4394160"/>
                <a:ext cx="3495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Entrada de lápiz 26"/>
              <p14:cNvContentPartPr/>
              <p14:nvPr/>
            </p14:nvContentPartPr>
            <p14:xfrm>
              <a:off x="5162400" y="5892840"/>
              <a:ext cx="356040" cy="197280"/>
            </p14:xfrm>
          </p:contentPart>
        </mc:Choice>
        <mc:Fallback xmlns="">
          <p:pic>
            <p:nvPicPr>
              <p:cNvPr id="27" name="Entrada de lápiz 2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6560" y="5829120"/>
                <a:ext cx="3877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Entrada de lápiz 27"/>
              <p14:cNvContentPartPr/>
              <p14:nvPr/>
            </p14:nvContentPartPr>
            <p14:xfrm>
              <a:off x="6483240" y="2540160"/>
              <a:ext cx="286200" cy="171720"/>
            </p14:xfrm>
          </p:contentPart>
        </mc:Choice>
        <mc:Fallback xmlns="">
          <p:pic>
            <p:nvPicPr>
              <p:cNvPr id="28" name="Entrada de lápiz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67400" y="2476440"/>
                <a:ext cx="3178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Entrada de lápiz 28"/>
              <p14:cNvContentPartPr/>
              <p14:nvPr/>
            </p14:nvContentPartPr>
            <p14:xfrm>
              <a:off x="6438960" y="4013280"/>
              <a:ext cx="356040" cy="140040"/>
            </p14:xfrm>
          </p:contentPart>
        </mc:Choice>
        <mc:Fallback xmlns="">
          <p:pic>
            <p:nvPicPr>
              <p:cNvPr id="29" name="Entrada de lápiz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23120" y="3949560"/>
                <a:ext cx="3877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Entrada de lápiz 29"/>
              <p14:cNvContentPartPr/>
              <p14:nvPr/>
            </p14:nvContentPartPr>
            <p14:xfrm>
              <a:off x="6477120" y="4883040"/>
              <a:ext cx="368640" cy="222840"/>
            </p14:xfrm>
          </p:contentPart>
        </mc:Choice>
        <mc:Fallback xmlns="">
          <p:pic>
            <p:nvPicPr>
              <p:cNvPr id="30" name="Entrada de lápiz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61280" y="4819680"/>
                <a:ext cx="4003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Entrada de lápiz 30"/>
              <p14:cNvContentPartPr/>
              <p14:nvPr/>
            </p14:nvContentPartPr>
            <p14:xfrm>
              <a:off x="6432480" y="5397480"/>
              <a:ext cx="394200" cy="203400"/>
            </p14:xfrm>
          </p:contentPart>
        </mc:Choice>
        <mc:Fallback xmlns="">
          <p:pic>
            <p:nvPicPr>
              <p:cNvPr id="31" name="Entrada de lápiz 3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16640" y="5334120"/>
                <a:ext cx="4258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Entrada de lápiz 31"/>
              <p14:cNvContentPartPr/>
              <p14:nvPr/>
            </p14:nvContentPartPr>
            <p14:xfrm>
              <a:off x="495360" y="1498680"/>
              <a:ext cx="7080480" cy="4648320"/>
            </p14:xfrm>
          </p:contentPart>
        </mc:Choice>
        <mc:Fallback xmlns="">
          <p:pic>
            <p:nvPicPr>
              <p:cNvPr id="32" name="Entrada de lápiz 3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6000" y="1489320"/>
                <a:ext cx="7099200" cy="46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9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65" y="363423"/>
            <a:ext cx="2800894" cy="55556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trada de lápiz 2"/>
              <p14:cNvContentPartPr/>
              <p14:nvPr/>
            </p14:nvContentPartPr>
            <p14:xfrm>
              <a:off x="3962520" y="3854520"/>
              <a:ext cx="360" cy="360"/>
            </p14:xfrm>
          </p:contentPart>
        </mc:Choice>
        <mc:Fallback xmlns="">
          <p:pic>
            <p:nvPicPr>
              <p:cNvPr id="3" name="Entrada de lápiz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6680" y="37908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trada de lápiz 3"/>
              <p14:cNvContentPartPr/>
              <p14:nvPr/>
            </p14:nvContentPartPr>
            <p14:xfrm>
              <a:off x="3911760" y="3860640"/>
              <a:ext cx="381240" cy="21636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5560" y="3797280"/>
                <a:ext cx="4132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Entrada de lápiz 4"/>
              <p14:cNvContentPartPr/>
              <p14:nvPr/>
            </p14:nvContentPartPr>
            <p14:xfrm>
              <a:off x="1682640" y="2381400"/>
              <a:ext cx="1803960" cy="3204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6800" y="2317680"/>
                <a:ext cx="1835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Entrada de lápiz 5"/>
              <p14:cNvContentPartPr/>
              <p14:nvPr/>
            </p14:nvContentPartPr>
            <p14:xfrm>
              <a:off x="1390680" y="2628720"/>
              <a:ext cx="864000" cy="7056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4840" y="2565360"/>
                <a:ext cx="895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Entrada de lápiz 7"/>
              <p14:cNvContentPartPr/>
              <p14:nvPr/>
            </p14:nvContentPartPr>
            <p14:xfrm>
              <a:off x="5632560" y="3911760"/>
              <a:ext cx="698760" cy="19692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6720" y="3848040"/>
                <a:ext cx="7304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Entrada de lápiz 8"/>
              <p14:cNvContentPartPr/>
              <p14:nvPr/>
            </p14:nvContentPartPr>
            <p14:xfrm>
              <a:off x="5518080" y="4425840"/>
              <a:ext cx="889560" cy="14004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2240" y="4362480"/>
                <a:ext cx="9212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Entrada de lápiz 9"/>
              <p14:cNvContentPartPr/>
              <p14:nvPr/>
            </p14:nvContentPartPr>
            <p14:xfrm>
              <a:off x="2019240" y="4800600"/>
              <a:ext cx="476640" cy="36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03400" y="4737240"/>
                <a:ext cx="508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Entrada de lápiz 10"/>
              <p14:cNvContentPartPr/>
              <p14:nvPr/>
            </p14:nvContentPartPr>
            <p14:xfrm>
              <a:off x="2273400" y="4978440"/>
              <a:ext cx="1079640" cy="3204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560" y="4914720"/>
                <a:ext cx="1111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Entrada de lápiz 11"/>
              <p14:cNvContentPartPr/>
              <p14:nvPr/>
            </p14:nvContentPartPr>
            <p14:xfrm>
              <a:off x="1390680" y="5187960"/>
              <a:ext cx="360" cy="36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74840" y="512460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Entrada de lápiz 12"/>
              <p14:cNvContentPartPr/>
              <p14:nvPr/>
            </p14:nvContentPartPr>
            <p14:xfrm>
              <a:off x="1359000" y="5149800"/>
              <a:ext cx="360" cy="36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160" y="50864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Entrada de lápiz 13"/>
              <p14:cNvContentPartPr/>
              <p14:nvPr/>
            </p14:nvContentPartPr>
            <p14:xfrm>
              <a:off x="1359000" y="5035680"/>
              <a:ext cx="2305440" cy="196920"/>
            </p14:xfrm>
          </p:contentPart>
        </mc:Choice>
        <mc:Fallback xmlns="">
          <p:pic>
            <p:nvPicPr>
              <p:cNvPr id="14" name="Entrada de lápiz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43160" y="4971960"/>
                <a:ext cx="2337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Entrada de lápiz 14"/>
              <p14:cNvContentPartPr/>
              <p14:nvPr/>
            </p14:nvContentPartPr>
            <p14:xfrm>
              <a:off x="1339920" y="5283360"/>
              <a:ext cx="1333800" cy="12096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4080" y="5219640"/>
                <a:ext cx="1365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Entrada de lápiz 15"/>
              <p14:cNvContentPartPr/>
              <p14:nvPr/>
            </p14:nvContentPartPr>
            <p14:xfrm>
              <a:off x="1727280" y="5600520"/>
              <a:ext cx="1492560" cy="684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1440" y="5537160"/>
                <a:ext cx="15242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Entrada de lápiz 16"/>
              <p14:cNvContentPartPr/>
              <p14:nvPr/>
            </p14:nvContentPartPr>
            <p14:xfrm>
              <a:off x="2813040" y="3473280"/>
              <a:ext cx="711720" cy="19440"/>
            </p14:xfrm>
          </p:contentPart>
        </mc:Choice>
        <mc:Fallback xmlns="">
          <p:pic>
            <p:nvPicPr>
              <p:cNvPr id="17" name="Entrada de lápiz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97200" y="3409920"/>
                <a:ext cx="743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Entrada de lápiz 17"/>
              <p14:cNvContentPartPr/>
              <p14:nvPr/>
            </p14:nvContentPartPr>
            <p14:xfrm>
              <a:off x="1346040" y="3701880"/>
              <a:ext cx="552960" cy="3240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30200" y="3638520"/>
                <a:ext cx="584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Entrada de lápiz 18"/>
              <p14:cNvContentPartPr/>
              <p14:nvPr/>
            </p14:nvContentPartPr>
            <p14:xfrm>
              <a:off x="1276200" y="1327320"/>
              <a:ext cx="9049320" cy="48261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66840" y="1317960"/>
                <a:ext cx="9068040" cy="48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3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" y="561431"/>
            <a:ext cx="7700282" cy="26200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" y="3253166"/>
            <a:ext cx="7850914" cy="2414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/>
              <p14:cNvContentPartPr/>
              <p14:nvPr/>
            </p14:nvContentPartPr>
            <p14:xfrm>
              <a:off x="7277040" y="736560"/>
              <a:ext cx="470160" cy="82800"/>
            </p14:xfrm>
          </p:contentPart>
        </mc:Choice>
        <mc:Fallback xmlns="">
          <p:pic>
            <p:nvPicPr>
              <p:cNvPr id="3" name="Entrada de lápiz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1200" y="673200"/>
                <a:ext cx="502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/>
              <p14:cNvContentPartPr/>
              <p14:nvPr/>
            </p14:nvContentPartPr>
            <p14:xfrm>
              <a:off x="2628720" y="743040"/>
              <a:ext cx="933840" cy="16524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2880" y="679320"/>
                <a:ext cx="9658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trada de lápiz 5"/>
              <p14:cNvContentPartPr/>
              <p14:nvPr/>
            </p14:nvContentPartPr>
            <p14:xfrm>
              <a:off x="5200560" y="698400"/>
              <a:ext cx="1924560" cy="15300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4720" y="635040"/>
                <a:ext cx="19562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Entrada de lápiz 7"/>
              <p14:cNvContentPartPr/>
              <p14:nvPr/>
            </p14:nvContentPartPr>
            <p14:xfrm>
              <a:off x="1155600" y="1835280"/>
              <a:ext cx="159120" cy="11448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9760" y="1771560"/>
                <a:ext cx="190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Entrada de lápiz 8"/>
              <p14:cNvContentPartPr/>
              <p14:nvPr/>
            </p14:nvContentPartPr>
            <p14:xfrm>
              <a:off x="1149480" y="2184480"/>
              <a:ext cx="165240" cy="10836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3640" y="2120760"/>
                <a:ext cx="1969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Entrada de lápiz 9"/>
              <p14:cNvContentPartPr/>
              <p14:nvPr/>
            </p14:nvContentPartPr>
            <p14:xfrm>
              <a:off x="1085760" y="2540160"/>
              <a:ext cx="273600" cy="13356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9920" y="2476440"/>
                <a:ext cx="3052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Entrada de lápiz 10"/>
              <p14:cNvContentPartPr/>
              <p14:nvPr/>
            </p14:nvContentPartPr>
            <p14:xfrm>
              <a:off x="1682640" y="1822320"/>
              <a:ext cx="228960" cy="13392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6800" y="1758960"/>
                <a:ext cx="2606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Entrada de lápiz 11"/>
              <p14:cNvContentPartPr/>
              <p14:nvPr/>
            </p14:nvContentPartPr>
            <p14:xfrm>
              <a:off x="1663560" y="2127240"/>
              <a:ext cx="222840" cy="17820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47720" y="2063880"/>
                <a:ext cx="254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Entrada de lápiz 12"/>
              <p14:cNvContentPartPr/>
              <p14:nvPr/>
            </p14:nvContentPartPr>
            <p14:xfrm>
              <a:off x="1670040" y="2470320"/>
              <a:ext cx="216360" cy="17784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54200" y="2406600"/>
                <a:ext cx="2480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Entrada de lápiz 13"/>
              <p14:cNvContentPartPr/>
              <p14:nvPr/>
            </p14:nvContentPartPr>
            <p14:xfrm>
              <a:off x="3200400" y="2146320"/>
              <a:ext cx="1530720" cy="178200"/>
            </p14:xfrm>
          </p:contentPart>
        </mc:Choice>
        <mc:Fallback xmlns="">
          <p:pic>
            <p:nvPicPr>
              <p:cNvPr id="14" name="Entrada de lápiz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84560" y="2082960"/>
                <a:ext cx="15624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Entrada de lápiz 14"/>
              <p14:cNvContentPartPr/>
              <p14:nvPr/>
            </p14:nvContentPartPr>
            <p14:xfrm>
              <a:off x="5194440" y="1835280"/>
              <a:ext cx="152640" cy="11448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78600" y="1771560"/>
                <a:ext cx="1843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Entrada de lápiz 15"/>
              <p14:cNvContentPartPr/>
              <p14:nvPr/>
            </p14:nvContentPartPr>
            <p14:xfrm>
              <a:off x="5137200" y="2178000"/>
              <a:ext cx="184320" cy="11484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21360" y="2114640"/>
                <a:ext cx="2160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Entrada de lápiz 16"/>
              <p14:cNvContentPartPr/>
              <p14:nvPr/>
            </p14:nvContentPartPr>
            <p14:xfrm>
              <a:off x="5149800" y="2558880"/>
              <a:ext cx="152640" cy="114840"/>
            </p14:xfrm>
          </p:contentPart>
        </mc:Choice>
        <mc:Fallback xmlns="">
          <p:pic>
            <p:nvPicPr>
              <p:cNvPr id="17" name="Entrada de lápiz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33960" y="2495520"/>
                <a:ext cx="184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Entrada de lápiz 17"/>
              <p14:cNvContentPartPr/>
              <p14:nvPr/>
            </p14:nvContentPartPr>
            <p14:xfrm>
              <a:off x="5683320" y="1816200"/>
              <a:ext cx="165240" cy="13356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67480" y="1752480"/>
                <a:ext cx="1972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Entrada de lápiz 18"/>
              <p14:cNvContentPartPr/>
              <p14:nvPr/>
            </p14:nvContentPartPr>
            <p14:xfrm>
              <a:off x="5695920" y="2146320"/>
              <a:ext cx="146520" cy="16560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80080" y="2082960"/>
                <a:ext cx="1782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Entrada de lápiz 19"/>
              <p14:cNvContentPartPr/>
              <p14:nvPr/>
            </p14:nvContentPartPr>
            <p14:xfrm>
              <a:off x="5676840" y="2527200"/>
              <a:ext cx="209880" cy="146520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61000" y="2463840"/>
                <a:ext cx="2415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Entrada de lápiz 20"/>
              <p14:cNvContentPartPr/>
              <p14:nvPr/>
            </p14:nvContentPartPr>
            <p14:xfrm>
              <a:off x="7207200" y="2158920"/>
              <a:ext cx="1410120" cy="114840"/>
            </p14:xfrm>
          </p:contentPart>
        </mc:Choice>
        <mc:Fallback xmlns="">
          <p:pic>
            <p:nvPicPr>
              <p:cNvPr id="21" name="Entrada de lápiz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91360" y="2095560"/>
                <a:ext cx="1441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Entrada de lápiz 21"/>
              <p14:cNvContentPartPr/>
              <p14:nvPr/>
            </p14:nvContentPartPr>
            <p14:xfrm>
              <a:off x="4559400" y="3409920"/>
              <a:ext cx="959040" cy="76680"/>
            </p14:xfrm>
          </p:contentPart>
        </mc:Choice>
        <mc:Fallback xmlns="">
          <p:pic>
            <p:nvPicPr>
              <p:cNvPr id="22" name="Entrada de lápiz 2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43560" y="3346560"/>
                <a:ext cx="990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Entrada de lápiz 22"/>
              <p14:cNvContentPartPr/>
              <p14:nvPr/>
            </p14:nvContentPartPr>
            <p14:xfrm>
              <a:off x="1739880" y="4280040"/>
              <a:ext cx="730800" cy="57240"/>
            </p14:xfrm>
          </p:contentPart>
        </mc:Choice>
        <mc:Fallback xmlns="">
          <p:pic>
            <p:nvPicPr>
              <p:cNvPr id="23" name="Entrada de lápiz 2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24040" y="4216320"/>
                <a:ext cx="762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Entrada de lápiz 23"/>
              <p14:cNvContentPartPr/>
              <p14:nvPr/>
            </p14:nvContentPartPr>
            <p14:xfrm>
              <a:off x="5371920" y="4527720"/>
              <a:ext cx="521280" cy="120960"/>
            </p14:xfrm>
          </p:contentPart>
        </mc:Choice>
        <mc:Fallback xmlns="">
          <p:pic>
            <p:nvPicPr>
              <p:cNvPr id="24" name="Entrada de lápiz 2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56080" y="4464000"/>
                <a:ext cx="5529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Entrada de lápiz 24"/>
              <p14:cNvContentPartPr/>
              <p14:nvPr/>
            </p14:nvContentPartPr>
            <p14:xfrm>
              <a:off x="1695600" y="4533840"/>
              <a:ext cx="89280" cy="76680"/>
            </p14:xfrm>
          </p:contentPart>
        </mc:Choice>
        <mc:Fallback xmlns="">
          <p:pic>
            <p:nvPicPr>
              <p:cNvPr id="25" name="Entrada de lápiz 2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79400" y="4470480"/>
                <a:ext cx="121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Entrada de lápiz 25"/>
              <p14:cNvContentPartPr/>
              <p14:nvPr/>
            </p14:nvContentPartPr>
            <p14:xfrm>
              <a:off x="1727280" y="4807080"/>
              <a:ext cx="63720" cy="101880"/>
            </p14:xfrm>
          </p:contentPart>
        </mc:Choice>
        <mc:Fallback xmlns="">
          <p:pic>
            <p:nvPicPr>
              <p:cNvPr id="26" name="Entrada de lápiz 2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11440" y="4743360"/>
                <a:ext cx="95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Entrada de lápiz 26"/>
              <p14:cNvContentPartPr/>
              <p14:nvPr/>
            </p14:nvContentPartPr>
            <p14:xfrm>
              <a:off x="6210360" y="4540320"/>
              <a:ext cx="393840" cy="70200"/>
            </p14:xfrm>
          </p:contentPart>
        </mc:Choice>
        <mc:Fallback xmlns="">
          <p:pic>
            <p:nvPicPr>
              <p:cNvPr id="27" name="Entrada de lápiz 2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94520" y="4476600"/>
                <a:ext cx="425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Entrada de lápiz 27"/>
              <p14:cNvContentPartPr/>
              <p14:nvPr/>
            </p14:nvContentPartPr>
            <p14:xfrm>
              <a:off x="1670040" y="5105520"/>
              <a:ext cx="127440" cy="108360"/>
            </p14:xfrm>
          </p:contentPart>
        </mc:Choice>
        <mc:Fallback xmlns="">
          <p:pic>
            <p:nvPicPr>
              <p:cNvPr id="28" name="Entrada de lápiz 2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54200" y="5041800"/>
                <a:ext cx="159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Entrada de lápiz 28"/>
              <p14:cNvContentPartPr/>
              <p14:nvPr/>
            </p14:nvContentPartPr>
            <p14:xfrm>
              <a:off x="755640" y="584280"/>
              <a:ext cx="8401320" cy="4750200"/>
            </p14:xfrm>
          </p:contentPart>
        </mc:Choice>
        <mc:Fallback xmlns="">
          <p:pic>
            <p:nvPicPr>
              <p:cNvPr id="29" name="Entrada de lápiz 2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280" y="574920"/>
                <a:ext cx="8420040" cy="47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2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chemeClr val="accent3"/>
                </a:solidFill>
              </a:rPr>
              <a:t>TEOREMA FUNDAMENTAL DE LA ARITMÉTICA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6661"/>
          <a:stretch/>
        </p:blipFill>
        <p:spPr>
          <a:xfrm>
            <a:off x="1104900" y="1515290"/>
            <a:ext cx="10175660" cy="22468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3067200" y="2171520"/>
              <a:ext cx="2946600" cy="133920"/>
            </p14:xfrm>
          </p:contentPart>
        </mc:Choice>
        <mc:Fallback xmlns=""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1000" y="2108160"/>
                <a:ext cx="29786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trada de lápiz 3"/>
              <p14:cNvContentPartPr/>
              <p14:nvPr/>
            </p14:nvContentPartPr>
            <p14:xfrm>
              <a:off x="1143000" y="1714320"/>
              <a:ext cx="9550800" cy="462348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3640" y="1704960"/>
                <a:ext cx="9569520" cy="46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2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chemeClr val="accent3"/>
                </a:solidFill>
              </a:rPr>
              <a:t>CANTIDAD DE DIVISORES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51869"/>
            <a:ext cx="8757557" cy="4569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742" y="1733549"/>
            <a:ext cx="2495006" cy="1826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trada de lápiz 1"/>
              <p14:cNvContentPartPr/>
              <p14:nvPr/>
            </p14:nvContentPartPr>
            <p14:xfrm>
              <a:off x="342720" y="1320840"/>
              <a:ext cx="9163440" cy="3492720"/>
            </p14:xfrm>
          </p:contentPart>
        </mc:Choice>
        <mc:Fallback xmlns="">
          <p:pic>
            <p:nvPicPr>
              <p:cNvPr id="2" name="Entrada de lápiz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360" y="1311480"/>
                <a:ext cx="9182160" cy="35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5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chemeClr val="accent3"/>
                </a:solidFill>
              </a:rPr>
              <a:t>TABLA DE LOS DIVISORES DE UN NÚMERO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03985"/>
            <a:ext cx="8081139" cy="12085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594" y="2865664"/>
            <a:ext cx="3869875" cy="25515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73" y="2759755"/>
            <a:ext cx="3437565" cy="2740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/>
              <p14:cNvContentPartPr/>
              <p14:nvPr/>
            </p14:nvContentPartPr>
            <p14:xfrm>
              <a:off x="2381400" y="1695600"/>
              <a:ext cx="1879920" cy="8928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5200" y="1631880"/>
                <a:ext cx="1911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trada de lápiz 7"/>
              <p14:cNvContentPartPr/>
              <p14:nvPr/>
            </p14:nvContentPartPr>
            <p14:xfrm>
              <a:off x="3936960" y="2914560"/>
              <a:ext cx="343440" cy="9576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21120" y="2851200"/>
                <a:ext cx="375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trada de lápiz 8"/>
              <p14:cNvContentPartPr/>
              <p14:nvPr/>
            </p14:nvContentPartPr>
            <p14:xfrm>
              <a:off x="1790640" y="3200400"/>
              <a:ext cx="603720" cy="12096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4800" y="3137040"/>
                <a:ext cx="635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Entrada de lápiz 9"/>
              <p14:cNvContentPartPr/>
              <p14:nvPr/>
            </p14:nvContentPartPr>
            <p14:xfrm>
              <a:off x="1866960" y="1974960"/>
              <a:ext cx="914760" cy="648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1120" y="1911240"/>
                <a:ext cx="9464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Entrada de lápiz 10"/>
              <p14:cNvContentPartPr/>
              <p14:nvPr/>
            </p14:nvContentPartPr>
            <p14:xfrm>
              <a:off x="5734080" y="1968480"/>
              <a:ext cx="1486080" cy="3204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18240" y="1905120"/>
                <a:ext cx="15181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Entrada de lápiz 11"/>
              <p14:cNvContentPartPr/>
              <p14:nvPr/>
            </p14:nvContentPartPr>
            <p14:xfrm>
              <a:off x="2717640" y="3683160"/>
              <a:ext cx="1568880" cy="19692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1800" y="3619440"/>
                <a:ext cx="16005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Entrada de lápiz 12"/>
              <p14:cNvContentPartPr/>
              <p14:nvPr/>
            </p14:nvContentPartPr>
            <p14:xfrm>
              <a:off x="7854840" y="1962000"/>
              <a:ext cx="1257840" cy="3852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39000" y="1898640"/>
                <a:ext cx="1289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Entrada de lápiz 13"/>
              <p14:cNvContentPartPr/>
              <p14:nvPr/>
            </p14:nvContentPartPr>
            <p14:xfrm>
              <a:off x="1447920" y="2209680"/>
              <a:ext cx="1422720" cy="57600"/>
            </p14:xfrm>
          </p:contentPart>
        </mc:Choice>
        <mc:Fallback xmlns="">
          <p:pic>
            <p:nvPicPr>
              <p:cNvPr id="14" name="Entrada de lápiz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32080" y="2146320"/>
                <a:ext cx="1454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Entrada de lápiz 14"/>
              <p14:cNvContentPartPr/>
              <p14:nvPr/>
            </p14:nvContentPartPr>
            <p14:xfrm>
              <a:off x="2997360" y="2184480"/>
              <a:ext cx="1289160" cy="5112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1160" y="2120760"/>
                <a:ext cx="1321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Entrada de lápiz 15"/>
              <p14:cNvContentPartPr/>
              <p14:nvPr/>
            </p14:nvContentPartPr>
            <p14:xfrm>
              <a:off x="2216160" y="3213000"/>
              <a:ext cx="178200" cy="12744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00320" y="3149640"/>
                <a:ext cx="2098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Entrada de lápiz 16"/>
              <p14:cNvContentPartPr/>
              <p14:nvPr/>
            </p14:nvContentPartPr>
            <p14:xfrm>
              <a:off x="2336760" y="4419720"/>
              <a:ext cx="114840" cy="82800"/>
            </p14:xfrm>
          </p:contentPart>
        </mc:Choice>
        <mc:Fallback xmlns="">
          <p:pic>
            <p:nvPicPr>
              <p:cNvPr id="17" name="Entrada de lápiz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20920" y="4356000"/>
                <a:ext cx="146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Entrada de lápiz 17"/>
              <p14:cNvContentPartPr/>
              <p14:nvPr/>
            </p14:nvContentPartPr>
            <p14:xfrm>
              <a:off x="2324160" y="4680000"/>
              <a:ext cx="190800" cy="8280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08320" y="4616280"/>
                <a:ext cx="2224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Entrada de lápiz 18"/>
              <p14:cNvContentPartPr/>
              <p14:nvPr/>
            </p14:nvContentPartPr>
            <p14:xfrm>
              <a:off x="2324160" y="4991040"/>
              <a:ext cx="171720" cy="8928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08320" y="4927680"/>
                <a:ext cx="203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Entrada de lápiz 19"/>
              <p14:cNvContentPartPr/>
              <p14:nvPr/>
            </p14:nvContentPartPr>
            <p14:xfrm>
              <a:off x="1270080" y="1752480"/>
              <a:ext cx="10915920" cy="4159800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60720" y="1743120"/>
                <a:ext cx="10934640" cy="41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6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accent3"/>
                </a:solidFill>
              </a:rPr>
              <a:t>Descomponer en forma canónica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43304"/>
          <a:stretch/>
        </p:blipFill>
        <p:spPr>
          <a:xfrm>
            <a:off x="1104900" y="1397726"/>
            <a:ext cx="5163157" cy="7707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26BAF093-D9DA-4728-B7EE-23369973FD66}"/>
                  </a:ext>
                </a:extLst>
              </p14:cNvPr>
              <p14:cNvContentPartPr/>
              <p14:nvPr/>
            </p14:nvContentPartPr>
            <p14:xfrm>
              <a:off x="476280" y="4444920"/>
              <a:ext cx="1092600" cy="36864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26BAF093-D9DA-4728-B7EE-23369973FD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920" y="4435560"/>
                <a:ext cx="11113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C65A3BCD-BD98-4F24-8B07-627C64705294}"/>
                  </a:ext>
                </a:extLst>
              </p14:cNvPr>
              <p14:cNvContentPartPr/>
              <p14:nvPr/>
            </p14:nvContentPartPr>
            <p14:xfrm>
              <a:off x="69840" y="2527200"/>
              <a:ext cx="1263960" cy="162612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C65A3BCD-BD98-4F24-8B07-627C647052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80" y="2517840"/>
                <a:ext cx="1282680" cy="16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6A2749AF-BABB-4FEE-9BBF-5F1837C894C9}"/>
                  </a:ext>
                </a:extLst>
              </p14:cNvPr>
              <p14:cNvContentPartPr/>
              <p14:nvPr/>
            </p14:nvContentPartPr>
            <p14:xfrm>
              <a:off x="114480" y="5105520"/>
              <a:ext cx="2901960" cy="95292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6A2749AF-BABB-4FEE-9BBF-5F1837C894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120" y="5096160"/>
                <a:ext cx="292068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9CFEDD26-BE14-4474-97E6-0EEDDA6C5B81}"/>
                  </a:ext>
                </a:extLst>
              </p14:cNvPr>
              <p14:cNvContentPartPr/>
              <p14:nvPr/>
            </p14:nvContentPartPr>
            <p14:xfrm>
              <a:off x="425520" y="4546440"/>
              <a:ext cx="2013120" cy="210240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9CFEDD26-BE14-4474-97E6-0EEDDA6C5B8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6160" y="4537080"/>
                <a:ext cx="2031840" cy="21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A4E29E56-BF06-41BD-8B65-46FAF99136D7}"/>
                  </a:ext>
                </a:extLst>
              </p14:cNvPr>
              <p14:cNvContentPartPr/>
              <p14:nvPr/>
            </p14:nvContentPartPr>
            <p14:xfrm>
              <a:off x="2438280" y="2705040"/>
              <a:ext cx="8598240" cy="414684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A4E29E56-BF06-41BD-8B65-46FAF99136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8920" y="2695680"/>
                <a:ext cx="8616960" cy="41655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DE1FB59D-F81F-41E9-804A-06EE211E1B26}"/>
              </a:ext>
            </a:extLst>
          </p:cNvPr>
          <p:cNvSpPr txBox="1"/>
          <p:nvPr/>
        </p:nvSpPr>
        <p:spPr>
          <a:xfrm>
            <a:off x="6268057" y="5603846"/>
            <a:ext cx="1642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solidFill>
                  <a:srgbClr val="FF0000"/>
                </a:solidFill>
              </a:rPr>
              <a:t>CD(5400)=(3+1)(3+1)(2+1)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01E7EF60-3D96-4A49-AB07-D646728CE909}"/>
                  </a:ext>
                </a:extLst>
              </p14:cNvPr>
              <p14:cNvContentPartPr/>
              <p14:nvPr/>
            </p14:nvContentPartPr>
            <p14:xfrm>
              <a:off x="6362640" y="5823000"/>
              <a:ext cx="1194120" cy="67356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01E7EF60-3D96-4A49-AB07-D646728CE9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3280" y="5813640"/>
                <a:ext cx="121284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70B29F50-B0AF-402D-AD6A-61FF380271F1}"/>
                  </a:ext>
                </a:extLst>
              </p14:cNvPr>
              <p14:cNvContentPartPr/>
              <p14:nvPr/>
            </p14:nvContentPartPr>
            <p14:xfrm>
              <a:off x="8197920" y="2946240"/>
              <a:ext cx="2082960" cy="224208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70B29F50-B0AF-402D-AD6A-61FF380271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8560" y="2936880"/>
                <a:ext cx="2101680" cy="22608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6232460C-B804-4409-96B3-3C77A633DFF4}"/>
              </a:ext>
            </a:extLst>
          </p:cNvPr>
          <p:cNvSpPr txBox="1"/>
          <p:nvPr/>
        </p:nvSpPr>
        <p:spPr>
          <a:xfrm>
            <a:off x="8280817" y="5370814"/>
            <a:ext cx="18446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solidFill>
                  <a:srgbClr val="FF0000"/>
                </a:solidFill>
              </a:rPr>
              <a:t>CD(1540)=(2+1)(1+1)(1+1)(1+1)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7C03974D-53E8-49DB-AAD7-47989BAC8585}"/>
                  </a:ext>
                </a:extLst>
              </p14:cNvPr>
              <p14:cNvContentPartPr/>
              <p14:nvPr/>
            </p14:nvContentPartPr>
            <p14:xfrm>
              <a:off x="8140680" y="2946240"/>
              <a:ext cx="3937320" cy="372780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7C03974D-53E8-49DB-AAD7-47989BAC85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31320" y="2936880"/>
                <a:ext cx="3956040" cy="37465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B345F124-A70D-40BF-B979-503C74D459E3}"/>
              </a:ext>
            </a:extLst>
          </p:cNvPr>
          <p:cNvSpPr txBox="1"/>
          <p:nvPr/>
        </p:nvSpPr>
        <p:spPr>
          <a:xfrm>
            <a:off x="10341054" y="5597640"/>
            <a:ext cx="1642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solidFill>
                  <a:srgbClr val="FF0000"/>
                </a:solidFill>
              </a:rPr>
              <a:t>CD(960)=(6+1)(1+1)(1+1)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BAB91DD1-9538-4BE3-A418-5F245686603C}"/>
                  </a:ext>
                </a:extLst>
              </p14:cNvPr>
              <p14:cNvContentPartPr/>
              <p14:nvPr/>
            </p14:nvContentPartPr>
            <p14:xfrm>
              <a:off x="10356840" y="5848200"/>
              <a:ext cx="959040" cy="76896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BAB91DD1-9538-4BE3-A418-5F24568660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47480" y="5838840"/>
                <a:ext cx="977760" cy="7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9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Personalizado 11">
      <a:dk1>
        <a:srgbClr val="7F7F7F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F0000"/>
      </a:accent3>
      <a:accent4>
        <a:srgbClr val="00B05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4873beb7-5857-4685-be1f-d57550cc96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441</Words>
  <Application>Microsoft Office PowerPoint</Application>
  <PresentationFormat>Panorámica</PresentationFormat>
  <Paragraphs>92</Paragraphs>
  <Slides>28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Euphemia</vt:lpstr>
      <vt:lpstr>Plantagenet Cherokee</vt:lpstr>
      <vt:lpstr>Wingdings</vt:lpstr>
      <vt:lpstr>Literatura académica 16 × 9</vt:lpstr>
      <vt:lpstr>NÚMEROS PRIMOS</vt:lpstr>
      <vt:lpstr> NÚMEROS PRIMOS</vt:lpstr>
      <vt:lpstr>Criba de Erástótenes</vt:lpstr>
      <vt:lpstr>Presentación de PowerPoint</vt:lpstr>
      <vt:lpstr>Presentación de PowerPoint</vt:lpstr>
      <vt:lpstr>TEOREMA FUNDAMENTAL DE LA ARITMÉTICA </vt:lpstr>
      <vt:lpstr>CANTIDAD DE DIVISORES</vt:lpstr>
      <vt:lpstr>TABLA DE LOS DIVISORES DE UN NÚMERO</vt:lpstr>
      <vt:lpstr>Descomponer en forma canónica</vt:lpstr>
      <vt:lpstr>APLICAMOS LO APRENDIDO</vt:lpstr>
      <vt:lpstr>Presentación de PowerPoint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APLICAMOS LO APRENDIDO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2019-03-06T17:31:48Z</dcterms:created>
  <dcterms:modified xsi:type="dcterms:W3CDTF">2021-08-05T18:13:17Z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