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2" r:id="rId7"/>
    <p:sldId id="267" r:id="rId8"/>
    <p:sldId id="268" r:id="rId9"/>
    <p:sldId id="270" r:id="rId10"/>
    <p:sldId id="269" r:id="rId11"/>
    <p:sldId id="271" r:id="rId12"/>
    <p:sldId id="272" r:id="rId13"/>
    <p:sldId id="273" r:id="rId14"/>
    <p:sldId id="265" r:id="rId15"/>
    <p:sldId id="274" r:id="rId16"/>
    <p:sldId id="275" r:id="rId17"/>
    <p:sldId id="276" r:id="rId18"/>
    <p:sldId id="264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545A43"/>
    <a:srgbClr val="F24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7" d="100"/>
          <a:sy n="107" d="100"/>
        </p:scale>
        <p:origin x="750" y="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4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4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1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7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9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5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3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7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6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2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8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E6208-4677-48E7-8EF4-7290BC8A4A3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5B4ED-EE1D-44DC-ADCE-B782A7EBE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619385" y="2408592"/>
            <a:ext cx="5388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Proyecto de </a:t>
            </a:r>
          </a:p>
          <a:p>
            <a:r>
              <a:rPr lang="es-E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ciencias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31974" y="4237703"/>
            <a:ext cx="5840359" cy="10988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076333" y="44845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ArabBruD" pitchFamily="2" charset="0"/>
              </a:rPr>
              <a:t>Título del </a:t>
            </a:r>
            <a:r>
              <a:rPr lang="es-ES" sz="2000" dirty="0">
                <a:solidFill>
                  <a:schemeClr val="bg1"/>
                </a:solidFill>
                <a:latin typeface="ArabBruD" pitchFamily="2" charset="0"/>
              </a:rPr>
              <a:t>proyecto | </a:t>
            </a:r>
            <a:r>
              <a:rPr lang="es-ES" sz="2000" dirty="0" smtClean="0">
                <a:solidFill>
                  <a:schemeClr val="bg1"/>
                </a:solidFill>
                <a:latin typeface="ArabBruD" pitchFamily="2" charset="0"/>
              </a:rPr>
              <a:t>Experimento con semillas de                 poroto</a:t>
            </a:r>
            <a:endParaRPr lang="es-ES" sz="2000" dirty="0" smtClean="0">
              <a:solidFill>
                <a:schemeClr val="bg1"/>
              </a:solidFill>
              <a:latin typeface="ArabBruD" pitchFamily="2" charset="0"/>
            </a:endParaRPr>
          </a:p>
          <a:p>
            <a:r>
              <a:rPr lang="es-ES" dirty="0" smtClean="0">
                <a:solidFill>
                  <a:schemeClr val="bg1"/>
                </a:solidFill>
                <a:latin typeface="ArabBruD" pitchFamily="2" charset="0"/>
              </a:rPr>
              <a:t>Nombre | </a:t>
            </a:r>
            <a:r>
              <a:rPr lang="es-ES" dirty="0" smtClean="0">
                <a:solidFill>
                  <a:schemeClr val="bg1"/>
                </a:solidFill>
                <a:latin typeface="ArabBruD" pitchFamily="2" charset="0"/>
              </a:rPr>
              <a:t>Sergio Quiroz Portal             | </a:t>
            </a:r>
            <a:r>
              <a:rPr lang="es-ES" dirty="0" smtClean="0">
                <a:solidFill>
                  <a:schemeClr val="bg1"/>
                </a:solidFill>
                <a:latin typeface="ArabBruD" pitchFamily="2" charset="0"/>
              </a:rPr>
              <a:t>IEP ALGARROBOS</a:t>
            </a:r>
          </a:p>
          <a:p>
            <a:r>
              <a:rPr lang="es-ES" dirty="0" smtClean="0">
                <a:solidFill>
                  <a:schemeClr val="bg1"/>
                </a:solidFill>
                <a:latin typeface="ArabBruD" pitchFamily="2" charset="0"/>
              </a:rPr>
              <a:t>Grado </a:t>
            </a:r>
            <a:r>
              <a:rPr lang="es-ES" dirty="0" smtClean="0">
                <a:solidFill>
                  <a:schemeClr val="bg1"/>
                </a:solidFill>
                <a:latin typeface="ArabBruD" pitchFamily="2" charset="0"/>
              </a:rPr>
              <a:t>| 4to B Secundaria</a:t>
            </a:r>
            <a:endParaRPr lang="es-ES" dirty="0">
              <a:solidFill>
                <a:schemeClr val="bg1"/>
              </a:solidFill>
              <a:latin typeface="ArabBru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C.  </a:t>
            </a: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48" y="1572362"/>
            <a:ext cx="3307325" cy="44097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9"/>
          <a:stretch/>
        </p:blipFill>
        <p:spPr>
          <a:xfrm>
            <a:off x="7520917" y="1572362"/>
            <a:ext cx="4115589" cy="44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C. </a:t>
            </a: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30" y="1572362"/>
            <a:ext cx="3307325" cy="44097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2" y="1572362"/>
            <a:ext cx="3307325" cy="44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C. </a:t>
            </a: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49" y="1478526"/>
            <a:ext cx="3355041" cy="44733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902" y="1478526"/>
            <a:ext cx="3355041" cy="44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C. </a:t>
            </a: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09" y="1478526"/>
            <a:ext cx="3402106" cy="45361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2" y="1478526"/>
            <a:ext cx="3380164" cy="45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510732"/>
              </p:ext>
            </p:extLst>
          </p:nvPr>
        </p:nvGraphicFramePr>
        <p:xfrm>
          <a:off x="2032000" y="2037478"/>
          <a:ext cx="8128000" cy="2494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4563964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43407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dirty="0" smtClean="0"/>
                        <a:t>DÍAS</a:t>
                      </a:r>
                      <a:r>
                        <a:rPr lang="es-ES" baseline="0" dirty="0" smtClean="0"/>
                        <a:t> DEL EXPERIMENTO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TRATAMIENTO</a:t>
                      </a:r>
                      <a:r>
                        <a:rPr lang="es-E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82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49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562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dirty="0" smtClean="0"/>
                        <a:t>DÍA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21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dirty="0" smtClean="0"/>
                        <a:t>DÍA 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vi que 2 de ellas crecieron con un tallo de 4cm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714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078711"/>
              </p:ext>
            </p:extLst>
          </p:nvPr>
        </p:nvGraphicFramePr>
        <p:xfrm>
          <a:off x="2094753" y="1696820"/>
          <a:ext cx="8128000" cy="439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4563964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43407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DÍAS</a:t>
                      </a:r>
                      <a:r>
                        <a:rPr lang="es-ES" baseline="0" dirty="0" smtClean="0"/>
                        <a:t> DEL EXPERIMENTO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TRATAMIENTO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82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vi que creció 1 semilla con un tallo de 5cm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solo iban creciendo el tallo de las que ya habían germinado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49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mtClean="0"/>
                        <a:t>DÍA</a:t>
                      </a:r>
                      <a:r>
                        <a:rPr lang="es-ES" baseline="0" smtClean="0"/>
                        <a:t>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vi que crecieron 2 mas con un tallo de 4cm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562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 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solo iban creciendo el tallo de las que ya habían germinado y con un crecimiento de hojas de un ancho de 5cm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21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Terminaron creciendo</a:t>
                      </a:r>
                      <a:r>
                        <a:rPr lang="es-ES" baseline="0" dirty="0" smtClean="0"/>
                        <a:t> solo 5 con un tallo de 9-10 cm con unas hojas de 6cm de ancho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714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9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818394"/>
              </p:ext>
            </p:extLst>
          </p:nvPr>
        </p:nvGraphicFramePr>
        <p:xfrm>
          <a:off x="2032000" y="2037478"/>
          <a:ext cx="8128000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4563964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43407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DÍAS</a:t>
                      </a:r>
                      <a:r>
                        <a:rPr lang="es-ES" baseline="0" dirty="0" smtClean="0"/>
                        <a:t> DEL EXPERIMENTO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TRATAMIENTO</a:t>
                      </a:r>
                      <a:r>
                        <a:rPr lang="es-ES" baseline="0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82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49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562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21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no hubo cambio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714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7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67108" y="324154"/>
            <a:ext cx="665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Datos/observaciones/RESULTADOS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2767108" y="997419"/>
            <a:ext cx="6657785" cy="8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343574"/>
            <a:ext cx="1130710" cy="11307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79540"/>
              </p:ext>
            </p:extLst>
          </p:nvPr>
        </p:nvGraphicFramePr>
        <p:xfrm>
          <a:off x="2032000" y="2037478"/>
          <a:ext cx="8128000" cy="3571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4563964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43407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DÍAS</a:t>
                      </a:r>
                      <a:r>
                        <a:rPr lang="es-ES" baseline="0" dirty="0" smtClean="0"/>
                        <a:t> DEL EXPERIMENTO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TRATAMIENTO 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826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vi que creció 1 con un tallo de 3cm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vi que creció otra con un tallo de 2,5cm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49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</a:t>
                      </a:r>
                      <a:r>
                        <a:rPr lang="es-ES" baseline="0" dirty="0" smtClean="0"/>
                        <a:t>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solo iban creciendo el tallo de las que ya habían germinado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562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 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Regué</a:t>
                      </a:r>
                      <a:r>
                        <a:rPr lang="es-ES" baseline="0" dirty="0" smtClean="0"/>
                        <a:t> las semillas y solo iban creciendo el tallo de las que ya habían germinado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21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DÍA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Terminaron</a:t>
                      </a:r>
                      <a:r>
                        <a:rPr lang="es-ES" baseline="0" dirty="0" smtClean="0"/>
                        <a:t> creciendo solo 2 semillas con un tallo de 7cm sin hojas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714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1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7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-Una conclusión es que hay mucha diferencia en el tratamiento 1 con el 2 por la ayuda de la luz.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-Otra conclusión es que también ayuda el ambiente en el que se encuentra.</a:t>
            </a:r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8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Conclusiones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8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88364" y="353651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9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Referencias Bibliográficas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3108395" y="997419"/>
            <a:ext cx="5975211" cy="15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15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03" y="288052"/>
            <a:ext cx="1919443" cy="2561901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ángulo redondeado 2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¿Cuál es la relación </a:t>
            </a:r>
            <a:r>
              <a:rPr lang="es-E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que hay entre </a:t>
            </a:r>
            <a:r>
              <a:rPr lang="es-E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la presencia de luz y el número de semillas </a:t>
            </a:r>
            <a:r>
              <a:rPr lang="es-ES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que han sido germinadas</a:t>
            </a:r>
            <a:r>
              <a:rPr lang="es-ES" sz="3200" dirty="0">
                <a:solidFill>
                  <a:schemeClr val="tx1"/>
                </a:solidFill>
                <a:latin typeface="Arial Narrow" panose="020B0606020202030204" pitchFamily="34" charset="0"/>
              </a:rPr>
              <a:t>?</a:t>
            </a:r>
            <a:endParaRPr lang="es-E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s-E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Planteamiento del problema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4916129" y="987587"/>
            <a:ext cx="47194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1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-Un breve resumen acerca del proyecto es hacer dos tratamientos con las semilla de poroto, uno es utilizando la luz solar y otra no es que no le caiga nada de luz a ver si germinan de la misma forma teniendo las mismas condiciones de vida.</a:t>
            </a: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7" y="768683"/>
            <a:ext cx="1962227" cy="1962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3547872" y="402812"/>
            <a:ext cx="6620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2"/>
            </a:pPr>
            <a:r>
              <a:rPr lang="es-ES" sz="3200" b="1" dirty="0" smtClean="0">
                <a:solidFill>
                  <a:srgbClr val="545A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Información </a:t>
            </a:r>
            <a:r>
              <a:rPr lang="es-ES" sz="3200" b="1" dirty="0">
                <a:solidFill>
                  <a:srgbClr val="545A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general del proyecto</a:t>
            </a:r>
            <a:endParaRPr lang="en-US" sz="3200" b="1" dirty="0">
              <a:solidFill>
                <a:srgbClr val="545A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3831336" y="987587"/>
            <a:ext cx="618773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0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8" y="518955"/>
            <a:ext cx="1916985" cy="1916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ángulo redondeado 2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3"/>
            </a:pPr>
            <a:r>
              <a:rPr lang="es-E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Variables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639696"/>
              </p:ext>
            </p:extLst>
          </p:nvPr>
        </p:nvGraphicFramePr>
        <p:xfrm>
          <a:off x="2879213" y="2338652"/>
          <a:ext cx="8763820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81910">
                  <a:extLst>
                    <a:ext uri="{9D8B030D-6E8A-4147-A177-3AD203B41FA5}">
                      <a16:colId xmlns:a16="http://schemas.microsoft.com/office/drawing/2014/main" val="2149561206"/>
                    </a:ext>
                  </a:extLst>
                </a:gridCol>
                <a:gridCol w="4381910">
                  <a:extLst>
                    <a:ext uri="{9D8B030D-6E8A-4147-A177-3AD203B41FA5}">
                      <a16:colId xmlns:a16="http://schemas.microsoft.com/office/drawing/2014/main" val="1446436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Variables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843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Dependiente</a:t>
                      </a:r>
                      <a:r>
                        <a:rPr lang="es-E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La</a:t>
                      </a:r>
                      <a:r>
                        <a:rPr lang="es-ES" baseline="0" dirty="0" smtClean="0"/>
                        <a:t> presencia de la luz solar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Independiente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La</a:t>
                      </a:r>
                      <a:r>
                        <a:rPr lang="es-ES" baseline="0" dirty="0" smtClean="0"/>
                        <a:t> cantidad de semillas que ya germinaron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75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Fija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Bandejas,</a:t>
                      </a:r>
                      <a:r>
                        <a:rPr lang="es-ES" baseline="0" dirty="0" smtClean="0"/>
                        <a:t> tierra, agua,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600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4" y="437535"/>
            <a:ext cx="1644445" cy="1644445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ángulo redondeado 2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chemeClr val="bg2">
              <a:alpha val="4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Si las semillas para que puedan crecer de una manera inmediata uno de los elementos importantes del crecimiento de una planta es la luz, entonces esto hace que las semillas germine y junto a otros elementos pueda desarrollarse la planta.</a:t>
            </a: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4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Hipótesis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-Semillas</a:t>
            </a: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-2 bandejas</a:t>
            </a: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-Tierra</a:t>
            </a: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-300ml de agua</a:t>
            </a: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-Jarra medidora</a:t>
            </a: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-Guantes de látex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-Lentes de seguridad</a:t>
            </a: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342900" indent="-342900">
              <a:buFontTx/>
              <a:buChar char="-"/>
            </a:pP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1" b="13970"/>
          <a:stretch/>
        </p:blipFill>
        <p:spPr>
          <a:xfrm>
            <a:off x="495296" y="363795"/>
            <a:ext cx="1572105" cy="11602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3" name="Conector recto 2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5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Materiales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A.1 Primero hacer huecos en las bandejas,</a:t>
            </a: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2. Luego incorporar la tierra</a:t>
            </a: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3. </a:t>
            </a:r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P</a:t>
            </a:r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lantar las semillas </a:t>
            </a:r>
          </a:p>
          <a:p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4. R</a:t>
            </a:r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egar en cada una de las bandejas 300ml de agua</a:t>
            </a: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8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227006" y="8184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B.2 Las medidas de seguridad que tuve fueron: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-La supervisión de mis padres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-Guantes de látex</a:t>
            </a: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-Lentes de seguridad</a:t>
            </a:r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0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36723" y="216310"/>
            <a:ext cx="9448800" cy="6440129"/>
          </a:xfrm>
          <a:prstGeom prst="roundRect">
            <a:avLst/>
          </a:prstGeom>
          <a:solidFill>
            <a:srgbClr val="FFFF99">
              <a:alpha val="5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C. </a:t>
            </a:r>
            <a:endParaRPr lang="es-E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es-E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508820"/>
            <a:ext cx="1939413" cy="19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353487" y="402812"/>
            <a:ext cx="581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 startAt="6"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BruD" pitchFamily="2" charset="0"/>
              </a:rPr>
              <a:t>Procedimiento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BruD" pitchFamily="2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52335" y="987587"/>
            <a:ext cx="546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AutoShape 2" descr="blob:https://web.whatsapp.com/8be45a88-bb2f-4bb7-8b32-9c925c324ea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34" y="1572362"/>
            <a:ext cx="3244103" cy="43254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55" y="1572362"/>
            <a:ext cx="3248586" cy="43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6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601</Words>
  <Application>Microsoft Office PowerPoint</Application>
  <PresentationFormat>Panorámica</PresentationFormat>
  <Paragraphs>120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ArabBruD</vt:lpstr>
      <vt:lpstr>Arial</vt:lpstr>
      <vt:lpstr>Arial Narrow</vt:lpstr>
      <vt:lpstr>Bernard MT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Corei7</cp:lastModifiedBy>
  <cp:revision>20</cp:revision>
  <dcterms:created xsi:type="dcterms:W3CDTF">2021-11-02T04:04:16Z</dcterms:created>
  <dcterms:modified xsi:type="dcterms:W3CDTF">2022-04-29T04:16:01Z</dcterms:modified>
</cp:coreProperties>
</file>