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417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38352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890813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4603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801418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426985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8840578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273229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188783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0639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819065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480386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967691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3620141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556865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87438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dirty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902436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A1964737-9AE6-45EF-903E-89780711855E}" type="datetimeFigureOut">
              <a:rPr lang="es-PE" smtClean="0"/>
              <a:t>23/04/2023</a:t>
            </a:fld>
            <a:endParaRPr lang="es-P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P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99B3C12A-3E99-4A47-ABB0-5438236A2A26}" type="slidenum">
              <a:rPr lang="es-PE" smtClean="0"/>
              <a:t>‹Nº›</a:t>
            </a:fld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6356245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C25A73-6DBB-B4B8-9AB0-3E6C945212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895600" y="0"/>
            <a:ext cx="6400800" cy="1181100"/>
          </a:xfrm>
        </p:spPr>
        <p:txBody>
          <a:bodyPr/>
          <a:lstStyle/>
          <a:p>
            <a:r>
              <a:rPr lang="es-PE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Shirley MacLaine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F042048-C1C8-5218-ED3C-7ED2D6D0CE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81100"/>
            <a:ext cx="5829300" cy="1490663"/>
          </a:xfrm>
        </p:spPr>
        <p:txBody>
          <a:bodyPr>
            <a:normAutofit/>
          </a:bodyPr>
          <a:lstStyle/>
          <a:p>
            <a:r>
              <a:rPr lang="es-PE" sz="2400" b="1" dirty="0">
                <a:solidFill>
                  <a:schemeClr val="bg1"/>
                </a:solidFill>
              </a:rPr>
              <a:t>Good </a:t>
            </a:r>
            <a:r>
              <a:rPr lang="es-PE" sz="2400" b="1" dirty="0" err="1">
                <a:solidFill>
                  <a:schemeClr val="bg1"/>
                </a:solidFill>
              </a:rPr>
              <a:t>afternoon</a:t>
            </a:r>
            <a:r>
              <a:rPr lang="es-PE" sz="2400" b="1" dirty="0">
                <a:solidFill>
                  <a:schemeClr val="bg1"/>
                </a:solidFill>
              </a:rPr>
              <a:t> </a:t>
            </a:r>
            <a:r>
              <a:rPr lang="es-PE" sz="2400" b="1" dirty="0" err="1">
                <a:solidFill>
                  <a:schemeClr val="bg1"/>
                </a:solidFill>
              </a:rPr>
              <a:t>everyone</a:t>
            </a:r>
            <a:r>
              <a:rPr lang="es-PE" sz="2400" b="1" dirty="0">
                <a:solidFill>
                  <a:schemeClr val="bg1"/>
                </a:solidFill>
              </a:rPr>
              <a:t>. </a:t>
            </a:r>
          </a:p>
          <a:p>
            <a:r>
              <a:rPr lang="es-PE" sz="2400" b="1" dirty="0" err="1">
                <a:solidFill>
                  <a:schemeClr val="bg1"/>
                </a:solidFill>
              </a:rPr>
              <a:t>Today</a:t>
            </a:r>
            <a:r>
              <a:rPr lang="es-PE" sz="2400" b="1" dirty="0">
                <a:solidFill>
                  <a:schemeClr val="bg1"/>
                </a:solidFill>
              </a:rPr>
              <a:t> i am </a:t>
            </a:r>
            <a:r>
              <a:rPr lang="es-PE" sz="2400" b="1" dirty="0" err="1">
                <a:solidFill>
                  <a:schemeClr val="bg1"/>
                </a:solidFill>
              </a:rPr>
              <a:t>going</a:t>
            </a:r>
            <a:r>
              <a:rPr lang="es-PE" sz="2400" b="1" dirty="0">
                <a:solidFill>
                  <a:schemeClr val="bg1"/>
                </a:solidFill>
              </a:rPr>
              <a:t> to </a:t>
            </a:r>
            <a:r>
              <a:rPr lang="es-PE" sz="2400" b="1" dirty="0" err="1">
                <a:solidFill>
                  <a:schemeClr val="bg1"/>
                </a:solidFill>
              </a:rPr>
              <a:t>talk</a:t>
            </a:r>
            <a:r>
              <a:rPr lang="es-PE" sz="2400" b="1" dirty="0">
                <a:solidFill>
                  <a:schemeClr val="bg1"/>
                </a:solidFill>
              </a:rPr>
              <a:t> </a:t>
            </a:r>
            <a:r>
              <a:rPr lang="es-PE" sz="2400" b="1" dirty="0" err="1">
                <a:solidFill>
                  <a:schemeClr val="bg1"/>
                </a:solidFill>
              </a:rPr>
              <a:t>about</a:t>
            </a:r>
            <a:r>
              <a:rPr lang="es-PE" sz="2400" b="1" dirty="0">
                <a:solidFill>
                  <a:schemeClr val="bg1"/>
                </a:solidFill>
              </a:rPr>
              <a:t> Shirley </a:t>
            </a:r>
            <a:r>
              <a:rPr lang="es-PE" sz="2400" b="1" dirty="0" err="1">
                <a:solidFill>
                  <a:schemeClr val="bg1"/>
                </a:solidFill>
              </a:rPr>
              <a:t>Maclaine</a:t>
            </a:r>
            <a:r>
              <a:rPr lang="es-PE" sz="2400" b="1" dirty="0">
                <a:solidFill>
                  <a:schemeClr val="bg1"/>
                </a:solidFill>
              </a:rPr>
              <a:t>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C9D82AE5-3C58-6860-7062-EA5E2BC5B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9800" y="590550"/>
            <a:ext cx="1790700" cy="2327910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EE6CC56-9AE4-5F90-69F4-E137F37FD9D2}"/>
              </a:ext>
            </a:extLst>
          </p:cNvPr>
          <p:cNvSpPr txBox="1"/>
          <p:nvPr/>
        </p:nvSpPr>
        <p:spPr>
          <a:xfrm>
            <a:off x="0" y="3005108"/>
            <a:ext cx="1147762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sz="2000" b="1" dirty="0" err="1">
                <a:solidFill>
                  <a:schemeClr val="bg1"/>
                </a:solidFill>
              </a:rPr>
              <a:t>First</a:t>
            </a:r>
            <a:r>
              <a:rPr lang="es-PE" sz="2000" b="1" dirty="0">
                <a:solidFill>
                  <a:schemeClr val="bg1"/>
                </a:solidFill>
              </a:rPr>
              <a:t> i </a:t>
            </a:r>
            <a:r>
              <a:rPr lang="es-PE" sz="2000" b="1" dirty="0" err="1">
                <a:solidFill>
                  <a:schemeClr val="bg1"/>
                </a:solidFill>
              </a:rPr>
              <a:t>would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like</a:t>
            </a:r>
            <a:r>
              <a:rPr lang="es-PE" sz="2000" b="1" dirty="0">
                <a:solidFill>
                  <a:schemeClr val="bg1"/>
                </a:solidFill>
              </a:rPr>
              <a:t> to </a:t>
            </a:r>
            <a:r>
              <a:rPr lang="es-PE" sz="2000" b="1" dirty="0" err="1">
                <a:solidFill>
                  <a:schemeClr val="bg1"/>
                </a:solidFill>
              </a:rPr>
              <a:t>explain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that</a:t>
            </a:r>
            <a:r>
              <a:rPr lang="es-PE" sz="2000" b="1" dirty="0">
                <a:solidFill>
                  <a:schemeClr val="bg1"/>
                </a:solidFill>
              </a:rPr>
              <a:t> Shirley MacLaine </a:t>
            </a:r>
            <a:r>
              <a:rPr lang="es-PE" sz="2000" b="1" dirty="0" err="1">
                <a:solidFill>
                  <a:schemeClr val="bg1"/>
                </a:solidFill>
              </a:rPr>
              <a:t>is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an</a:t>
            </a:r>
            <a:r>
              <a:rPr lang="es-PE" sz="2000" b="1" dirty="0">
                <a:solidFill>
                  <a:schemeClr val="bg1"/>
                </a:solidFill>
              </a:rPr>
              <a:t> American </a:t>
            </a:r>
            <a:r>
              <a:rPr lang="es-PE" sz="2000" b="1" dirty="0" err="1">
                <a:solidFill>
                  <a:schemeClr val="bg1"/>
                </a:solidFill>
              </a:rPr>
              <a:t>actress</a:t>
            </a:r>
            <a:r>
              <a:rPr lang="es-PE" sz="2000" b="1" dirty="0">
                <a:solidFill>
                  <a:schemeClr val="bg1"/>
                </a:solidFill>
              </a:rPr>
              <a:t>, </a:t>
            </a:r>
            <a:r>
              <a:rPr lang="es-PE" sz="2000" b="1" dirty="0" err="1">
                <a:solidFill>
                  <a:schemeClr val="bg1"/>
                </a:solidFill>
              </a:rPr>
              <a:t>singer</a:t>
            </a:r>
            <a:r>
              <a:rPr lang="es-PE" sz="2000" b="1" dirty="0">
                <a:solidFill>
                  <a:schemeClr val="bg1"/>
                </a:solidFill>
              </a:rPr>
              <a:t>, </a:t>
            </a:r>
            <a:r>
              <a:rPr lang="es-PE" sz="2000" b="1" dirty="0" err="1">
                <a:solidFill>
                  <a:schemeClr val="bg1"/>
                </a:solidFill>
              </a:rPr>
              <a:t>dancer</a:t>
            </a:r>
            <a:r>
              <a:rPr lang="es-PE" sz="2000" b="1" dirty="0">
                <a:solidFill>
                  <a:schemeClr val="bg1"/>
                </a:solidFill>
              </a:rPr>
              <a:t>, </a:t>
            </a:r>
            <a:r>
              <a:rPr lang="es-PE" sz="2000" b="1" dirty="0" err="1">
                <a:solidFill>
                  <a:schemeClr val="bg1"/>
                </a:solidFill>
              </a:rPr>
              <a:t>writer</a:t>
            </a:r>
            <a:r>
              <a:rPr lang="es-PE" sz="2000" b="1" dirty="0">
                <a:solidFill>
                  <a:schemeClr val="bg1"/>
                </a:solidFill>
              </a:rPr>
              <a:t> and </a:t>
            </a:r>
            <a:r>
              <a:rPr lang="es-PE" sz="2000" b="1" dirty="0" err="1">
                <a:solidFill>
                  <a:schemeClr val="bg1"/>
                </a:solidFill>
              </a:rPr>
              <a:t>activist</a:t>
            </a:r>
            <a:r>
              <a:rPr lang="es-PE" sz="2000" b="1" dirty="0">
                <a:solidFill>
                  <a:schemeClr val="bg1"/>
                </a:solidFill>
              </a:rPr>
              <a:t> and </a:t>
            </a:r>
            <a:r>
              <a:rPr lang="es-PE" sz="2000" b="1" dirty="0" err="1">
                <a:solidFill>
                  <a:schemeClr val="bg1"/>
                </a:solidFill>
              </a:rPr>
              <a:t>his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career</a:t>
            </a:r>
            <a:r>
              <a:rPr lang="es-PE" sz="2000" b="1" dirty="0">
                <a:solidFill>
                  <a:schemeClr val="bg1"/>
                </a:solidFill>
              </a:rPr>
              <a:t> has </a:t>
            </a:r>
            <a:r>
              <a:rPr lang="es-PE" sz="2000" b="1" dirty="0" err="1">
                <a:solidFill>
                  <a:schemeClr val="bg1"/>
                </a:solidFill>
              </a:rPr>
              <a:t>been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going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on</a:t>
            </a:r>
            <a:r>
              <a:rPr lang="es-PE" sz="2000" b="1" dirty="0">
                <a:solidFill>
                  <a:schemeClr val="bg1"/>
                </a:solidFill>
              </a:rPr>
              <a:t> </a:t>
            </a:r>
            <a:r>
              <a:rPr lang="es-PE" sz="2000" b="1" dirty="0" err="1">
                <a:solidFill>
                  <a:schemeClr val="bg1"/>
                </a:solidFill>
              </a:rPr>
              <a:t>for</a:t>
            </a:r>
            <a:r>
              <a:rPr lang="es-PE" sz="2000" b="1" dirty="0">
                <a:solidFill>
                  <a:schemeClr val="bg1"/>
                </a:solidFill>
              </a:rPr>
              <a:t> more tan 60 </a:t>
            </a:r>
            <a:r>
              <a:rPr lang="es-PE" sz="2000" b="1" dirty="0" err="1">
                <a:solidFill>
                  <a:schemeClr val="bg1"/>
                </a:solidFill>
              </a:rPr>
              <a:t>years</a:t>
            </a:r>
            <a:r>
              <a:rPr lang="es-PE" sz="2000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DD7D17A0-261B-0776-4A5D-855A7C574851}"/>
              </a:ext>
            </a:extLst>
          </p:cNvPr>
          <p:cNvSpPr txBox="1"/>
          <p:nvPr/>
        </p:nvSpPr>
        <p:spPr>
          <a:xfrm>
            <a:off x="90487" y="3950166"/>
            <a:ext cx="114776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>
                <a:solidFill>
                  <a:schemeClr val="bg1"/>
                </a:solidFill>
              </a:rPr>
              <a:t>Next. I </a:t>
            </a:r>
            <a:r>
              <a:rPr lang="es-PE" b="1" dirty="0" err="1">
                <a:solidFill>
                  <a:schemeClr val="bg1"/>
                </a:solidFill>
              </a:rPr>
              <a:t>want</a:t>
            </a:r>
            <a:r>
              <a:rPr lang="es-PE" b="1" dirty="0">
                <a:solidFill>
                  <a:schemeClr val="bg1"/>
                </a:solidFill>
              </a:rPr>
              <a:t> to </a:t>
            </a:r>
            <a:r>
              <a:rPr lang="es-PE" b="1" dirty="0" err="1">
                <a:solidFill>
                  <a:schemeClr val="bg1"/>
                </a:solidFill>
              </a:rPr>
              <a:t>mention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that</a:t>
            </a:r>
            <a:r>
              <a:rPr lang="es-PE" b="1" dirty="0">
                <a:solidFill>
                  <a:schemeClr val="bg1"/>
                </a:solidFill>
              </a:rPr>
              <a:t> Shirley </a:t>
            </a:r>
            <a:r>
              <a:rPr lang="es-PE" b="1" dirty="0" err="1">
                <a:solidFill>
                  <a:schemeClr val="bg1"/>
                </a:solidFill>
              </a:rPr>
              <a:t>was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born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on</a:t>
            </a:r>
            <a:r>
              <a:rPr lang="es-PE" b="1" dirty="0">
                <a:solidFill>
                  <a:schemeClr val="bg1"/>
                </a:solidFill>
              </a:rPr>
              <a:t> April 24, 1934 in </a:t>
            </a:r>
            <a:r>
              <a:rPr lang="es-PE" b="1" dirty="0" err="1">
                <a:solidFill>
                  <a:schemeClr val="bg1"/>
                </a:solidFill>
              </a:rPr>
              <a:t>Richimond</a:t>
            </a:r>
            <a:r>
              <a:rPr lang="es-PE" b="1" dirty="0">
                <a:solidFill>
                  <a:schemeClr val="bg1"/>
                </a:solidFill>
              </a:rPr>
              <a:t>, Virginia, USA and </a:t>
            </a:r>
            <a:r>
              <a:rPr lang="es-PE" b="1" dirty="0" err="1">
                <a:solidFill>
                  <a:schemeClr val="bg1"/>
                </a:solidFill>
              </a:rPr>
              <a:t>she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is</a:t>
            </a:r>
            <a:r>
              <a:rPr lang="es-PE" b="1" dirty="0">
                <a:solidFill>
                  <a:schemeClr val="bg1"/>
                </a:solidFill>
              </a:rPr>
              <a:t> 89 </a:t>
            </a:r>
            <a:r>
              <a:rPr lang="es-PE" b="1" dirty="0" err="1">
                <a:solidFill>
                  <a:schemeClr val="bg1"/>
                </a:solidFill>
              </a:rPr>
              <a:t>years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old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now</a:t>
            </a:r>
            <a:r>
              <a:rPr lang="es-PE" b="1" dirty="0">
                <a:solidFill>
                  <a:schemeClr val="bg1"/>
                </a:solidFill>
              </a:rPr>
              <a:t> and </a:t>
            </a:r>
            <a:r>
              <a:rPr lang="es-PE" b="1" dirty="0" err="1">
                <a:solidFill>
                  <a:schemeClr val="bg1"/>
                </a:solidFill>
              </a:rPr>
              <a:t>she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had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six</a:t>
            </a:r>
            <a:r>
              <a:rPr lang="es-PE" b="1" dirty="0">
                <a:solidFill>
                  <a:schemeClr val="bg1"/>
                </a:solidFill>
              </a:rPr>
              <a:t> Oscar </a:t>
            </a:r>
            <a:r>
              <a:rPr lang="es-PE" b="1" dirty="0" err="1">
                <a:solidFill>
                  <a:schemeClr val="bg1"/>
                </a:solidFill>
              </a:rPr>
              <a:t>nominations</a:t>
            </a:r>
            <a:r>
              <a:rPr lang="es-PE" b="1" dirty="0">
                <a:solidFill>
                  <a:schemeClr val="bg1"/>
                </a:solidFill>
              </a:rPr>
              <a:t>, </a:t>
            </a:r>
            <a:r>
              <a:rPr lang="es-PE" b="1" dirty="0" err="1">
                <a:solidFill>
                  <a:schemeClr val="bg1"/>
                </a:solidFill>
              </a:rPr>
              <a:t>winning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it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for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best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actress</a:t>
            </a:r>
            <a:r>
              <a:rPr lang="es-PE" b="1" dirty="0">
                <a:solidFill>
                  <a:schemeClr val="bg1"/>
                </a:solidFill>
              </a:rPr>
              <a:t> in the 1983 </a:t>
            </a:r>
            <a:r>
              <a:rPr lang="es-PE" b="1" dirty="0" err="1">
                <a:solidFill>
                  <a:schemeClr val="bg1"/>
                </a:solidFill>
              </a:rPr>
              <a:t>comedy</a:t>
            </a:r>
            <a:r>
              <a:rPr lang="es-PE" b="1" dirty="0">
                <a:solidFill>
                  <a:schemeClr val="bg1"/>
                </a:solidFill>
              </a:rPr>
              <a:t>-drama </a:t>
            </a:r>
            <a:r>
              <a:rPr lang="es-PE" dirty="0">
                <a:solidFill>
                  <a:schemeClr val="bg1"/>
                </a:solidFill>
                <a:latin typeface="Google Sans"/>
              </a:rPr>
              <a:t>(</a:t>
            </a:r>
            <a:r>
              <a:rPr lang="es-PE" b="1" dirty="0" err="1">
                <a:solidFill>
                  <a:schemeClr val="bg1"/>
                </a:solidFill>
              </a:rPr>
              <a:t>Terms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of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Endearment</a:t>
            </a:r>
            <a:r>
              <a:rPr lang="es-PE" b="1" dirty="0">
                <a:solidFill>
                  <a:schemeClr val="bg1"/>
                </a:solidFill>
              </a:rPr>
              <a:t>) and </a:t>
            </a:r>
            <a:r>
              <a:rPr lang="es-PE" b="1" dirty="0" err="1">
                <a:solidFill>
                  <a:schemeClr val="bg1"/>
                </a:solidFill>
              </a:rPr>
              <a:t>other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awards</a:t>
            </a:r>
            <a:r>
              <a:rPr lang="es-PE" b="1" dirty="0">
                <a:solidFill>
                  <a:schemeClr val="bg1"/>
                </a:solidFill>
              </a:rPr>
              <a:t>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ED6DEFE-1153-91E6-1C42-154F0409E2A9}"/>
              </a:ext>
            </a:extLst>
          </p:cNvPr>
          <p:cNvSpPr txBox="1"/>
          <p:nvPr/>
        </p:nvSpPr>
        <p:spPr>
          <a:xfrm>
            <a:off x="200026" y="5258871"/>
            <a:ext cx="10015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b="1" dirty="0" err="1">
                <a:solidFill>
                  <a:schemeClr val="bg1"/>
                </a:solidFill>
              </a:rPr>
              <a:t>Finally</a:t>
            </a:r>
            <a:r>
              <a:rPr lang="es-PE" b="1" dirty="0">
                <a:solidFill>
                  <a:schemeClr val="bg1"/>
                </a:solidFill>
              </a:rPr>
              <a:t> i </a:t>
            </a:r>
            <a:r>
              <a:rPr lang="es-PE" b="1" dirty="0" err="1">
                <a:solidFill>
                  <a:schemeClr val="bg1"/>
                </a:solidFill>
              </a:rPr>
              <a:t>will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conclude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by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saying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b="1" dirty="0" err="1">
                <a:solidFill>
                  <a:schemeClr val="bg1"/>
                </a:solidFill>
              </a:rPr>
              <a:t>that</a:t>
            </a:r>
            <a:r>
              <a:rPr lang="es-PE" b="1" dirty="0">
                <a:solidFill>
                  <a:schemeClr val="bg1"/>
                </a:solidFill>
              </a:rPr>
              <a:t> Shirley </a:t>
            </a:r>
            <a:r>
              <a:rPr lang="es-PE" b="1" dirty="0" err="1">
                <a:solidFill>
                  <a:schemeClr val="bg1"/>
                </a:solidFill>
              </a:rPr>
              <a:t>is</a:t>
            </a:r>
            <a:r>
              <a:rPr lang="es-PE" b="1" dirty="0">
                <a:solidFill>
                  <a:schemeClr val="bg1"/>
                </a:solidFill>
              </a:rPr>
              <a:t> </a:t>
            </a:r>
            <a:r>
              <a:rPr lang="es-PE" altLang="es-PE" b="1" dirty="0" err="1">
                <a:solidFill>
                  <a:schemeClr val="bg1"/>
                </a:solidFill>
              </a:rPr>
              <a:t>one</a:t>
            </a:r>
            <a:r>
              <a:rPr lang="es-PE" altLang="es-PE" b="1" dirty="0">
                <a:solidFill>
                  <a:schemeClr val="bg1"/>
                </a:solidFill>
              </a:rPr>
              <a:t> </a:t>
            </a:r>
            <a:r>
              <a:rPr lang="es-PE" altLang="es-PE" b="1" dirty="0" err="1">
                <a:solidFill>
                  <a:schemeClr val="bg1"/>
                </a:solidFill>
              </a:rPr>
              <a:t>of</a:t>
            </a:r>
            <a:r>
              <a:rPr lang="es-PE" altLang="es-PE" b="1" dirty="0">
                <a:solidFill>
                  <a:schemeClr val="bg1"/>
                </a:solidFill>
              </a:rPr>
              <a:t> the </a:t>
            </a:r>
            <a:r>
              <a:rPr lang="es-PE" altLang="es-PE" b="1" dirty="0" err="1">
                <a:solidFill>
                  <a:schemeClr val="bg1"/>
                </a:solidFill>
              </a:rPr>
              <a:t>last</a:t>
            </a:r>
            <a:r>
              <a:rPr lang="es-PE" altLang="es-PE" b="1" dirty="0">
                <a:solidFill>
                  <a:schemeClr val="bg1"/>
                </a:solidFill>
              </a:rPr>
              <a:t> living </a:t>
            </a:r>
            <a:r>
              <a:rPr lang="es-PE" altLang="es-PE" b="1" dirty="0" err="1">
                <a:solidFill>
                  <a:schemeClr val="bg1"/>
                </a:solidFill>
              </a:rPr>
              <a:t>stars</a:t>
            </a:r>
            <a:r>
              <a:rPr lang="es-PE" altLang="es-PE" b="1" dirty="0">
                <a:solidFill>
                  <a:schemeClr val="bg1"/>
                </a:solidFill>
              </a:rPr>
              <a:t> </a:t>
            </a:r>
            <a:r>
              <a:rPr lang="es-PE" altLang="es-PE" b="1" dirty="0" err="1">
                <a:solidFill>
                  <a:schemeClr val="bg1"/>
                </a:solidFill>
              </a:rPr>
              <a:t>of</a:t>
            </a:r>
            <a:r>
              <a:rPr lang="es-PE" altLang="es-PE" b="1" dirty="0">
                <a:solidFill>
                  <a:schemeClr val="bg1"/>
                </a:solidFill>
              </a:rPr>
              <a:t> </a:t>
            </a:r>
            <a:r>
              <a:rPr lang="es-PE" altLang="es-PE" b="1" dirty="0" err="1">
                <a:solidFill>
                  <a:schemeClr val="bg1"/>
                </a:solidFill>
              </a:rPr>
              <a:t>classic</a:t>
            </a:r>
            <a:r>
              <a:rPr lang="es-PE" altLang="es-PE" b="1" dirty="0">
                <a:solidFill>
                  <a:schemeClr val="bg1"/>
                </a:solidFill>
              </a:rPr>
              <a:t> Hollywood.</a:t>
            </a:r>
            <a:endParaRPr lang="es-PE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575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BA8938-41E5-6C75-2B80-82A313ABF9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600075"/>
            <a:ext cx="8534400" cy="3615267"/>
          </a:xfrm>
        </p:spPr>
        <p:txBody>
          <a:bodyPr>
            <a:normAutofit/>
          </a:bodyPr>
          <a:lstStyle/>
          <a:p>
            <a:r>
              <a:rPr lang="es-PE" sz="7200" b="1" dirty="0">
                <a:solidFill>
                  <a:schemeClr val="bg1"/>
                </a:solidFill>
              </a:rPr>
              <a:t>THANK YOU FOR LISTENING.</a:t>
            </a:r>
          </a:p>
        </p:txBody>
      </p:sp>
    </p:spTree>
    <p:extLst>
      <p:ext uri="{BB962C8B-B14F-4D97-AF65-F5344CB8AC3E}">
        <p14:creationId xmlns:p14="http://schemas.microsoft.com/office/powerpoint/2010/main" val="2087853574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123</TotalTime>
  <Words>127</Words>
  <Application>Microsoft Office PowerPoint</Application>
  <PresentationFormat>Panorámica</PresentationFormat>
  <Paragraphs>7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Century Gothic</vt:lpstr>
      <vt:lpstr>Google Sans</vt:lpstr>
      <vt:lpstr>Wingdings 3</vt:lpstr>
      <vt:lpstr>Sector</vt:lpstr>
      <vt:lpstr>Shirley MacLaine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Shirley MacLaine</dc:title>
  <dc:creator>leogildo</dc:creator>
  <cp:lastModifiedBy>leogildo</cp:lastModifiedBy>
  <cp:revision>1</cp:revision>
  <dcterms:created xsi:type="dcterms:W3CDTF">2023-04-23T18:33:13Z</dcterms:created>
  <dcterms:modified xsi:type="dcterms:W3CDTF">2023-04-23T20:36:14Z</dcterms:modified>
</cp:coreProperties>
</file>